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28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早﨑 碧泉" userId="5d7a7c20-868a-48af-aa70-53f45d1177e3" providerId="ADAL" clId="{D2B4842E-8B50-417A-826B-FE33E306C020}"/>
    <pc:docChg chg="delSld">
      <pc:chgData name="早﨑 碧泉" userId="5d7a7c20-868a-48af-aa70-53f45d1177e3" providerId="ADAL" clId="{D2B4842E-8B50-417A-826B-FE33E306C020}" dt="2022-10-02T08:02:09.726" v="3" actId="47"/>
      <pc:docMkLst>
        <pc:docMk/>
      </pc:docMkLst>
      <pc:sldChg chg="del">
        <pc:chgData name="早﨑 碧泉" userId="5d7a7c20-868a-48af-aa70-53f45d1177e3" providerId="ADAL" clId="{D2B4842E-8B50-417A-826B-FE33E306C020}" dt="2022-10-02T08:02:06.632" v="0" actId="47"/>
        <pc:sldMkLst>
          <pc:docMk/>
          <pc:sldMk cId="550994736" sldId="281"/>
        </pc:sldMkLst>
      </pc:sldChg>
      <pc:sldChg chg="del">
        <pc:chgData name="早﨑 碧泉" userId="5d7a7c20-868a-48af-aa70-53f45d1177e3" providerId="ADAL" clId="{D2B4842E-8B50-417A-826B-FE33E306C020}" dt="2022-10-02T08:02:08.952" v="2" actId="47"/>
        <pc:sldMkLst>
          <pc:docMk/>
          <pc:sldMk cId="3828376326" sldId="320"/>
        </pc:sldMkLst>
      </pc:sldChg>
      <pc:sldChg chg="del">
        <pc:chgData name="早﨑 碧泉" userId="5d7a7c20-868a-48af-aa70-53f45d1177e3" providerId="ADAL" clId="{D2B4842E-8B50-417A-826B-FE33E306C020}" dt="2022-10-02T08:02:09.726" v="3" actId="47"/>
        <pc:sldMkLst>
          <pc:docMk/>
          <pc:sldMk cId="169181220" sldId="321"/>
        </pc:sldMkLst>
      </pc:sldChg>
      <pc:sldChg chg="del">
        <pc:chgData name="早﨑 碧泉" userId="5d7a7c20-868a-48af-aa70-53f45d1177e3" providerId="ADAL" clId="{D2B4842E-8B50-417A-826B-FE33E306C020}" dt="2022-10-02T08:02:07.494" v="1" actId="47"/>
        <pc:sldMkLst>
          <pc:docMk/>
          <pc:sldMk cId="2898527270" sldId="322"/>
        </pc:sldMkLst>
      </pc:sldChg>
    </pc:docChg>
  </pc:docChgLst>
  <pc:docChgLst>
    <pc:chgData name="早﨑 碧泉" userId="5d7a7c20-868a-48af-aa70-53f45d1177e3" providerId="ADAL" clId="{C0FD915C-4351-4FAE-B4AE-DC4DBB436D2A}"/>
    <pc:docChg chg="custSel addSld delSld modSld">
      <pc:chgData name="早﨑 碧泉" userId="5d7a7c20-868a-48af-aa70-53f45d1177e3" providerId="ADAL" clId="{C0FD915C-4351-4FAE-B4AE-DC4DBB436D2A}" dt="2022-09-12T12:53:57.598" v="1257" actId="207"/>
      <pc:docMkLst>
        <pc:docMk/>
      </pc:docMkLst>
      <pc:sldChg chg="modSp mod">
        <pc:chgData name="早﨑 碧泉" userId="5d7a7c20-868a-48af-aa70-53f45d1177e3" providerId="ADAL" clId="{C0FD915C-4351-4FAE-B4AE-DC4DBB436D2A}" dt="2022-09-12T12:53:57.598" v="1257" actId="207"/>
        <pc:sldMkLst>
          <pc:docMk/>
          <pc:sldMk cId="550994736" sldId="281"/>
        </pc:sldMkLst>
        <pc:graphicFrameChg chg="mod modGraphic">
          <ac:chgData name="早﨑 碧泉" userId="5d7a7c20-868a-48af-aa70-53f45d1177e3" providerId="ADAL" clId="{C0FD915C-4351-4FAE-B4AE-DC4DBB436D2A}" dt="2022-09-12T12:53:57.598" v="1257" actId="20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">
        <pc:chgData name="早﨑 碧泉" userId="5d7a7c20-868a-48af-aa70-53f45d1177e3" providerId="ADAL" clId="{C0FD915C-4351-4FAE-B4AE-DC4DBB436D2A}" dt="2022-09-11T05:29:18.370" v="486" actId="20577"/>
        <pc:sldMkLst>
          <pc:docMk/>
          <pc:sldMk cId="1693747197" sldId="319"/>
        </pc:sldMkLst>
        <pc:spChg chg="mod">
          <ac:chgData name="早﨑 碧泉" userId="5d7a7c20-868a-48af-aa70-53f45d1177e3" providerId="ADAL" clId="{C0FD915C-4351-4FAE-B4AE-DC4DBB436D2A}" dt="2022-09-11T05:29:18.370" v="486" actId="20577"/>
          <ac:spMkLst>
            <pc:docMk/>
            <pc:sldMk cId="1693747197" sldId="319"/>
            <ac:spMk id="20" creationId="{2CFA0DFE-2A86-448A-BE64-34C79A9C0FC6}"/>
          </ac:spMkLst>
        </pc:spChg>
      </pc:sldChg>
      <pc:sldChg chg="modSp mod">
        <pc:chgData name="早﨑 碧泉" userId="5d7a7c20-868a-48af-aa70-53f45d1177e3" providerId="ADAL" clId="{C0FD915C-4351-4FAE-B4AE-DC4DBB436D2A}" dt="2022-09-11T07:08:10.900" v="1254" actId="20577"/>
        <pc:sldMkLst>
          <pc:docMk/>
          <pc:sldMk cId="3828376326" sldId="320"/>
        </pc:sldMkLst>
        <pc:graphicFrameChg chg="mod modGraphic">
          <ac:chgData name="早﨑 碧泉" userId="5d7a7c20-868a-48af-aa70-53f45d1177e3" providerId="ADAL" clId="{C0FD915C-4351-4FAE-B4AE-DC4DBB436D2A}" dt="2022-09-11T07:08:10.900" v="1254" actId="20577"/>
          <ac:graphicFrameMkLst>
            <pc:docMk/>
            <pc:sldMk cId="3828376326" sldId="320"/>
            <ac:graphicFrameMk id="8" creationId="{AF1EFC32-4E31-4437-845E-5BFC6F73A843}"/>
          </ac:graphicFrameMkLst>
        </pc:graphicFrameChg>
      </pc:sldChg>
      <pc:sldChg chg="modSp mod">
        <pc:chgData name="早﨑 碧泉" userId="5d7a7c20-868a-48af-aa70-53f45d1177e3" providerId="ADAL" clId="{C0FD915C-4351-4FAE-B4AE-DC4DBB436D2A}" dt="2022-09-11T07:08:16.772" v="1255" actId="1076"/>
        <pc:sldMkLst>
          <pc:docMk/>
          <pc:sldMk cId="169181220" sldId="321"/>
        </pc:sldMkLst>
        <pc:spChg chg="mod">
          <ac:chgData name="早﨑 碧泉" userId="5d7a7c20-868a-48af-aa70-53f45d1177e3" providerId="ADAL" clId="{C0FD915C-4351-4FAE-B4AE-DC4DBB436D2A}" dt="2022-09-11T07:08:16.772" v="1255" actId="1076"/>
          <ac:spMkLst>
            <pc:docMk/>
            <pc:sldMk cId="169181220" sldId="321"/>
            <ac:spMk id="41" creationId="{49BF3ED1-585C-4B98-8430-6FD7580D55F1}"/>
          </ac:spMkLst>
        </pc:spChg>
      </pc:sldChg>
      <pc:sldChg chg="addSp delSp modSp new mod">
        <pc:chgData name="早﨑 碧泉" userId="5d7a7c20-868a-48af-aa70-53f45d1177e3" providerId="ADAL" clId="{C0FD915C-4351-4FAE-B4AE-DC4DBB436D2A}" dt="2022-09-11T06:57:04.800" v="1232" actId="1076"/>
        <pc:sldMkLst>
          <pc:docMk/>
          <pc:sldMk cId="2898527270" sldId="322"/>
        </pc:sldMkLst>
        <pc:spChg chg="add del mod">
          <ac:chgData name="早﨑 碧泉" userId="5d7a7c20-868a-48af-aa70-53f45d1177e3" providerId="ADAL" clId="{C0FD915C-4351-4FAE-B4AE-DC4DBB436D2A}" dt="2022-09-11T05:10:37.811" v="33" actId="478"/>
          <ac:spMkLst>
            <pc:docMk/>
            <pc:sldMk cId="2898527270" sldId="322"/>
            <ac:spMk id="2" creationId="{1B75E3EC-E2F0-30BB-CD10-CFADD3CEDAB8}"/>
          </ac:spMkLst>
        </pc:spChg>
        <pc:spChg chg="add mod">
          <ac:chgData name="早﨑 碧泉" userId="5d7a7c20-868a-48af-aa70-53f45d1177e3" providerId="ADAL" clId="{C0FD915C-4351-4FAE-B4AE-DC4DBB436D2A}" dt="2022-09-11T05:23:37.137" v="315" actId="1076"/>
          <ac:spMkLst>
            <pc:docMk/>
            <pc:sldMk cId="2898527270" sldId="322"/>
            <ac:spMk id="9" creationId="{0BB855C2-A989-668A-AD9E-69380074D0AA}"/>
          </ac:spMkLst>
        </pc:spChg>
        <pc:spChg chg="add del mod">
          <ac:chgData name="早﨑 碧泉" userId="5d7a7c20-868a-48af-aa70-53f45d1177e3" providerId="ADAL" clId="{C0FD915C-4351-4FAE-B4AE-DC4DBB436D2A}" dt="2022-09-11T05:22:45.589" v="302" actId="478"/>
          <ac:spMkLst>
            <pc:docMk/>
            <pc:sldMk cId="2898527270" sldId="322"/>
            <ac:spMk id="10" creationId="{8EBE75D0-CDDC-3F38-6496-829D2E05CE92}"/>
          </ac:spMkLst>
        </pc:spChg>
        <pc:spChg chg="add del mod">
          <ac:chgData name="早﨑 碧泉" userId="5d7a7c20-868a-48af-aa70-53f45d1177e3" providerId="ADAL" clId="{C0FD915C-4351-4FAE-B4AE-DC4DBB436D2A}" dt="2022-09-11T05:22:45.589" v="302" actId="478"/>
          <ac:spMkLst>
            <pc:docMk/>
            <pc:sldMk cId="2898527270" sldId="322"/>
            <ac:spMk id="11" creationId="{96F7AB5B-8982-5391-304F-D234801675BC}"/>
          </ac:spMkLst>
        </pc:spChg>
        <pc:spChg chg="add del mod">
          <ac:chgData name="早﨑 碧泉" userId="5d7a7c20-868a-48af-aa70-53f45d1177e3" providerId="ADAL" clId="{C0FD915C-4351-4FAE-B4AE-DC4DBB436D2A}" dt="2022-09-11T05:24:31.066" v="327" actId="478"/>
          <ac:spMkLst>
            <pc:docMk/>
            <pc:sldMk cId="2898527270" sldId="322"/>
            <ac:spMk id="14" creationId="{5437E9A5-1F8A-5B47-768F-489DE38B8AC6}"/>
          </ac:spMkLst>
        </pc:spChg>
        <pc:spChg chg="add mod">
          <ac:chgData name="早﨑 碧泉" userId="5d7a7c20-868a-48af-aa70-53f45d1177e3" providerId="ADAL" clId="{C0FD915C-4351-4FAE-B4AE-DC4DBB436D2A}" dt="2022-09-11T06:57:04.800" v="1232" actId="1076"/>
          <ac:spMkLst>
            <pc:docMk/>
            <pc:sldMk cId="2898527270" sldId="322"/>
            <ac:spMk id="15" creationId="{326E300E-DE2B-BA21-AF5F-EACA56B975B0}"/>
          </ac:spMkLst>
        </pc:spChg>
        <pc:graphicFrameChg chg="add del mod">
          <ac:chgData name="早﨑 碧泉" userId="5d7a7c20-868a-48af-aa70-53f45d1177e3" providerId="ADAL" clId="{C0FD915C-4351-4FAE-B4AE-DC4DBB436D2A}" dt="2022-09-11T05:22:45.589" v="302" actId="478"/>
          <ac:graphicFrameMkLst>
            <pc:docMk/>
            <pc:sldMk cId="2898527270" sldId="322"/>
            <ac:graphicFrameMk id="3" creationId="{91BB994F-BF30-7B72-4E85-70CB705989CC}"/>
          </ac:graphicFrameMkLst>
        </pc:graphicFrameChg>
        <pc:graphicFrameChg chg="add mod ord">
          <ac:chgData name="早﨑 碧泉" userId="5d7a7c20-868a-48af-aa70-53f45d1177e3" providerId="ADAL" clId="{C0FD915C-4351-4FAE-B4AE-DC4DBB436D2A}" dt="2022-09-11T05:27:02.048" v="350" actId="692"/>
          <ac:graphicFrameMkLst>
            <pc:docMk/>
            <pc:sldMk cId="2898527270" sldId="322"/>
            <ac:graphicFrameMk id="12" creationId="{91BB994F-BF30-7B72-4E85-70CB705989CC}"/>
          </ac:graphicFrameMkLst>
        </pc:graphicFrameChg>
        <pc:cxnChg chg="add mod">
          <ac:chgData name="早﨑 碧泉" userId="5d7a7c20-868a-48af-aa70-53f45d1177e3" providerId="ADAL" clId="{C0FD915C-4351-4FAE-B4AE-DC4DBB436D2A}" dt="2022-09-11T05:23:37.137" v="315" actId="1076"/>
          <ac:cxnSpMkLst>
            <pc:docMk/>
            <pc:sldMk cId="2898527270" sldId="322"/>
            <ac:cxnSpMk id="5" creationId="{37A4F7D3-9F08-B2E5-997D-EBC504385EB8}"/>
          </ac:cxnSpMkLst>
        </pc:cxnChg>
        <pc:cxnChg chg="add mod">
          <ac:chgData name="早﨑 碧泉" userId="5d7a7c20-868a-48af-aa70-53f45d1177e3" providerId="ADAL" clId="{C0FD915C-4351-4FAE-B4AE-DC4DBB436D2A}" dt="2022-09-11T05:23:37.137" v="315" actId="1076"/>
          <ac:cxnSpMkLst>
            <pc:docMk/>
            <pc:sldMk cId="2898527270" sldId="322"/>
            <ac:cxnSpMk id="7" creationId="{81367C31-0083-0BC3-30A0-395D560EA4FA}"/>
          </ac:cxnSpMkLst>
        </pc:cxnChg>
      </pc:sldChg>
      <pc:sldChg chg="del">
        <pc:chgData name="早﨑 碧泉" userId="5d7a7c20-868a-48af-aa70-53f45d1177e3" providerId="ADAL" clId="{C0FD915C-4351-4FAE-B4AE-DC4DBB436D2A}" dt="2022-09-11T04:16:22.995" v="0" actId="47"/>
        <pc:sldMkLst>
          <pc:docMk/>
          <pc:sldMk cId="3657696225" sldId="322"/>
        </pc:sldMkLst>
      </pc:sldChg>
    </pc:docChg>
  </pc:docChgLst>
  <pc:docChgLst>
    <pc:chgData name="早﨑 碧泉" userId="5d7a7c20-868a-48af-aa70-53f45d1177e3" providerId="ADAL" clId="{FA6D156E-7420-4DE3-889B-27EE27458A6D}"/>
    <pc:docChg chg="delSld modSld">
      <pc:chgData name="早﨑 碧泉" userId="5d7a7c20-868a-48af-aa70-53f45d1177e3" providerId="ADAL" clId="{FA6D156E-7420-4DE3-889B-27EE27458A6D}" dt="2022-09-11T01:56:05.615" v="53"/>
      <pc:docMkLst>
        <pc:docMk/>
      </pc:docMkLst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1625065467" sldId="25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169088000" sldId="272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055695636" sldId="27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550994736" sldId="281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119865264" sldId="28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021913456" sldId="296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097707714" sldId="316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201020645" sldId="317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1753922956" sldId="318"/>
        </pc:sldMkLst>
      </pc:sldChg>
      <pc:sldChg chg="modSp mod">
        <pc:chgData name="早﨑 碧泉" userId="5d7a7c20-868a-48af-aa70-53f45d1177e3" providerId="ADAL" clId="{FA6D156E-7420-4DE3-889B-27EE27458A6D}" dt="2022-09-10T07:09:46.986" v="44" actId="20577"/>
        <pc:sldMkLst>
          <pc:docMk/>
          <pc:sldMk cId="1693747197" sldId="319"/>
        </pc:sldMkLst>
        <pc:spChg chg="mod">
          <ac:chgData name="早﨑 碧泉" userId="5d7a7c20-868a-48af-aa70-53f45d1177e3" providerId="ADAL" clId="{FA6D156E-7420-4DE3-889B-27EE27458A6D}" dt="2022-09-10T07:09:46.986" v="44" actId="20577"/>
          <ac:spMkLst>
            <pc:docMk/>
            <pc:sldMk cId="1693747197" sldId="319"/>
            <ac:spMk id="20" creationId="{2CFA0DFE-2A86-448A-BE64-34C79A9C0FC6}"/>
          </ac:spMkLst>
        </pc:spChg>
      </pc:sldChg>
      <pc:sldChg chg="modSp mod">
        <pc:chgData name="早﨑 碧泉" userId="5d7a7c20-868a-48af-aa70-53f45d1177e3" providerId="ADAL" clId="{FA6D156E-7420-4DE3-889B-27EE27458A6D}" dt="2022-09-11T01:56:05.615" v="53"/>
        <pc:sldMkLst>
          <pc:docMk/>
          <pc:sldMk cId="3828376326" sldId="320"/>
        </pc:sldMkLst>
        <pc:graphicFrameChg chg="mod modGraphic">
          <ac:chgData name="早﨑 碧泉" userId="5d7a7c20-868a-48af-aa70-53f45d1177e3" providerId="ADAL" clId="{FA6D156E-7420-4DE3-889B-27EE27458A6D}" dt="2022-09-11T01:56:05.615" v="53"/>
          <ac:graphicFrameMkLst>
            <pc:docMk/>
            <pc:sldMk cId="3828376326" sldId="320"/>
            <ac:graphicFrameMk id="8" creationId="{AF1EFC32-4E31-4437-845E-5BFC6F73A843}"/>
          </ac:graphicFrameMkLst>
        </pc:graphicFrameChg>
      </pc:sldChg>
      <pc:sldChg chg="modSp mod">
        <pc:chgData name="早﨑 碧泉" userId="5d7a7c20-868a-48af-aa70-53f45d1177e3" providerId="ADAL" clId="{FA6D156E-7420-4DE3-889B-27EE27458A6D}" dt="2022-09-10T07:10:03.989" v="51" actId="1076"/>
        <pc:sldMkLst>
          <pc:docMk/>
          <pc:sldMk cId="169181220" sldId="321"/>
        </pc:sldMkLst>
        <pc:spChg chg="mod">
          <ac:chgData name="早﨑 碧泉" userId="5d7a7c20-868a-48af-aa70-53f45d1177e3" providerId="ADAL" clId="{FA6D156E-7420-4DE3-889B-27EE27458A6D}" dt="2022-09-10T07:10:03.989" v="51" actId="1076"/>
          <ac:spMkLst>
            <pc:docMk/>
            <pc:sldMk cId="169181220" sldId="321"/>
            <ac:spMk id="41" creationId="{49BF3ED1-585C-4B98-8430-6FD7580D55F1}"/>
          </ac:spMkLst>
        </pc:spChg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657696225" sldId="32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mieuniv-my.sharepoint.com/personal/08821763_o_mie-u_ac_jp/Documents/AJCC%207th%20vs%208th%202022.1.11/T%20abc&#12394;&#12375;%20DSS%20CRT&#24460;op&#21069;AJCC,%20&#30149;&#29702;JPS&#12392;AJCC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mieuniv-my.sharepoint.com/personal/08821763_o_mie-u_ac_jp/Documents/AJCC%207th%20vs%208th%202022.1.11/T%20abc&#12394;&#12375;%20DSS%20CRT&#24460;op&#21069;AJCC,%20&#30149;&#29702;JPS&#12392;AJCC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ttps://mieuniv-my.sharepoint.com/personal/08821763_o_mie-u_ac_jp/Documents/AJCC%207th%20vs%208th%202022.1.11/T%20abc&#12394;&#12375;%20DSS%20CRT&#24460;op&#21069;AJCC,%20&#30149;&#29702;JPS&#12392;AJCC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MV\Desktop\AJCC%207th%20vs%208th%202021.10.10&#25237;&#31295;\&#9733;CRT&#20363;&#12395;&#12362;&#12369;&#12427;&#33205;&#22806;&#36914;&#23637;&#12398;&#24847;&#32681;%20223&#65288;op&#21069;&#30011;&#20687;&#12392;&#30149;&#29702;&#12398;&#26908;&#35342;&#65289;&#65374;2019.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T0 or Tis (grde4含む)</c:v>
          </c:tx>
          <c:spPr>
            <a:ln>
              <a:solidFill>
                <a:schemeClr val="tx1"/>
              </a:solidFill>
              <a:prstDash val="sysDash"/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Ref>
              <c:f>'病理223 JPS-Tabcなし DSS'!$E$174:$E$187</c:f>
              <c:numCache>
                <c:formatCode>General</c:formatCode>
                <c:ptCount val="14"/>
                <c:pt idx="0">
                  <c:v>0</c:v>
                </c:pt>
                <c:pt idx="1">
                  <c:v>9.0666666666666664</c:v>
                </c:pt>
                <c:pt idx="2">
                  <c:v>13.333333333333334</c:v>
                </c:pt>
                <c:pt idx="3">
                  <c:v>16.833333333333332</c:v>
                </c:pt>
                <c:pt idx="4">
                  <c:v>26.266666666666666</c:v>
                </c:pt>
                <c:pt idx="5">
                  <c:v>30.4</c:v>
                </c:pt>
                <c:pt idx="6">
                  <c:v>36.6</c:v>
                </c:pt>
                <c:pt idx="7">
                  <c:v>36.6</c:v>
                </c:pt>
                <c:pt idx="8">
                  <c:v>50.733333333333334</c:v>
                </c:pt>
                <c:pt idx="9">
                  <c:v>50.733333333333334</c:v>
                </c:pt>
                <c:pt idx="10">
                  <c:v>52.4</c:v>
                </c:pt>
                <c:pt idx="11">
                  <c:v>53.43333333333333</c:v>
                </c:pt>
                <c:pt idx="12">
                  <c:v>62.6</c:v>
                </c:pt>
                <c:pt idx="13">
                  <c:v>109.7</c:v>
                </c:pt>
              </c:numCache>
            </c:numRef>
          </c:xVal>
          <c:yVal>
            <c:numRef>
              <c:f>'病理223 JPS-Tabcなし DSS'!$F$174:$F$187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0.83333333333333337</c:v>
                </c:pt>
                <c:pt idx="8">
                  <c:v>0.83333333333333337</c:v>
                </c:pt>
                <c:pt idx="9">
                  <c:v>0.66666666666666674</c:v>
                </c:pt>
                <c:pt idx="10">
                  <c:v>0.66666666666666674</c:v>
                </c:pt>
                <c:pt idx="11">
                  <c:v>0.66666666666666674</c:v>
                </c:pt>
                <c:pt idx="12">
                  <c:v>0.66666666666666674</c:v>
                </c:pt>
                <c:pt idx="13">
                  <c:v>0.66666666666666674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0D6-48E6-A141-0C7AF6573E09}"/>
            </c:ext>
          </c:extLst>
        </c:ser>
        <c:ser>
          <c:idx val="1"/>
          <c:order val="1"/>
          <c:tx>
            <c:v>T1</c:v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Lit>
              <c:formatCode>General</c:formatCode>
              <c:ptCount val="50"/>
              <c:pt idx="0">
                <c:v>0</c:v>
              </c:pt>
              <c:pt idx="1">
                <c:v>4.333333333333333</c:v>
              </c:pt>
              <c:pt idx="2">
                <c:v>11.866666666666667</c:v>
              </c:pt>
              <c:pt idx="3">
                <c:v>11.866666666666667</c:v>
              </c:pt>
              <c:pt idx="4">
                <c:v>14.033333333333333</c:v>
              </c:pt>
              <c:pt idx="5">
                <c:v>17.733333333333334</c:v>
              </c:pt>
              <c:pt idx="6">
                <c:v>18.3</c:v>
              </c:pt>
              <c:pt idx="7">
                <c:v>20.633333333333333</c:v>
              </c:pt>
              <c:pt idx="8">
                <c:v>20.633333333333333</c:v>
              </c:pt>
              <c:pt idx="9">
                <c:v>20.7</c:v>
              </c:pt>
              <c:pt idx="10">
                <c:v>21.866666666666667</c:v>
              </c:pt>
              <c:pt idx="11">
                <c:v>21.866666666666667</c:v>
              </c:pt>
              <c:pt idx="12">
                <c:v>22.133333333333333</c:v>
              </c:pt>
              <c:pt idx="13">
                <c:v>23.1</c:v>
              </c:pt>
              <c:pt idx="14">
                <c:v>23.866666666666667</c:v>
              </c:pt>
              <c:pt idx="15">
                <c:v>23.866666666666667</c:v>
              </c:pt>
              <c:pt idx="16">
                <c:v>25.3</c:v>
              </c:pt>
              <c:pt idx="17">
                <c:v>25.3</c:v>
              </c:pt>
              <c:pt idx="18">
                <c:v>26.166666666666668</c:v>
              </c:pt>
              <c:pt idx="19">
                <c:v>26.166666666666668</c:v>
              </c:pt>
              <c:pt idx="20">
                <c:v>27.366666666666667</c:v>
              </c:pt>
              <c:pt idx="21">
                <c:v>27.5</c:v>
              </c:pt>
              <c:pt idx="22">
                <c:v>27.5</c:v>
              </c:pt>
              <c:pt idx="23">
                <c:v>29.3</c:v>
              </c:pt>
              <c:pt idx="24">
                <c:v>30.4</c:v>
              </c:pt>
              <c:pt idx="25">
                <c:v>30.4</c:v>
              </c:pt>
              <c:pt idx="26">
                <c:v>31.5</c:v>
              </c:pt>
              <c:pt idx="27">
                <c:v>32</c:v>
              </c:pt>
              <c:pt idx="28">
                <c:v>32.43333333333333</c:v>
              </c:pt>
              <c:pt idx="29">
                <c:v>35.43333333333333</c:v>
              </c:pt>
              <c:pt idx="30">
                <c:v>35.43333333333333</c:v>
              </c:pt>
              <c:pt idx="31">
                <c:v>35.56666666666667</c:v>
              </c:pt>
              <c:pt idx="32">
                <c:v>35.56666666666667</c:v>
              </c:pt>
              <c:pt idx="33">
                <c:v>38.633333333333333</c:v>
              </c:pt>
              <c:pt idx="34">
                <c:v>41.033333333333331</c:v>
              </c:pt>
              <c:pt idx="35">
                <c:v>41.93333333333333</c:v>
              </c:pt>
              <c:pt idx="36">
                <c:v>41.93333333333333</c:v>
              </c:pt>
              <c:pt idx="37">
                <c:v>43.6</c:v>
              </c:pt>
              <c:pt idx="38">
                <c:v>45.333333333333336</c:v>
              </c:pt>
              <c:pt idx="39">
                <c:v>47.033333333333331</c:v>
              </c:pt>
              <c:pt idx="40">
                <c:v>62.666666666666664</c:v>
              </c:pt>
              <c:pt idx="41">
                <c:v>62.666666666666664</c:v>
              </c:pt>
              <c:pt idx="42">
                <c:v>66.099999999999994</c:v>
              </c:pt>
              <c:pt idx="43">
                <c:v>71.666666666666671</c:v>
              </c:pt>
              <c:pt idx="44">
                <c:v>76</c:v>
              </c:pt>
              <c:pt idx="45">
                <c:v>86.933333333333337</c:v>
              </c:pt>
              <c:pt idx="46">
                <c:v>92.1</c:v>
              </c:pt>
              <c:pt idx="47">
                <c:v>92.1</c:v>
              </c:pt>
              <c:pt idx="48">
                <c:v>93.36666666666666</c:v>
              </c:pt>
              <c:pt idx="49">
                <c:v>125.8</c:v>
              </c:pt>
            </c:numLit>
          </c:xVal>
          <c:yVal>
            <c:numLit>
              <c:formatCode>General</c:formatCode>
              <c:ptCount val="50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0.97222222222222221</c:v>
              </c:pt>
              <c:pt idx="4">
                <c:v>0.97222222222222221</c:v>
              </c:pt>
              <c:pt idx="5">
                <c:v>0.97222222222222221</c:v>
              </c:pt>
              <c:pt idx="6">
                <c:v>0.97222222222222221</c:v>
              </c:pt>
              <c:pt idx="7">
                <c:v>0.97222222222222221</c:v>
              </c:pt>
              <c:pt idx="8">
                <c:v>0.97222222222222221</c:v>
              </c:pt>
              <c:pt idx="9">
                <c:v>0.97222222222222221</c:v>
              </c:pt>
              <c:pt idx="10">
                <c:v>0.97222222222222221</c:v>
              </c:pt>
              <c:pt idx="11">
                <c:v>0.93869731800766287</c:v>
              </c:pt>
              <c:pt idx="12">
                <c:v>0.93869731800766287</c:v>
              </c:pt>
              <c:pt idx="13">
                <c:v>0.93869731800766287</c:v>
              </c:pt>
              <c:pt idx="14">
                <c:v>0.93869731800766287</c:v>
              </c:pt>
              <c:pt idx="15">
                <c:v>0.90259357500736814</c:v>
              </c:pt>
              <c:pt idx="16">
                <c:v>0.90259357500736814</c:v>
              </c:pt>
              <c:pt idx="17">
                <c:v>0.86648983200707341</c:v>
              </c:pt>
              <c:pt idx="18">
                <c:v>0.86648983200707341</c:v>
              </c:pt>
              <c:pt idx="19">
                <c:v>0.83038608900677868</c:v>
              </c:pt>
              <c:pt idx="20">
                <c:v>0.83038608900677868</c:v>
              </c:pt>
              <c:pt idx="21">
                <c:v>0.83038608900677868</c:v>
              </c:pt>
              <c:pt idx="22">
                <c:v>0.79264126677919788</c:v>
              </c:pt>
              <c:pt idx="23">
                <c:v>0.79264126677919788</c:v>
              </c:pt>
              <c:pt idx="24">
                <c:v>0.79264126677919788</c:v>
              </c:pt>
              <c:pt idx="25">
                <c:v>0.75300920344023803</c:v>
              </c:pt>
              <c:pt idx="26">
                <c:v>0.75300920344023803</c:v>
              </c:pt>
              <c:pt idx="27">
                <c:v>0.75300920344023803</c:v>
              </c:pt>
              <c:pt idx="28">
                <c:v>0.75300920344023803</c:v>
              </c:pt>
              <c:pt idx="29">
                <c:v>0.75300920344023803</c:v>
              </c:pt>
              <c:pt idx="30">
                <c:v>0.70594612822522318</c:v>
              </c:pt>
              <c:pt idx="31">
                <c:v>0.70594612822522318</c:v>
              </c:pt>
              <c:pt idx="32">
                <c:v>0.65888305301020833</c:v>
              </c:pt>
              <c:pt idx="33">
                <c:v>0.65888305301020833</c:v>
              </c:pt>
              <c:pt idx="34">
                <c:v>0.65888305301020833</c:v>
              </c:pt>
              <c:pt idx="35">
                <c:v>0.65888305301020833</c:v>
              </c:pt>
              <c:pt idx="36">
                <c:v>0.60397613192602428</c:v>
              </c:pt>
              <c:pt idx="37">
                <c:v>0.60397613192602428</c:v>
              </c:pt>
              <c:pt idx="38">
                <c:v>0.60397613192602428</c:v>
              </c:pt>
              <c:pt idx="39">
                <c:v>0.60397613192602428</c:v>
              </c:pt>
              <c:pt idx="40">
                <c:v>0.60397613192602428</c:v>
              </c:pt>
              <c:pt idx="41">
                <c:v>0.52847911543527126</c:v>
              </c:pt>
              <c:pt idx="42">
                <c:v>0.52847911543527126</c:v>
              </c:pt>
              <c:pt idx="43">
                <c:v>0.52847911543527126</c:v>
              </c:pt>
              <c:pt idx="44">
                <c:v>0.52847911543527126</c:v>
              </c:pt>
              <c:pt idx="45">
                <c:v>0.52847911543527126</c:v>
              </c:pt>
              <c:pt idx="46">
                <c:v>0.52847911543527126</c:v>
              </c:pt>
              <c:pt idx="47">
                <c:v>0.35231941029018082</c:v>
              </c:pt>
              <c:pt idx="48">
                <c:v>0.35231941029018082</c:v>
              </c:pt>
              <c:pt idx="49">
                <c:v>0.35231941029018082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D0D6-48E6-A141-0C7AF6573E09}"/>
            </c:ext>
          </c:extLst>
        </c:ser>
        <c:ser>
          <c:idx val="2"/>
          <c:order val="2"/>
          <c:tx>
            <c:v>T2 </c:v>
          </c:tx>
          <c:spPr>
            <a:ln>
              <a:solidFill>
                <a:schemeClr val="tx1"/>
              </a:solidFill>
              <a:prstDash val="lgDashDotDot"/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Lit>
              <c:formatCode>General</c:formatCode>
              <c:ptCount val="29"/>
              <c:pt idx="0">
                <c:v>0</c:v>
              </c:pt>
              <c:pt idx="1">
                <c:v>8.3000000000000007</c:v>
              </c:pt>
              <c:pt idx="2">
                <c:v>8.3000000000000007</c:v>
              </c:pt>
              <c:pt idx="3">
                <c:v>15.1</c:v>
              </c:pt>
              <c:pt idx="4">
                <c:v>15.1</c:v>
              </c:pt>
              <c:pt idx="5">
                <c:v>19.266666666666666</c:v>
              </c:pt>
              <c:pt idx="6">
                <c:v>19.266666666666666</c:v>
              </c:pt>
              <c:pt idx="7">
                <c:v>21.233333333333334</c:v>
              </c:pt>
              <c:pt idx="8">
                <c:v>21.233333333333334</c:v>
              </c:pt>
              <c:pt idx="9">
                <c:v>24.766666666666666</c:v>
              </c:pt>
              <c:pt idx="10">
                <c:v>24.766666666666666</c:v>
              </c:pt>
              <c:pt idx="11">
                <c:v>31.433333333333334</c:v>
              </c:pt>
              <c:pt idx="12">
                <c:v>31.433333333333334</c:v>
              </c:pt>
              <c:pt idx="13">
                <c:v>35.5</c:v>
              </c:pt>
              <c:pt idx="14">
                <c:v>36.766666666666666</c:v>
              </c:pt>
              <c:pt idx="15">
                <c:v>36.766666666666666</c:v>
              </c:pt>
              <c:pt idx="16">
                <c:v>38.966666666666669</c:v>
              </c:pt>
              <c:pt idx="17">
                <c:v>43.733333333333334</c:v>
              </c:pt>
              <c:pt idx="18">
                <c:v>43.733333333333334</c:v>
              </c:pt>
              <c:pt idx="19">
                <c:v>44</c:v>
              </c:pt>
              <c:pt idx="20">
                <c:v>44.033333333333331</c:v>
              </c:pt>
              <c:pt idx="21">
                <c:v>53.8</c:v>
              </c:pt>
              <c:pt idx="22">
                <c:v>60</c:v>
              </c:pt>
              <c:pt idx="23">
                <c:v>60.4</c:v>
              </c:pt>
              <c:pt idx="24">
                <c:v>109.26666666666667</c:v>
              </c:pt>
              <c:pt idx="25">
                <c:v>109.56666666666666</c:v>
              </c:pt>
              <c:pt idx="26">
                <c:v>112.5</c:v>
              </c:pt>
              <c:pt idx="27">
                <c:v>122.13333333333334</c:v>
              </c:pt>
              <c:pt idx="28">
                <c:v>159.73333333333332</c:v>
              </c:pt>
            </c:numLit>
          </c:xVal>
          <c:yVal>
            <c:numLit>
              <c:formatCode>General</c:formatCode>
              <c:ptCount val="29"/>
              <c:pt idx="0">
                <c:v>1</c:v>
              </c:pt>
              <c:pt idx="1">
                <c:v>1</c:v>
              </c:pt>
              <c:pt idx="2">
                <c:v>0.95</c:v>
              </c:pt>
              <c:pt idx="3">
                <c:v>0.95</c:v>
              </c:pt>
              <c:pt idx="4">
                <c:v>0.89999999999999991</c:v>
              </c:pt>
              <c:pt idx="5">
                <c:v>0.89999999999999991</c:v>
              </c:pt>
              <c:pt idx="6">
                <c:v>0.84999999999999987</c:v>
              </c:pt>
              <c:pt idx="7">
                <c:v>0.84999999999999987</c:v>
              </c:pt>
              <c:pt idx="8">
                <c:v>0.79999999999999982</c:v>
              </c:pt>
              <c:pt idx="9">
                <c:v>0.79999999999999982</c:v>
              </c:pt>
              <c:pt idx="10">
                <c:v>0.74999999999999978</c:v>
              </c:pt>
              <c:pt idx="11">
                <c:v>0.74999999999999978</c:v>
              </c:pt>
              <c:pt idx="12">
                <c:v>0.69999999999999984</c:v>
              </c:pt>
              <c:pt idx="13">
                <c:v>0.69999999999999984</c:v>
              </c:pt>
              <c:pt idx="14">
                <c:v>0.69999999999999984</c:v>
              </c:pt>
              <c:pt idx="15">
                <c:v>0.64615384615384597</c:v>
              </c:pt>
              <c:pt idx="16">
                <c:v>0.64615384615384597</c:v>
              </c:pt>
              <c:pt idx="17">
                <c:v>0.64615384615384597</c:v>
              </c:pt>
              <c:pt idx="18">
                <c:v>0.58741258741258728</c:v>
              </c:pt>
              <c:pt idx="19">
                <c:v>0.58741258741258728</c:v>
              </c:pt>
              <c:pt idx="20">
                <c:v>0.58741258741258728</c:v>
              </c:pt>
              <c:pt idx="21">
                <c:v>0.58741258741258728</c:v>
              </c:pt>
              <c:pt idx="22">
                <c:v>0.58741258741258728</c:v>
              </c:pt>
              <c:pt idx="23">
                <c:v>0.58741258741258728</c:v>
              </c:pt>
              <c:pt idx="24">
                <c:v>0.58741258741258728</c:v>
              </c:pt>
              <c:pt idx="25">
                <c:v>0.58741258741258728</c:v>
              </c:pt>
              <c:pt idx="26">
                <c:v>0.58741258741258728</c:v>
              </c:pt>
              <c:pt idx="27">
                <c:v>0.58741258741258728</c:v>
              </c:pt>
              <c:pt idx="28">
                <c:v>0.58741258741258728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D0D6-48E6-A141-0C7AF6573E09}"/>
            </c:ext>
          </c:extLst>
        </c:ser>
        <c:ser>
          <c:idx val="3"/>
          <c:order val="3"/>
          <c:tx>
            <c:v>T3</c:v>
          </c:tx>
          <c:spPr>
            <a:ln>
              <a:solidFill>
                <a:schemeClr val="tx1"/>
              </a:solidFill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Lit>
              <c:formatCode>General</c:formatCode>
              <c:ptCount val="250"/>
              <c:pt idx="0">
                <c:v>0</c:v>
              </c:pt>
              <c:pt idx="1">
                <c:v>3.2666666666666666</c:v>
              </c:pt>
              <c:pt idx="2">
                <c:v>3.9333333333333331</c:v>
              </c:pt>
              <c:pt idx="3">
                <c:v>5.3</c:v>
              </c:pt>
              <c:pt idx="4">
                <c:v>6.5666666666666664</c:v>
              </c:pt>
              <c:pt idx="5">
                <c:v>6.5666666666666664</c:v>
              </c:pt>
              <c:pt idx="6">
                <c:v>7.3</c:v>
              </c:pt>
              <c:pt idx="7">
                <c:v>7.3</c:v>
              </c:pt>
              <c:pt idx="8">
                <c:v>7.4333333333333336</c:v>
              </c:pt>
              <c:pt idx="9">
                <c:v>7.8</c:v>
              </c:pt>
              <c:pt idx="10">
                <c:v>7.8</c:v>
              </c:pt>
              <c:pt idx="11">
                <c:v>8.1999999999999993</c:v>
              </c:pt>
              <c:pt idx="12">
                <c:v>8.1999999999999993</c:v>
              </c:pt>
              <c:pt idx="13">
                <c:v>8.3000000000000007</c:v>
              </c:pt>
              <c:pt idx="14">
                <c:v>8.3666666666666671</c:v>
              </c:pt>
              <c:pt idx="15">
                <c:v>8.3666666666666671</c:v>
              </c:pt>
              <c:pt idx="16">
                <c:v>8.4</c:v>
              </c:pt>
              <c:pt idx="17">
                <c:v>8.4</c:v>
              </c:pt>
              <c:pt idx="18">
                <c:v>8.5333333333333332</c:v>
              </c:pt>
              <c:pt idx="19">
                <c:v>8.5333333333333332</c:v>
              </c:pt>
              <c:pt idx="20">
                <c:v>9.3000000000000007</c:v>
              </c:pt>
              <c:pt idx="21">
                <c:v>9.3000000000000007</c:v>
              </c:pt>
              <c:pt idx="22">
                <c:v>9.5333333333333332</c:v>
              </c:pt>
              <c:pt idx="23">
                <c:v>9.5333333333333332</c:v>
              </c:pt>
              <c:pt idx="24">
                <c:v>9.8333333333333339</c:v>
              </c:pt>
              <c:pt idx="25">
                <c:v>9.8333333333333339</c:v>
              </c:pt>
              <c:pt idx="26">
                <c:v>9.9</c:v>
              </c:pt>
              <c:pt idx="27">
                <c:v>9.9</c:v>
              </c:pt>
              <c:pt idx="28">
                <c:v>10.233333333333333</c:v>
              </c:pt>
              <c:pt idx="29">
                <c:v>10.3</c:v>
              </c:pt>
              <c:pt idx="30">
                <c:v>10.3</c:v>
              </c:pt>
              <c:pt idx="31">
                <c:v>10.4</c:v>
              </c:pt>
              <c:pt idx="32">
                <c:v>10.4</c:v>
              </c:pt>
              <c:pt idx="33">
                <c:v>10.5</c:v>
              </c:pt>
              <c:pt idx="34">
                <c:v>10.5</c:v>
              </c:pt>
              <c:pt idx="35">
                <c:v>10.7</c:v>
              </c:pt>
              <c:pt idx="36">
                <c:v>10.7</c:v>
              </c:pt>
              <c:pt idx="37">
                <c:v>11.033333333333333</c:v>
              </c:pt>
              <c:pt idx="38">
                <c:v>11.1</c:v>
              </c:pt>
              <c:pt idx="39">
                <c:v>11.233333333333333</c:v>
              </c:pt>
              <c:pt idx="40">
                <c:v>11.233333333333333</c:v>
              </c:pt>
              <c:pt idx="41">
                <c:v>11.766666666666667</c:v>
              </c:pt>
              <c:pt idx="42">
                <c:v>11.766666666666667</c:v>
              </c:pt>
              <c:pt idx="43">
                <c:v>11.766666666666667</c:v>
              </c:pt>
              <c:pt idx="44">
                <c:v>11.866666666666667</c:v>
              </c:pt>
              <c:pt idx="45">
                <c:v>11.866666666666667</c:v>
              </c:pt>
              <c:pt idx="46">
                <c:v>12.933333333333334</c:v>
              </c:pt>
              <c:pt idx="47">
                <c:v>13.166666666666666</c:v>
              </c:pt>
              <c:pt idx="48">
                <c:v>13.166666666666666</c:v>
              </c:pt>
              <c:pt idx="49">
                <c:v>13.266666666666667</c:v>
              </c:pt>
              <c:pt idx="50">
                <c:v>13.266666666666667</c:v>
              </c:pt>
              <c:pt idx="51">
                <c:v>13.333333333333334</c:v>
              </c:pt>
              <c:pt idx="52">
                <c:v>13.333333333333334</c:v>
              </c:pt>
              <c:pt idx="53">
                <c:v>13.433333333333334</c:v>
              </c:pt>
              <c:pt idx="54">
                <c:v>13.433333333333334</c:v>
              </c:pt>
              <c:pt idx="55">
                <c:v>13.833333333333334</c:v>
              </c:pt>
              <c:pt idx="56">
                <c:v>13.833333333333334</c:v>
              </c:pt>
              <c:pt idx="57">
                <c:v>13.933333333333334</c:v>
              </c:pt>
              <c:pt idx="58">
                <c:v>14</c:v>
              </c:pt>
              <c:pt idx="59">
                <c:v>14</c:v>
              </c:pt>
              <c:pt idx="60">
                <c:v>14</c:v>
              </c:pt>
              <c:pt idx="61">
                <c:v>14.033333333333333</c:v>
              </c:pt>
              <c:pt idx="62">
                <c:v>14.033333333333333</c:v>
              </c:pt>
              <c:pt idx="63">
                <c:v>14.033333333333333</c:v>
              </c:pt>
              <c:pt idx="64">
                <c:v>14.033333333333333</c:v>
              </c:pt>
              <c:pt idx="65">
                <c:v>14.466666666666667</c:v>
              </c:pt>
              <c:pt idx="66">
                <c:v>14.466666666666667</c:v>
              </c:pt>
              <c:pt idx="67">
                <c:v>14.533333333333333</c:v>
              </c:pt>
              <c:pt idx="68">
                <c:v>14.533333333333333</c:v>
              </c:pt>
              <c:pt idx="69">
                <c:v>14.8</c:v>
              </c:pt>
              <c:pt idx="70">
                <c:v>14.8</c:v>
              </c:pt>
              <c:pt idx="71">
                <c:v>14.866666666666667</c:v>
              </c:pt>
              <c:pt idx="72">
                <c:v>14.866666666666667</c:v>
              </c:pt>
              <c:pt idx="73">
                <c:v>14.966666666666667</c:v>
              </c:pt>
              <c:pt idx="74">
                <c:v>14.966666666666667</c:v>
              </c:pt>
              <c:pt idx="75">
                <c:v>15.4</c:v>
              </c:pt>
              <c:pt idx="76">
                <c:v>15.4</c:v>
              </c:pt>
              <c:pt idx="77">
                <c:v>15.466666666666667</c:v>
              </c:pt>
              <c:pt idx="78">
                <c:v>15.466666666666667</c:v>
              </c:pt>
              <c:pt idx="79">
                <c:v>15.566666666666666</c:v>
              </c:pt>
              <c:pt idx="80">
                <c:v>15.566666666666666</c:v>
              </c:pt>
              <c:pt idx="81">
                <c:v>15.7</c:v>
              </c:pt>
              <c:pt idx="82">
                <c:v>15.7</c:v>
              </c:pt>
              <c:pt idx="83">
                <c:v>15.8</c:v>
              </c:pt>
              <c:pt idx="84">
                <c:v>15.8</c:v>
              </c:pt>
              <c:pt idx="85">
                <c:v>15.833333333333334</c:v>
              </c:pt>
              <c:pt idx="86">
                <c:v>15.833333333333334</c:v>
              </c:pt>
              <c:pt idx="87">
                <c:v>15.966666666666667</c:v>
              </c:pt>
              <c:pt idx="88">
                <c:v>15.966666666666667</c:v>
              </c:pt>
              <c:pt idx="89">
                <c:v>16</c:v>
              </c:pt>
              <c:pt idx="90">
                <c:v>16</c:v>
              </c:pt>
              <c:pt idx="91">
                <c:v>16.166666666666668</c:v>
              </c:pt>
              <c:pt idx="92">
                <c:v>16.166666666666668</c:v>
              </c:pt>
              <c:pt idx="93">
                <c:v>16.2</c:v>
              </c:pt>
              <c:pt idx="94">
                <c:v>16.233333333333334</c:v>
              </c:pt>
              <c:pt idx="95">
                <c:v>16.233333333333334</c:v>
              </c:pt>
              <c:pt idx="96">
                <c:v>16.5</c:v>
              </c:pt>
              <c:pt idx="97">
                <c:v>16.5</c:v>
              </c:pt>
              <c:pt idx="98">
                <c:v>16.533333333333335</c:v>
              </c:pt>
              <c:pt idx="99">
                <c:v>16.566666666666666</c:v>
              </c:pt>
              <c:pt idx="100">
                <c:v>16.7</c:v>
              </c:pt>
              <c:pt idx="101">
                <c:v>16.7</c:v>
              </c:pt>
              <c:pt idx="102">
                <c:v>16.933333333333334</c:v>
              </c:pt>
              <c:pt idx="103">
                <c:v>16.933333333333334</c:v>
              </c:pt>
              <c:pt idx="104">
                <c:v>17</c:v>
              </c:pt>
              <c:pt idx="105">
                <c:v>17</c:v>
              </c:pt>
              <c:pt idx="106">
                <c:v>17.233333333333334</c:v>
              </c:pt>
              <c:pt idx="107">
                <c:v>17.533333333333335</c:v>
              </c:pt>
              <c:pt idx="108">
                <c:v>17.533333333333335</c:v>
              </c:pt>
              <c:pt idx="109">
                <c:v>17.600000000000001</c:v>
              </c:pt>
              <c:pt idx="110">
                <c:v>17.600000000000001</c:v>
              </c:pt>
              <c:pt idx="111">
                <c:v>17.7</c:v>
              </c:pt>
              <c:pt idx="112">
                <c:v>17.966666666666665</c:v>
              </c:pt>
              <c:pt idx="113">
                <c:v>17.966666666666665</c:v>
              </c:pt>
              <c:pt idx="114">
                <c:v>18.066666666666666</c:v>
              </c:pt>
              <c:pt idx="115">
                <c:v>18.066666666666666</c:v>
              </c:pt>
              <c:pt idx="116">
                <c:v>18.533333333333335</c:v>
              </c:pt>
              <c:pt idx="117">
                <c:v>18.633333333333333</c:v>
              </c:pt>
              <c:pt idx="118">
                <c:v>18.633333333333333</c:v>
              </c:pt>
              <c:pt idx="119">
                <c:v>18.8</c:v>
              </c:pt>
              <c:pt idx="120">
                <c:v>19.399999999999999</c:v>
              </c:pt>
              <c:pt idx="121">
                <c:v>19.899999999999999</c:v>
              </c:pt>
              <c:pt idx="122">
                <c:v>19.899999999999999</c:v>
              </c:pt>
              <c:pt idx="123">
                <c:v>20.266666666666666</c:v>
              </c:pt>
              <c:pt idx="124">
                <c:v>20.266666666666666</c:v>
              </c:pt>
              <c:pt idx="125">
                <c:v>20.6</c:v>
              </c:pt>
              <c:pt idx="126">
                <c:v>20.6</c:v>
              </c:pt>
              <c:pt idx="127">
                <c:v>20.633333333333333</c:v>
              </c:pt>
              <c:pt idx="128">
                <c:v>20.866666666666667</c:v>
              </c:pt>
              <c:pt idx="129">
                <c:v>20.866666666666667</c:v>
              </c:pt>
              <c:pt idx="130">
                <c:v>21.233333333333334</c:v>
              </c:pt>
              <c:pt idx="131">
                <c:v>21.233333333333334</c:v>
              </c:pt>
              <c:pt idx="132">
                <c:v>21.333333333333332</c:v>
              </c:pt>
              <c:pt idx="133">
                <c:v>21.333333333333332</c:v>
              </c:pt>
              <c:pt idx="134">
                <c:v>22.333333333333332</c:v>
              </c:pt>
              <c:pt idx="135">
                <c:v>22.333333333333332</c:v>
              </c:pt>
              <c:pt idx="136">
                <c:v>22.733333333333334</c:v>
              </c:pt>
              <c:pt idx="137">
                <c:v>22.733333333333334</c:v>
              </c:pt>
              <c:pt idx="138">
                <c:v>22.766666666666666</c:v>
              </c:pt>
              <c:pt idx="139">
                <c:v>22.766666666666666</c:v>
              </c:pt>
              <c:pt idx="140">
                <c:v>23.2</c:v>
              </c:pt>
              <c:pt idx="141">
                <c:v>23.2</c:v>
              </c:pt>
              <c:pt idx="142">
                <c:v>23.8</c:v>
              </c:pt>
              <c:pt idx="143">
                <c:v>23.8</c:v>
              </c:pt>
              <c:pt idx="144">
                <c:v>23.933333333333334</c:v>
              </c:pt>
              <c:pt idx="145">
                <c:v>23.933333333333334</c:v>
              </c:pt>
              <c:pt idx="146">
                <c:v>24.3</c:v>
              </c:pt>
              <c:pt idx="147">
                <c:v>24.3</c:v>
              </c:pt>
              <c:pt idx="148">
                <c:v>24.666666666666668</c:v>
              </c:pt>
              <c:pt idx="149">
                <c:v>24.766666666666666</c:v>
              </c:pt>
              <c:pt idx="150">
                <c:v>24.766666666666666</c:v>
              </c:pt>
              <c:pt idx="151">
                <c:v>24.9</c:v>
              </c:pt>
              <c:pt idx="152">
                <c:v>25.4</c:v>
              </c:pt>
              <c:pt idx="153">
                <c:v>25.5</c:v>
              </c:pt>
              <c:pt idx="154">
                <c:v>25.5</c:v>
              </c:pt>
              <c:pt idx="155">
                <c:v>25.733333333333334</c:v>
              </c:pt>
              <c:pt idx="156">
                <c:v>25.733333333333334</c:v>
              </c:pt>
              <c:pt idx="157">
                <c:v>26.366666666666667</c:v>
              </c:pt>
              <c:pt idx="158">
                <c:v>26.366666666666667</c:v>
              </c:pt>
              <c:pt idx="159">
                <c:v>26.866666666666667</c:v>
              </c:pt>
              <c:pt idx="160">
                <c:v>26.866666666666667</c:v>
              </c:pt>
              <c:pt idx="161">
                <c:v>26.933333333333334</c:v>
              </c:pt>
              <c:pt idx="162">
                <c:v>26.933333333333334</c:v>
              </c:pt>
              <c:pt idx="163">
                <c:v>27.033333333333335</c:v>
              </c:pt>
              <c:pt idx="164">
                <c:v>27.233333333333334</c:v>
              </c:pt>
              <c:pt idx="165">
                <c:v>27.233333333333334</c:v>
              </c:pt>
              <c:pt idx="166">
                <c:v>27.566666666666666</c:v>
              </c:pt>
              <c:pt idx="167">
                <c:v>27.566666666666666</c:v>
              </c:pt>
              <c:pt idx="168">
                <c:v>27.633333333333333</c:v>
              </c:pt>
              <c:pt idx="169">
                <c:v>27.633333333333333</c:v>
              </c:pt>
              <c:pt idx="170">
                <c:v>28.6</c:v>
              </c:pt>
              <c:pt idx="171">
                <c:v>28.6</c:v>
              </c:pt>
              <c:pt idx="172">
                <c:v>29</c:v>
              </c:pt>
              <c:pt idx="173">
                <c:v>29</c:v>
              </c:pt>
              <c:pt idx="174">
                <c:v>29.4</c:v>
              </c:pt>
              <c:pt idx="175">
                <c:v>29.9</c:v>
              </c:pt>
              <c:pt idx="176">
                <c:v>29.9</c:v>
              </c:pt>
              <c:pt idx="177">
                <c:v>29.933333333333334</c:v>
              </c:pt>
              <c:pt idx="178">
                <c:v>30.066666666666666</c:v>
              </c:pt>
              <c:pt idx="179">
                <c:v>30.466666666666665</c:v>
              </c:pt>
              <c:pt idx="180">
                <c:v>30.666666666666668</c:v>
              </c:pt>
              <c:pt idx="181">
                <c:v>30.933333333333334</c:v>
              </c:pt>
              <c:pt idx="182">
                <c:v>30.933333333333334</c:v>
              </c:pt>
              <c:pt idx="183">
                <c:v>31.066666666666666</c:v>
              </c:pt>
              <c:pt idx="184">
                <c:v>31.066666666666666</c:v>
              </c:pt>
              <c:pt idx="185">
                <c:v>31.1</c:v>
              </c:pt>
              <c:pt idx="186">
                <c:v>31.833333333333332</c:v>
              </c:pt>
              <c:pt idx="187">
                <c:v>33</c:v>
              </c:pt>
              <c:pt idx="188">
                <c:v>33</c:v>
              </c:pt>
              <c:pt idx="189">
                <c:v>33.6</c:v>
              </c:pt>
              <c:pt idx="190">
                <c:v>33.6</c:v>
              </c:pt>
              <c:pt idx="191">
                <c:v>34.56666666666667</c:v>
              </c:pt>
              <c:pt idx="192">
                <c:v>34.56666666666667</c:v>
              </c:pt>
              <c:pt idx="193">
                <c:v>36.133333333333333</c:v>
              </c:pt>
              <c:pt idx="194">
                <c:v>36.233333333333334</c:v>
              </c:pt>
              <c:pt idx="195">
                <c:v>36.233333333333334</c:v>
              </c:pt>
              <c:pt idx="196">
                <c:v>36.666666666666664</c:v>
              </c:pt>
              <c:pt idx="197">
                <c:v>37.166666666666664</c:v>
              </c:pt>
              <c:pt idx="198">
                <c:v>37.166666666666664</c:v>
              </c:pt>
              <c:pt idx="199">
                <c:v>38.333333333333336</c:v>
              </c:pt>
              <c:pt idx="200">
                <c:v>38.466666666666669</c:v>
              </c:pt>
              <c:pt idx="201">
                <c:v>38.466666666666669</c:v>
              </c:pt>
              <c:pt idx="202">
                <c:v>39.533333333333331</c:v>
              </c:pt>
              <c:pt idx="203">
                <c:v>39.733333333333334</c:v>
              </c:pt>
              <c:pt idx="204">
                <c:v>39.733333333333334</c:v>
              </c:pt>
              <c:pt idx="205">
                <c:v>40.5</c:v>
              </c:pt>
              <c:pt idx="206">
                <c:v>40.5</c:v>
              </c:pt>
              <c:pt idx="207">
                <c:v>41.766666666666666</c:v>
              </c:pt>
              <c:pt idx="208">
                <c:v>41.766666666666666</c:v>
              </c:pt>
              <c:pt idx="209">
                <c:v>42.5</c:v>
              </c:pt>
              <c:pt idx="210">
                <c:v>42.5</c:v>
              </c:pt>
              <c:pt idx="211">
                <c:v>42.866666666666667</c:v>
              </c:pt>
              <c:pt idx="212">
                <c:v>43.43333333333333</c:v>
              </c:pt>
              <c:pt idx="213">
                <c:v>43.7</c:v>
              </c:pt>
              <c:pt idx="214">
                <c:v>43.7</c:v>
              </c:pt>
              <c:pt idx="215">
                <c:v>45.033333333333331</c:v>
              </c:pt>
              <c:pt idx="216">
                <c:v>45.033333333333331</c:v>
              </c:pt>
              <c:pt idx="217">
                <c:v>46.5</c:v>
              </c:pt>
              <c:pt idx="218">
                <c:v>54.43333333333333</c:v>
              </c:pt>
              <c:pt idx="219">
                <c:v>54.6</c:v>
              </c:pt>
              <c:pt idx="220">
                <c:v>55.5</c:v>
              </c:pt>
              <c:pt idx="221">
                <c:v>55.7</c:v>
              </c:pt>
              <c:pt idx="222">
                <c:v>56.733333333333334</c:v>
              </c:pt>
              <c:pt idx="223">
                <c:v>58.333333333333336</c:v>
              </c:pt>
              <c:pt idx="224">
                <c:v>58.733333333333334</c:v>
              </c:pt>
              <c:pt idx="225">
                <c:v>58.733333333333334</c:v>
              </c:pt>
              <c:pt idx="226">
                <c:v>59.8</c:v>
              </c:pt>
              <c:pt idx="227">
                <c:v>59.833333333333336</c:v>
              </c:pt>
              <c:pt idx="228">
                <c:v>59.833333333333336</c:v>
              </c:pt>
              <c:pt idx="229">
                <c:v>62.333333333333336</c:v>
              </c:pt>
              <c:pt idx="230">
                <c:v>62.733333333333334</c:v>
              </c:pt>
              <c:pt idx="231">
                <c:v>63.8</c:v>
              </c:pt>
              <c:pt idx="232">
                <c:v>63.8</c:v>
              </c:pt>
              <c:pt idx="233">
                <c:v>67.166666666666671</c:v>
              </c:pt>
              <c:pt idx="234">
                <c:v>67.166666666666671</c:v>
              </c:pt>
              <c:pt idx="235">
                <c:v>68.099999999999994</c:v>
              </c:pt>
              <c:pt idx="236">
                <c:v>81.2</c:v>
              </c:pt>
              <c:pt idx="237">
                <c:v>86.266666666666666</c:v>
              </c:pt>
              <c:pt idx="238">
                <c:v>87.86666666666666</c:v>
              </c:pt>
              <c:pt idx="239">
                <c:v>87.86666666666666</c:v>
              </c:pt>
              <c:pt idx="240">
                <c:v>100.36666666666666</c:v>
              </c:pt>
              <c:pt idx="241">
                <c:v>105</c:v>
              </c:pt>
              <c:pt idx="242">
                <c:v>106.6</c:v>
              </c:pt>
              <c:pt idx="243">
                <c:v>108.33333333333333</c:v>
              </c:pt>
              <c:pt idx="244">
                <c:v>108.43333333333334</c:v>
              </c:pt>
              <c:pt idx="245">
                <c:v>111.06666666666666</c:v>
              </c:pt>
              <c:pt idx="246">
                <c:v>115.6</c:v>
              </c:pt>
              <c:pt idx="247">
                <c:v>117.23333333333333</c:v>
              </c:pt>
              <c:pt idx="248">
                <c:v>118.96666666666667</c:v>
              </c:pt>
              <c:pt idx="249">
                <c:v>154.19999999999999</c:v>
              </c:pt>
            </c:numLit>
          </c:xVal>
          <c:yVal>
            <c:numLit>
              <c:formatCode>General</c:formatCode>
              <c:ptCount val="250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  <c:pt idx="4">
                <c:v>1</c:v>
              </c:pt>
              <c:pt idx="5">
                <c:v>0.99342105263157898</c:v>
              </c:pt>
              <c:pt idx="6">
                <c:v>0.99342105263157898</c:v>
              </c:pt>
              <c:pt idx="7">
                <c:v>0.98684210526315796</c:v>
              </c:pt>
              <c:pt idx="8">
                <c:v>0.98684210526315796</c:v>
              </c:pt>
              <c:pt idx="9">
                <c:v>0.98684210526315796</c:v>
              </c:pt>
              <c:pt idx="10">
                <c:v>0.98021900388555283</c:v>
              </c:pt>
              <c:pt idx="11">
                <c:v>0.98021900388555283</c:v>
              </c:pt>
              <c:pt idx="12">
                <c:v>0.9735959025079477</c:v>
              </c:pt>
              <c:pt idx="13">
                <c:v>0.9735959025079477</c:v>
              </c:pt>
              <c:pt idx="14">
                <c:v>0.9735959025079477</c:v>
              </c:pt>
              <c:pt idx="15">
                <c:v>0.96692743742227683</c:v>
              </c:pt>
              <c:pt idx="16">
                <c:v>0.96692743742227683</c:v>
              </c:pt>
              <c:pt idx="17">
                <c:v>0.96025897233660595</c:v>
              </c:pt>
              <c:pt idx="18">
                <c:v>0.96025897233660595</c:v>
              </c:pt>
              <c:pt idx="19">
                <c:v>0.95359050725093508</c:v>
              </c:pt>
              <c:pt idx="20">
                <c:v>0.95359050725093508</c:v>
              </c:pt>
              <c:pt idx="21">
                <c:v>0.94692204216526421</c:v>
              </c:pt>
              <c:pt idx="22">
                <c:v>0.94692204216526421</c:v>
              </c:pt>
              <c:pt idx="23">
                <c:v>0.94025357707959334</c:v>
              </c:pt>
              <c:pt idx="24">
                <c:v>0.94025357707959334</c:v>
              </c:pt>
              <c:pt idx="25">
                <c:v>0.93358511199392247</c:v>
              </c:pt>
              <c:pt idx="26">
                <c:v>0.93358511199392247</c:v>
              </c:pt>
              <c:pt idx="27">
                <c:v>0.9269166469082516</c:v>
              </c:pt>
              <c:pt idx="28">
                <c:v>0.9269166469082516</c:v>
              </c:pt>
              <c:pt idx="29">
                <c:v>0.9269166469082516</c:v>
              </c:pt>
              <c:pt idx="30">
                <c:v>0.92019985961181494</c:v>
              </c:pt>
              <c:pt idx="31">
                <c:v>0.92019985961181494</c:v>
              </c:pt>
              <c:pt idx="32">
                <c:v>0.91348307231537829</c:v>
              </c:pt>
              <c:pt idx="33">
                <c:v>0.91348307231537829</c:v>
              </c:pt>
              <c:pt idx="34">
                <c:v>0.90676628501894163</c:v>
              </c:pt>
              <c:pt idx="35">
                <c:v>0.90676628501894163</c:v>
              </c:pt>
              <c:pt idx="36">
                <c:v>0.90004949772250498</c:v>
              </c:pt>
              <c:pt idx="37">
                <c:v>0.90004949772250498</c:v>
              </c:pt>
              <c:pt idx="38">
                <c:v>0.90004949772250498</c:v>
              </c:pt>
              <c:pt idx="39">
                <c:v>0.90004949772250498</c:v>
              </c:pt>
              <c:pt idx="40">
                <c:v>0.89323094092157695</c:v>
              </c:pt>
              <c:pt idx="41">
                <c:v>0.89323094092157695</c:v>
              </c:pt>
              <c:pt idx="42">
                <c:v>0.88641238412064893</c:v>
              </c:pt>
              <c:pt idx="43">
                <c:v>0.88641238412064893</c:v>
              </c:pt>
              <c:pt idx="44">
                <c:v>0.88641238412064893</c:v>
              </c:pt>
              <c:pt idx="45">
                <c:v>0.87954097029025635</c:v>
              </c:pt>
              <c:pt idx="46">
                <c:v>0.87954097029025635</c:v>
              </c:pt>
              <c:pt idx="47">
                <c:v>0.87954097029025635</c:v>
              </c:pt>
              <c:pt idx="48">
                <c:v>0.87261545083915193</c:v>
              </c:pt>
              <c:pt idx="49">
                <c:v>0.87261545083915193</c:v>
              </c:pt>
              <c:pt idx="50">
                <c:v>0.86568993138804751</c:v>
              </c:pt>
              <c:pt idx="51">
                <c:v>0.86568993138804751</c:v>
              </c:pt>
              <c:pt idx="52">
                <c:v>0.85876441193694308</c:v>
              </c:pt>
              <c:pt idx="53">
                <c:v>0.85876441193694308</c:v>
              </c:pt>
              <c:pt idx="54">
                <c:v>0.85183889248583866</c:v>
              </c:pt>
              <c:pt idx="55">
                <c:v>0.85183889248583866</c:v>
              </c:pt>
              <c:pt idx="56">
                <c:v>0.84491337303473424</c:v>
              </c:pt>
              <c:pt idx="57">
                <c:v>0.84491337303473424</c:v>
              </c:pt>
              <c:pt idx="58">
                <c:v>0.84491337303473424</c:v>
              </c:pt>
              <c:pt idx="59">
                <c:v>0.8379306178856869</c:v>
              </c:pt>
              <c:pt idx="60">
                <c:v>0.8379306178856869</c:v>
              </c:pt>
              <c:pt idx="61">
                <c:v>0.8379306178856869</c:v>
              </c:pt>
              <c:pt idx="62">
                <c:v>0.83088918412194168</c:v>
              </c:pt>
              <c:pt idx="63">
                <c:v>0.83088918412194168</c:v>
              </c:pt>
              <c:pt idx="64">
                <c:v>0.82384775035819646</c:v>
              </c:pt>
              <c:pt idx="65">
                <c:v>0.82384775035819646</c:v>
              </c:pt>
              <c:pt idx="66">
                <c:v>0.81680631659445124</c:v>
              </c:pt>
              <c:pt idx="67">
                <c:v>0.81680631659445124</c:v>
              </c:pt>
              <c:pt idx="68">
                <c:v>0.80976488283070602</c:v>
              </c:pt>
              <c:pt idx="69">
                <c:v>0.80976488283070602</c:v>
              </c:pt>
              <c:pt idx="70">
                <c:v>0.8027234490669608</c:v>
              </c:pt>
              <c:pt idx="71">
                <c:v>0.8027234490669608</c:v>
              </c:pt>
              <c:pt idx="72">
                <c:v>0.79568201530321558</c:v>
              </c:pt>
              <c:pt idx="73">
                <c:v>0.79568201530321558</c:v>
              </c:pt>
              <c:pt idx="74">
                <c:v>0.78864058153947036</c:v>
              </c:pt>
              <c:pt idx="75">
                <c:v>0.78864058153947036</c:v>
              </c:pt>
              <c:pt idx="76">
                <c:v>0.78159914777572514</c:v>
              </c:pt>
              <c:pt idx="77">
                <c:v>0.78159914777572514</c:v>
              </c:pt>
              <c:pt idx="78">
                <c:v>0.77455771401197993</c:v>
              </c:pt>
              <c:pt idx="79">
                <c:v>0.77455771401197993</c:v>
              </c:pt>
              <c:pt idx="80">
                <c:v>0.76751628024823471</c:v>
              </c:pt>
              <c:pt idx="81">
                <c:v>0.76751628024823471</c:v>
              </c:pt>
              <c:pt idx="82">
                <c:v>0.76047484648448949</c:v>
              </c:pt>
              <c:pt idx="83">
                <c:v>0.76047484648448949</c:v>
              </c:pt>
              <c:pt idx="84">
                <c:v>0.75343341272074427</c:v>
              </c:pt>
              <c:pt idx="85">
                <c:v>0.75343341272074427</c:v>
              </c:pt>
              <c:pt idx="86">
                <c:v>0.74639197895699905</c:v>
              </c:pt>
              <c:pt idx="87">
                <c:v>0.74639197895699905</c:v>
              </c:pt>
              <c:pt idx="88">
                <c:v>0.73935054519325383</c:v>
              </c:pt>
              <c:pt idx="89">
                <c:v>0.73935054519325383</c:v>
              </c:pt>
              <c:pt idx="90">
                <c:v>0.73230911142950861</c:v>
              </c:pt>
              <c:pt idx="91">
                <c:v>0.73230911142950861</c:v>
              </c:pt>
              <c:pt idx="92">
                <c:v>0.72526767766576339</c:v>
              </c:pt>
              <c:pt idx="93">
                <c:v>0.72526767766576339</c:v>
              </c:pt>
              <c:pt idx="94">
                <c:v>0.72526767766576339</c:v>
              </c:pt>
              <c:pt idx="95">
                <c:v>0.71815721023766765</c:v>
              </c:pt>
              <c:pt idx="96">
                <c:v>0.71815721023766765</c:v>
              </c:pt>
              <c:pt idx="97">
                <c:v>0.71104674280957192</c:v>
              </c:pt>
              <c:pt idx="98">
                <c:v>0.71104674280957192</c:v>
              </c:pt>
              <c:pt idx="99">
                <c:v>0.71104674280957192</c:v>
              </c:pt>
              <c:pt idx="100">
                <c:v>0.71104674280957192</c:v>
              </c:pt>
              <c:pt idx="101">
                <c:v>0.70379116380131101</c:v>
              </c:pt>
              <c:pt idx="102">
                <c:v>0.70379116380131101</c:v>
              </c:pt>
              <c:pt idx="103">
                <c:v>0.69653558479305011</c:v>
              </c:pt>
              <c:pt idx="104">
                <c:v>0.69653558479305011</c:v>
              </c:pt>
              <c:pt idx="105">
                <c:v>0.68928000578478921</c:v>
              </c:pt>
              <c:pt idx="106">
                <c:v>0.68928000578478921</c:v>
              </c:pt>
              <c:pt idx="107">
                <c:v>0.68928000578478921</c:v>
              </c:pt>
              <c:pt idx="108">
                <c:v>0.68194723976580207</c:v>
              </c:pt>
              <c:pt idx="109">
                <c:v>0.68194723976580207</c:v>
              </c:pt>
              <c:pt idx="110">
                <c:v>0.67461447374681494</c:v>
              </c:pt>
              <c:pt idx="111">
                <c:v>0.67461447374681494</c:v>
              </c:pt>
              <c:pt idx="112">
                <c:v>0.67461447374681494</c:v>
              </c:pt>
              <c:pt idx="113">
                <c:v>0.66720112788146535</c:v>
              </c:pt>
              <c:pt idx="114">
                <c:v>0.66720112788146535</c:v>
              </c:pt>
              <c:pt idx="115">
                <c:v>0.65978778201611576</c:v>
              </c:pt>
              <c:pt idx="116">
                <c:v>0.65978778201611576</c:v>
              </c:pt>
              <c:pt idx="117">
                <c:v>0.65978778201611576</c:v>
              </c:pt>
              <c:pt idx="118">
                <c:v>0.65229019358411444</c:v>
              </c:pt>
              <c:pt idx="119">
                <c:v>0.65229019358411444</c:v>
              </c:pt>
              <c:pt idx="120">
                <c:v>0.65229019358411444</c:v>
              </c:pt>
              <c:pt idx="121">
                <c:v>0.65229019358411444</c:v>
              </c:pt>
              <c:pt idx="122">
                <c:v>0.64461619130665426</c:v>
              </c:pt>
              <c:pt idx="123">
                <c:v>0.64461619130665426</c:v>
              </c:pt>
              <c:pt idx="124">
                <c:v>0.63694218902919408</c:v>
              </c:pt>
              <c:pt idx="125">
                <c:v>0.63694218902919408</c:v>
              </c:pt>
              <c:pt idx="126">
                <c:v>0.6292681867517339</c:v>
              </c:pt>
              <c:pt idx="127">
                <c:v>0.6292681867517339</c:v>
              </c:pt>
              <c:pt idx="128">
                <c:v>0.6292681867517339</c:v>
              </c:pt>
              <c:pt idx="129">
                <c:v>0.62149944370541621</c:v>
              </c:pt>
              <c:pt idx="130">
                <c:v>0.62149944370541621</c:v>
              </c:pt>
              <c:pt idx="131">
                <c:v>0.61373070065909852</c:v>
              </c:pt>
              <c:pt idx="132">
                <c:v>0.61373070065909852</c:v>
              </c:pt>
              <c:pt idx="133">
                <c:v>0.60596195761278082</c:v>
              </c:pt>
              <c:pt idx="134">
                <c:v>0.60596195761278082</c:v>
              </c:pt>
              <c:pt idx="135">
                <c:v>0.59819321456646313</c:v>
              </c:pt>
              <c:pt idx="136">
                <c:v>0.59819321456646313</c:v>
              </c:pt>
              <c:pt idx="137">
                <c:v>0.59042447152014543</c:v>
              </c:pt>
              <c:pt idx="138">
                <c:v>0.59042447152014543</c:v>
              </c:pt>
              <c:pt idx="139">
                <c:v>0.58265572847382774</c:v>
              </c:pt>
              <c:pt idx="140">
                <c:v>0.58265572847382774</c:v>
              </c:pt>
              <c:pt idx="141">
                <c:v>0.57488698542751004</c:v>
              </c:pt>
              <c:pt idx="142">
                <c:v>0.57488698542751004</c:v>
              </c:pt>
              <c:pt idx="143">
                <c:v>0.56711824238119235</c:v>
              </c:pt>
              <c:pt idx="144">
                <c:v>0.56711824238119235</c:v>
              </c:pt>
              <c:pt idx="145">
                <c:v>0.55934949933487466</c:v>
              </c:pt>
              <c:pt idx="146">
                <c:v>0.55934949933487466</c:v>
              </c:pt>
              <c:pt idx="147">
                <c:v>0.55158075628855696</c:v>
              </c:pt>
              <c:pt idx="148">
                <c:v>0.55158075628855696</c:v>
              </c:pt>
              <c:pt idx="149">
                <c:v>0.55158075628855696</c:v>
              </c:pt>
              <c:pt idx="150">
                <c:v>0.54370103119872049</c:v>
              </c:pt>
              <c:pt idx="151">
                <c:v>0.54370103119872049</c:v>
              </c:pt>
              <c:pt idx="152">
                <c:v>0.54370103119872049</c:v>
              </c:pt>
              <c:pt idx="153">
                <c:v>0.54370103119872049</c:v>
              </c:pt>
              <c:pt idx="154">
                <c:v>0.53558609043456051</c:v>
              </c:pt>
              <c:pt idx="155">
                <c:v>0.53558609043456051</c:v>
              </c:pt>
              <c:pt idx="156">
                <c:v>0.52747114967040054</c:v>
              </c:pt>
              <c:pt idx="157">
                <c:v>0.52747114967040054</c:v>
              </c:pt>
              <c:pt idx="158">
                <c:v>0.51935620890624057</c:v>
              </c:pt>
              <c:pt idx="159">
                <c:v>0.51935620890624057</c:v>
              </c:pt>
              <c:pt idx="160">
                <c:v>0.5112412681420806</c:v>
              </c:pt>
              <c:pt idx="161">
                <c:v>0.5112412681420806</c:v>
              </c:pt>
              <c:pt idx="162">
                <c:v>0.50312632737792062</c:v>
              </c:pt>
              <c:pt idx="163">
                <c:v>0.50312632737792062</c:v>
              </c:pt>
              <c:pt idx="164">
                <c:v>0.50312632737792062</c:v>
              </c:pt>
              <c:pt idx="165">
                <c:v>0.49487835479795472</c:v>
              </c:pt>
              <c:pt idx="166">
                <c:v>0.49487835479795472</c:v>
              </c:pt>
              <c:pt idx="167">
                <c:v>0.48663038221798882</c:v>
              </c:pt>
              <c:pt idx="168">
                <c:v>0.48663038221798882</c:v>
              </c:pt>
              <c:pt idx="169">
                <c:v>0.47838240963802292</c:v>
              </c:pt>
              <c:pt idx="170">
                <c:v>0.47838240963802292</c:v>
              </c:pt>
              <c:pt idx="171">
                <c:v>0.47013443705805702</c:v>
              </c:pt>
              <c:pt idx="172">
                <c:v>0.47013443705805702</c:v>
              </c:pt>
              <c:pt idx="173">
                <c:v>0.46188646447809112</c:v>
              </c:pt>
              <c:pt idx="174">
                <c:v>0.46188646447809112</c:v>
              </c:pt>
              <c:pt idx="175">
                <c:v>0.46188646447809112</c:v>
              </c:pt>
              <c:pt idx="176">
                <c:v>0.45348852876030765</c:v>
              </c:pt>
              <c:pt idx="177">
                <c:v>0.45348852876030765</c:v>
              </c:pt>
              <c:pt idx="178">
                <c:v>0.45348852876030765</c:v>
              </c:pt>
              <c:pt idx="179">
                <c:v>0.45348852876030765</c:v>
              </c:pt>
              <c:pt idx="180">
                <c:v>0.45348852876030765</c:v>
              </c:pt>
              <c:pt idx="181">
                <c:v>0.45348852876030765</c:v>
              </c:pt>
              <c:pt idx="182">
                <c:v>0.44441875818510151</c:v>
              </c:pt>
              <c:pt idx="183">
                <c:v>0.44441875818510151</c:v>
              </c:pt>
              <c:pt idx="184">
                <c:v>0.43534898760989538</c:v>
              </c:pt>
              <c:pt idx="185">
                <c:v>0.43534898760989538</c:v>
              </c:pt>
              <c:pt idx="186">
                <c:v>0.43534898760989538</c:v>
              </c:pt>
              <c:pt idx="187">
                <c:v>0.43534898760989538</c:v>
              </c:pt>
              <c:pt idx="188">
                <c:v>0.4258848791835933</c:v>
              </c:pt>
              <c:pt idx="189">
                <c:v>0.4258848791835933</c:v>
              </c:pt>
              <c:pt idx="190">
                <c:v>0.41642077075729123</c:v>
              </c:pt>
              <c:pt idx="191">
                <c:v>0.41642077075729123</c:v>
              </c:pt>
              <c:pt idx="192">
                <c:v>0.40695666233098915</c:v>
              </c:pt>
              <c:pt idx="193">
                <c:v>0.40695666233098915</c:v>
              </c:pt>
              <c:pt idx="194">
                <c:v>0.40695666233098915</c:v>
              </c:pt>
              <c:pt idx="195">
                <c:v>0.3972672179897751</c:v>
              </c:pt>
              <c:pt idx="196">
                <c:v>0.3972672179897751</c:v>
              </c:pt>
              <c:pt idx="197">
                <c:v>0.3972672179897751</c:v>
              </c:pt>
              <c:pt idx="198">
                <c:v>0.38733553754003075</c:v>
              </c:pt>
              <c:pt idx="199">
                <c:v>0.38733553754003075</c:v>
              </c:pt>
              <c:pt idx="200">
                <c:v>0.38733553754003075</c:v>
              </c:pt>
              <c:pt idx="201">
                <c:v>0.37714249707845099</c:v>
              </c:pt>
              <c:pt idx="202">
                <c:v>0.37714249707845099</c:v>
              </c:pt>
              <c:pt idx="203">
                <c:v>0.37714249707845099</c:v>
              </c:pt>
              <c:pt idx="204">
                <c:v>0.36666631660404958</c:v>
              </c:pt>
              <c:pt idx="205">
                <c:v>0.36666631660404958</c:v>
              </c:pt>
              <c:pt idx="206">
                <c:v>0.35619013612964817</c:v>
              </c:pt>
              <c:pt idx="207">
                <c:v>0.35619013612964817</c:v>
              </c:pt>
              <c:pt idx="208">
                <c:v>0.34571395565524676</c:v>
              </c:pt>
              <c:pt idx="209">
                <c:v>0.34571395565524676</c:v>
              </c:pt>
              <c:pt idx="210">
                <c:v>0.33523777518084535</c:v>
              </c:pt>
              <c:pt idx="211">
                <c:v>0.33523777518084535</c:v>
              </c:pt>
              <c:pt idx="212">
                <c:v>0.33523777518084535</c:v>
              </c:pt>
              <c:pt idx="213">
                <c:v>0.33523777518084535</c:v>
              </c:pt>
              <c:pt idx="214">
                <c:v>0.32406318267481715</c:v>
              </c:pt>
              <c:pt idx="215">
                <c:v>0.32406318267481715</c:v>
              </c:pt>
              <c:pt idx="216">
                <c:v>0.31288859016878895</c:v>
              </c:pt>
              <c:pt idx="217">
                <c:v>0.31288859016878895</c:v>
              </c:pt>
              <c:pt idx="218">
                <c:v>0.31288859016878895</c:v>
              </c:pt>
              <c:pt idx="219">
                <c:v>0.31288859016878895</c:v>
              </c:pt>
              <c:pt idx="220">
                <c:v>0.31288859016878895</c:v>
              </c:pt>
              <c:pt idx="221">
                <c:v>0.31288859016878895</c:v>
              </c:pt>
              <c:pt idx="222">
                <c:v>0.31288859016878895</c:v>
              </c:pt>
              <c:pt idx="223">
                <c:v>0.31288859016878895</c:v>
              </c:pt>
              <c:pt idx="224">
                <c:v>0.31288859016878895</c:v>
              </c:pt>
              <c:pt idx="225">
                <c:v>0.29798913349408473</c:v>
              </c:pt>
              <c:pt idx="226">
                <c:v>0.29798913349408473</c:v>
              </c:pt>
              <c:pt idx="227">
                <c:v>0.29798913349408473</c:v>
              </c:pt>
              <c:pt idx="228">
                <c:v>0.28230549488913292</c:v>
              </c:pt>
              <c:pt idx="229">
                <c:v>0.28230549488913292</c:v>
              </c:pt>
              <c:pt idx="230">
                <c:v>0.28230549488913292</c:v>
              </c:pt>
              <c:pt idx="231">
                <c:v>0.28230549488913292</c:v>
              </c:pt>
              <c:pt idx="232">
                <c:v>0.2646614014585621</c:v>
              </c:pt>
              <c:pt idx="233">
                <c:v>0.2646614014585621</c:v>
              </c:pt>
              <c:pt idx="234">
                <c:v>0.24701730802799129</c:v>
              </c:pt>
              <c:pt idx="235">
                <c:v>0.24701730802799129</c:v>
              </c:pt>
              <c:pt idx="236">
                <c:v>0.24701730802799129</c:v>
              </c:pt>
              <c:pt idx="237">
                <c:v>0.24701730802799129</c:v>
              </c:pt>
              <c:pt idx="238">
                <c:v>0.24701730802799129</c:v>
              </c:pt>
              <c:pt idx="239">
                <c:v>0.22456118911635572</c:v>
              </c:pt>
              <c:pt idx="240">
                <c:v>0.22456118911635572</c:v>
              </c:pt>
              <c:pt idx="241">
                <c:v>0.22456118911635572</c:v>
              </c:pt>
              <c:pt idx="242">
                <c:v>0.22456118911635572</c:v>
              </c:pt>
              <c:pt idx="243">
                <c:v>0.22456118911635572</c:v>
              </c:pt>
              <c:pt idx="244">
                <c:v>0.22456118911635572</c:v>
              </c:pt>
              <c:pt idx="245">
                <c:v>0.22456118911635572</c:v>
              </c:pt>
              <c:pt idx="246">
                <c:v>0.22456118911635572</c:v>
              </c:pt>
              <c:pt idx="247">
                <c:v>0.22456118911635572</c:v>
              </c:pt>
              <c:pt idx="248">
                <c:v>0.22456118911635572</c:v>
              </c:pt>
              <c:pt idx="249">
                <c:v>0.22456118911635572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D0D6-48E6-A141-0C7AF6573E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77875336"/>
        <c:axId val="977876976"/>
      </c:scatterChart>
      <c:valAx>
        <c:axId val="9778753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altLang="ja-JP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lang="en-US" altLang="ja-JP" b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after initial treatment (months)</a:t>
                </a:r>
                <a:endParaRPr lang="ja-JP" altLang="en-US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977876976"/>
        <c:crosses val="autoZero"/>
        <c:crossBetween val="midCat"/>
        <c:majorUnit val="12"/>
      </c:valAx>
      <c:valAx>
        <c:axId val="977876976"/>
        <c:scaling>
          <c:orientation val="minMax"/>
          <c:max val="1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altLang="ja-JP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DSS rate</a:t>
                </a:r>
                <a:endParaRPr lang="ja-JP" altLang="en-US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977875336"/>
        <c:crosses val="autoZero"/>
        <c:crossBetween val="midCat"/>
        <c:majorUnit val="0.2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T1</c:v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Ref>
              <c:f>'op前223 AJCC-Tabcなし DSS'!$E$133:$E$186</c:f>
              <c:numCache>
                <c:formatCode>General</c:formatCode>
                <c:ptCount val="54"/>
                <c:pt idx="0">
                  <c:v>0</c:v>
                </c:pt>
                <c:pt idx="1">
                  <c:v>3.9333333333333331</c:v>
                </c:pt>
                <c:pt idx="2">
                  <c:v>9.8333333333333339</c:v>
                </c:pt>
                <c:pt idx="3">
                  <c:v>9.8333333333333339</c:v>
                </c:pt>
                <c:pt idx="4">
                  <c:v>11.033333333333333</c:v>
                </c:pt>
                <c:pt idx="5">
                  <c:v>11.866666666666667</c:v>
                </c:pt>
                <c:pt idx="6">
                  <c:v>11.866666666666667</c:v>
                </c:pt>
                <c:pt idx="7">
                  <c:v>14.866666666666667</c:v>
                </c:pt>
                <c:pt idx="8">
                  <c:v>14.866666666666667</c:v>
                </c:pt>
                <c:pt idx="9">
                  <c:v>16.566666666666666</c:v>
                </c:pt>
                <c:pt idx="10">
                  <c:v>16.833333333333332</c:v>
                </c:pt>
                <c:pt idx="11">
                  <c:v>17.233333333333334</c:v>
                </c:pt>
                <c:pt idx="12">
                  <c:v>18.8</c:v>
                </c:pt>
                <c:pt idx="13">
                  <c:v>19.399999999999999</c:v>
                </c:pt>
                <c:pt idx="14">
                  <c:v>20.633333333333333</c:v>
                </c:pt>
                <c:pt idx="15">
                  <c:v>20.7</c:v>
                </c:pt>
                <c:pt idx="16">
                  <c:v>22.133333333333333</c:v>
                </c:pt>
                <c:pt idx="17">
                  <c:v>23.1</c:v>
                </c:pt>
                <c:pt idx="18">
                  <c:v>24.666666666666668</c:v>
                </c:pt>
                <c:pt idx="19">
                  <c:v>24.766666666666666</c:v>
                </c:pt>
                <c:pt idx="20">
                  <c:v>24.766666666666666</c:v>
                </c:pt>
                <c:pt idx="21">
                  <c:v>25.3</c:v>
                </c:pt>
                <c:pt idx="22">
                  <c:v>25.3</c:v>
                </c:pt>
                <c:pt idx="23">
                  <c:v>25.733333333333334</c:v>
                </c:pt>
                <c:pt idx="24">
                  <c:v>25.733333333333334</c:v>
                </c:pt>
                <c:pt idx="25">
                  <c:v>27.366666666666667</c:v>
                </c:pt>
                <c:pt idx="26">
                  <c:v>31.066666666666666</c:v>
                </c:pt>
                <c:pt idx="27">
                  <c:v>31.066666666666666</c:v>
                </c:pt>
                <c:pt idx="28">
                  <c:v>31.433333333333334</c:v>
                </c:pt>
                <c:pt idx="29">
                  <c:v>31.433333333333334</c:v>
                </c:pt>
                <c:pt idx="30">
                  <c:v>31.5</c:v>
                </c:pt>
                <c:pt idx="31">
                  <c:v>32.43333333333333</c:v>
                </c:pt>
                <c:pt idx="32">
                  <c:v>34.56666666666667</c:v>
                </c:pt>
                <c:pt idx="33">
                  <c:v>34.56666666666667</c:v>
                </c:pt>
                <c:pt idx="34">
                  <c:v>35.56666666666667</c:v>
                </c:pt>
                <c:pt idx="35">
                  <c:v>35.56666666666667</c:v>
                </c:pt>
                <c:pt idx="36">
                  <c:v>36.666666666666664</c:v>
                </c:pt>
                <c:pt idx="37">
                  <c:v>38.333333333333336</c:v>
                </c:pt>
                <c:pt idx="38">
                  <c:v>43.6</c:v>
                </c:pt>
                <c:pt idx="39">
                  <c:v>44</c:v>
                </c:pt>
                <c:pt idx="40">
                  <c:v>44.033333333333331</c:v>
                </c:pt>
                <c:pt idx="41">
                  <c:v>46.5</c:v>
                </c:pt>
                <c:pt idx="42">
                  <c:v>50.733333333333334</c:v>
                </c:pt>
                <c:pt idx="43">
                  <c:v>50.733333333333334</c:v>
                </c:pt>
                <c:pt idx="44">
                  <c:v>56.733333333333334</c:v>
                </c:pt>
                <c:pt idx="45">
                  <c:v>71.666666666666671</c:v>
                </c:pt>
                <c:pt idx="46">
                  <c:v>76</c:v>
                </c:pt>
                <c:pt idx="47">
                  <c:v>81.2</c:v>
                </c:pt>
                <c:pt idx="48">
                  <c:v>87.86666666666666</c:v>
                </c:pt>
                <c:pt idx="49">
                  <c:v>87.86666666666666</c:v>
                </c:pt>
                <c:pt idx="50">
                  <c:v>93.36666666666666</c:v>
                </c:pt>
                <c:pt idx="51">
                  <c:v>108.33333333333333</c:v>
                </c:pt>
                <c:pt idx="52">
                  <c:v>117.23333333333333</c:v>
                </c:pt>
                <c:pt idx="53">
                  <c:v>118.96666666666667</c:v>
                </c:pt>
              </c:numCache>
            </c:numRef>
          </c:xVal>
          <c:yVal>
            <c:numRef>
              <c:f>'op前223 AJCC-Tabcなし DSS'!$F$133:$F$186</c:f>
              <c:numCache>
                <c:formatCode>General</c:formatCode>
                <c:ptCount val="5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0.97499999999999998</c:v>
                </c:pt>
                <c:pt idx="4">
                  <c:v>0.97499999999999998</c:v>
                </c:pt>
                <c:pt idx="5">
                  <c:v>0.97499999999999998</c:v>
                </c:pt>
                <c:pt idx="6">
                  <c:v>0.94934210526315788</c:v>
                </c:pt>
                <c:pt idx="7">
                  <c:v>0.94934210526315788</c:v>
                </c:pt>
                <c:pt idx="8">
                  <c:v>0.92368421052631577</c:v>
                </c:pt>
                <c:pt idx="9">
                  <c:v>0.92368421052631577</c:v>
                </c:pt>
                <c:pt idx="10">
                  <c:v>0.92368421052631577</c:v>
                </c:pt>
                <c:pt idx="11">
                  <c:v>0.92368421052631577</c:v>
                </c:pt>
                <c:pt idx="12">
                  <c:v>0.92368421052631577</c:v>
                </c:pt>
                <c:pt idx="13">
                  <c:v>0.92368421052631577</c:v>
                </c:pt>
                <c:pt idx="14">
                  <c:v>0.92368421052631577</c:v>
                </c:pt>
                <c:pt idx="15">
                  <c:v>0.92368421052631577</c:v>
                </c:pt>
                <c:pt idx="16">
                  <c:v>0.92368421052631577</c:v>
                </c:pt>
                <c:pt idx="17">
                  <c:v>0.92368421052631577</c:v>
                </c:pt>
                <c:pt idx="18">
                  <c:v>0.92368421052631577</c:v>
                </c:pt>
                <c:pt idx="19">
                  <c:v>0.92368421052631577</c:v>
                </c:pt>
                <c:pt idx="20">
                  <c:v>0.88815789473684204</c:v>
                </c:pt>
                <c:pt idx="21">
                  <c:v>0.88815789473684204</c:v>
                </c:pt>
                <c:pt idx="22">
                  <c:v>0.85263157894736841</c:v>
                </c:pt>
                <c:pt idx="23">
                  <c:v>0.85263157894736841</c:v>
                </c:pt>
                <c:pt idx="24">
                  <c:v>0.81710526315789478</c:v>
                </c:pt>
                <c:pt idx="25">
                  <c:v>0.81710526315789478</c:v>
                </c:pt>
                <c:pt idx="26">
                  <c:v>0.81710526315789478</c:v>
                </c:pt>
                <c:pt idx="27">
                  <c:v>0.77996411483253592</c:v>
                </c:pt>
                <c:pt idx="28">
                  <c:v>0.77996411483253592</c:v>
                </c:pt>
                <c:pt idx="29">
                  <c:v>0.74282296650717705</c:v>
                </c:pt>
                <c:pt idx="30">
                  <c:v>0.74282296650717705</c:v>
                </c:pt>
                <c:pt idx="31">
                  <c:v>0.74282296650717705</c:v>
                </c:pt>
                <c:pt idx="32">
                  <c:v>0.74282296650717705</c:v>
                </c:pt>
                <c:pt idx="33">
                  <c:v>0.70155502392344504</c:v>
                </c:pt>
                <c:pt idx="34">
                  <c:v>0.70155502392344504</c:v>
                </c:pt>
                <c:pt idx="35">
                  <c:v>0.66028708133971303</c:v>
                </c:pt>
                <c:pt idx="36">
                  <c:v>0.66028708133971303</c:v>
                </c:pt>
                <c:pt idx="37">
                  <c:v>0.66028708133971303</c:v>
                </c:pt>
                <c:pt idx="38">
                  <c:v>0.66028708133971303</c:v>
                </c:pt>
                <c:pt idx="39">
                  <c:v>0.66028708133971303</c:v>
                </c:pt>
                <c:pt idx="40">
                  <c:v>0.66028708133971303</c:v>
                </c:pt>
                <c:pt idx="41">
                  <c:v>0.66028708133971303</c:v>
                </c:pt>
                <c:pt idx="42">
                  <c:v>0.66028708133971303</c:v>
                </c:pt>
                <c:pt idx="43">
                  <c:v>0.59425837320574171</c:v>
                </c:pt>
                <c:pt idx="44">
                  <c:v>0.59425837320574171</c:v>
                </c:pt>
                <c:pt idx="45">
                  <c:v>0.59425837320574171</c:v>
                </c:pt>
                <c:pt idx="46">
                  <c:v>0.59425837320574171</c:v>
                </c:pt>
                <c:pt idx="47">
                  <c:v>0.59425837320574171</c:v>
                </c:pt>
                <c:pt idx="48">
                  <c:v>0.59425837320574171</c:v>
                </c:pt>
                <c:pt idx="49">
                  <c:v>0.47540669856459339</c:v>
                </c:pt>
                <c:pt idx="50">
                  <c:v>0.47540669856459339</c:v>
                </c:pt>
                <c:pt idx="51">
                  <c:v>0.47540669856459339</c:v>
                </c:pt>
                <c:pt idx="52">
                  <c:v>0.47540669856459339</c:v>
                </c:pt>
                <c:pt idx="53">
                  <c:v>0.47540669856459339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134-45A3-A32E-A8E42782530A}"/>
            </c:ext>
          </c:extLst>
        </c:ser>
        <c:ser>
          <c:idx val="1"/>
          <c:order val="1"/>
          <c:tx>
            <c:v>T2</c:v>
          </c:tx>
          <c:spPr>
            <a:ln>
              <a:solidFill>
                <a:schemeClr val="tx1"/>
              </a:solidFill>
              <a:prstDash val="lgDashDotDot"/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Lit>
              <c:formatCode>General</c:formatCode>
              <c:ptCount val="93"/>
              <c:pt idx="0">
                <c:v>0</c:v>
              </c:pt>
              <c:pt idx="1">
                <c:v>8.3000000000000007</c:v>
              </c:pt>
              <c:pt idx="2">
                <c:v>8.3666666666666671</c:v>
              </c:pt>
              <c:pt idx="3">
                <c:v>8.3666666666666671</c:v>
              </c:pt>
              <c:pt idx="4">
                <c:v>8.5333333333333332</c:v>
              </c:pt>
              <c:pt idx="5">
                <c:v>8.5333333333333332</c:v>
              </c:pt>
              <c:pt idx="6">
                <c:v>9.0666666666666664</c:v>
              </c:pt>
              <c:pt idx="7">
                <c:v>9.5333333333333332</c:v>
              </c:pt>
              <c:pt idx="8">
                <c:v>9.5333333333333332</c:v>
              </c:pt>
              <c:pt idx="9">
                <c:v>10.3</c:v>
              </c:pt>
              <c:pt idx="10">
                <c:v>10.3</c:v>
              </c:pt>
              <c:pt idx="11">
                <c:v>10.7</c:v>
              </c:pt>
              <c:pt idx="12">
                <c:v>10.7</c:v>
              </c:pt>
              <c:pt idx="13">
                <c:v>11.766666666666667</c:v>
              </c:pt>
              <c:pt idx="14">
                <c:v>11.766666666666667</c:v>
              </c:pt>
              <c:pt idx="15">
                <c:v>13.166666666666666</c:v>
              </c:pt>
              <c:pt idx="16">
                <c:v>13.166666666666666</c:v>
              </c:pt>
              <c:pt idx="17">
                <c:v>13.333333333333334</c:v>
              </c:pt>
              <c:pt idx="18">
                <c:v>13.433333333333334</c:v>
              </c:pt>
              <c:pt idx="19">
                <c:v>13.433333333333334</c:v>
              </c:pt>
              <c:pt idx="20">
                <c:v>14</c:v>
              </c:pt>
              <c:pt idx="21">
                <c:v>14</c:v>
              </c:pt>
              <c:pt idx="22">
                <c:v>14.033333333333333</c:v>
              </c:pt>
              <c:pt idx="23">
                <c:v>14.033333333333333</c:v>
              </c:pt>
              <c:pt idx="24">
                <c:v>14.466666666666667</c:v>
              </c:pt>
              <c:pt idx="25">
                <c:v>14.466666666666667</c:v>
              </c:pt>
              <c:pt idx="26">
                <c:v>14.533333333333333</c:v>
              </c:pt>
              <c:pt idx="27">
                <c:v>14.533333333333333</c:v>
              </c:pt>
              <c:pt idx="28">
                <c:v>14.8</c:v>
              </c:pt>
              <c:pt idx="29">
                <c:v>14.8</c:v>
              </c:pt>
              <c:pt idx="30">
                <c:v>15.566666666666666</c:v>
              </c:pt>
              <c:pt idx="31">
                <c:v>15.566666666666666</c:v>
              </c:pt>
              <c:pt idx="32">
                <c:v>15.8</c:v>
              </c:pt>
              <c:pt idx="33">
                <c:v>15.8</c:v>
              </c:pt>
              <c:pt idx="34">
                <c:v>15.833333333333334</c:v>
              </c:pt>
              <c:pt idx="35">
                <c:v>15.833333333333334</c:v>
              </c:pt>
              <c:pt idx="36">
                <c:v>16.2</c:v>
              </c:pt>
              <c:pt idx="37">
                <c:v>16.7</c:v>
              </c:pt>
              <c:pt idx="38">
                <c:v>16.7</c:v>
              </c:pt>
              <c:pt idx="39">
                <c:v>17.600000000000001</c:v>
              </c:pt>
              <c:pt idx="40">
                <c:v>17.600000000000001</c:v>
              </c:pt>
              <c:pt idx="41">
                <c:v>17.7</c:v>
              </c:pt>
              <c:pt idx="42">
                <c:v>18.3</c:v>
              </c:pt>
              <c:pt idx="43">
                <c:v>18.633333333333333</c:v>
              </c:pt>
              <c:pt idx="44">
                <c:v>18.633333333333333</c:v>
              </c:pt>
              <c:pt idx="45">
                <c:v>21.233333333333334</c:v>
              </c:pt>
              <c:pt idx="46">
                <c:v>21.233333333333334</c:v>
              </c:pt>
              <c:pt idx="47">
                <c:v>21.333333333333332</c:v>
              </c:pt>
              <c:pt idx="48">
                <c:v>21.333333333333332</c:v>
              </c:pt>
              <c:pt idx="49">
                <c:v>22.333333333333332</c:v>
              </c:pt>
              <c:pt idx="50">
                <c:v>22.333333333333332</c:v>
              </c:pt>
              <c:pt idx="51">
                <c:v>23.2</c:v>
              </c:pt>
              <c:pt idx="52">
                <c:v>23.2</c:v>
              </c:pt>
              <c:pt idx="53">
                <c:v>24.9</c:v>
              </c:pt>
              <c:pt idx="54">
                <c:v>26.166666666666668</c:v>
              </c:pt>
              <c:pt idx="55">
                <c:v>26.166666666666668</c:v>
              </c:pt>
              <c:pt idx="56">
                <c:v>29.933333333333334</c:v>
              </c:pt>
              <c:pt idx="57">
                <c:v>30.066666666666666</c:v>
              </c:pt>
              <c:pt idx="58">
                <c:v>30.4</c:v>
              </c:pt>
              <c:pt idx="59">
                <c:v>30.4</c:v>
              </c:pt>
              <c:pt idx="60">
                <c:v>30.666666666666668</c:v>
              </c:pt>
              <c:pt idx="61">
                <c:v>32</c:v>
              </c:pt>
              <c:pt idx="62">
                <c:v>35.5</c:v>
              </c:pt>
              <c:pt idx="63">
                <c:v>36.133333333333333</c:v>
              </c:pt>
              <c:pt idx="64">
                <c:v>36.766666666666666</c:v>
              </c:pt>
              <c:pt idx="65">
                <c:v>36.766666666666666</c:v>
              </c:pt>
              <c:pt idx="66">
                <c:v>38.466666666666669</c:v>
              </c:pt>
              <c:pt idx="67">
                <c:v>38.466666666666669</c:v>
              </c:pt>
              <c:pt idx="68">
                <c:v>38.633333333333333</c:v>
              </c:pt>
              <c:pt idx="69">
                <c:v>39.733333333333334</c:v>
              </c:pt>
              <c:pt idx="70">
                <c:v>39.733333333333334</c:v>
              </c:pt>
              <c:pt idx="71">
                <c:v>41.033333333333331</c:v>
              </c:pt>
              <c:pt idx="72">
                <c:v>43.43333333333333</c:v>
              </c:pt>
              <c:pt idx="73">
                <c:v>43.733333333333334</c:v>
              </c:pt>
              <c:pt idx="74">
                <c:v>43.733333333333334</c:v>
              </c:pt>
              <c:pt idx="75">
                <c:v>52.4</c:v>
              </c:pt>
              <c:pt idx="76">
                <c:v>53.8</c:v>
              </c:pt>
              <c:pt idx="77">
                <c:v>59.8</c:v>
              </c:pt>
              <c:pt idx="78">
                <c:v>59.833333333333336</c:v>
              </c:pt>
              <c:pt idx="79">
                <c:v>59.833333333333336</c:v>
              </c:pt>
              <c:pt idx="80">
                <c:v>60</c:v>
              </c:pt>
              <c:pt idx="81">
                <c:v>62.6</c:v>
              </c:pt>
              <c:pt idx="82">
                <c:v>62.666666666666664</c:v>
              </c:pt>
              <c:pt idx="83">
                <c:v>62.666666666666664</c:v>
              </c:pt>
              <c:pt idx="84">
                <c:v>63.8</c:v>
              </c:pt>
              <c:pt idx="85">
                <c:v>63.8</c:v>
              </c:pt>
              <c:pt idx="86">
                <c:v>86.266666666666666</c:v>
              </c:pt>
              <c:pt idx="87">
                <c:v>100.36666666666666</c:v>
              </c:pt>
              <c:pt idx="88">
                <c:v>108.43333333333334</c:v>
              </c:pt>
              <c:pt idx="89">
                <c:v>109.7</c:v>
              </c:pt>
              <c:pt idx="90">
                <c:v>115.6</c:v>
              </c:pt>
              <c:pt idx="91">
                <c:v>125.8</c:v>
              </c:pt>
              <c:pt idx="92">
                <c:v>154.19999999999999</c:v>
              </c:pt>
            </c:numLit>
          </c:xVal>
          <c:yVal>
            <c:numLit>
              <c:formatCode>General</c:formatCode>
              <c:ptCount val="93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0.98305084745762716</c:v>
              </c:pt>
              <c:pt idx="4">
                <c:v>0.98305084745762716</c:v>
              </c:pt>
              <c:pt idx="5">
                <c:v>0.96610169491525433</c:v>
              </c:pt>
              <c:pt idx="6">
                <c:v>0.96610169491525433</c:v>
              </c:pt>
              <c:pt idx="7">
                <c:v>0.96610169491525433</c:v>
              </c:pt>
              <c:pt idx="8">
                <c:v>0.9488498789346248</c:v>
              </c:pt>
              <c:pt idx="9">
                <c:v>0.9488498789346248</c:v>
              </c:pt>
              <c:pt idx="10">
                <c:v>0.93159806295399528</c:v>
              </c:pt>
              <c:pt idx="11">
                <c:v>0.93159806295399528</c:v>
              </c:pt>
              <c:pt idx="12">
                <c:v>0.91434624697336575</c:v>
              </c:pt>
              <c:pt idx="13">
                <c:v>0.91434624697336575</c:v>
              </c:pt>
              <c:pt idx="14">
                <c:v>0.89709443099273622</c:v>
              </c:pt>
              <c:pt idx="15">
                <c:v>0.89709443099273622</c:v>
              </c:pt>
              <c:pt idx="16">
                <c:v>0.8798426150121067</c:v>
              </c:pt>
              <c:pt idx="17">
                <c:v>0.8798426150121067</c:v>
              </c:pt>
              <c:pt idx="18">
                <c:v>0.8798426150121067</c:v>
              </c:pt>
              <c:pt idx="19">
                <c:v>0.86224576271186459</c:v>
              </c:pt>
              <c:pt idx="20">
                <c:v>0.86224576271186459</c:v>
              </c:pt>
              <c:pt idx="21">
                <c:v>0.84464891041162249</c:v>
              </c:pt>
              <c:pt idx="22">
                <c:v>0.84464891041162249</c:v>
              </c:pt>
              <c:pt idx="23">
                <c:v>0.82705205811138038</c:v>
              </c:pt>
              <c:pt idx="24">
                <c:v>0.82705205811138038</c:v>
              </c:pt>
              <c:pt idx="25">
                <c:v>0.80945520581113828</c:v>
              </c:pt>
              <c:pt idx="26">
                <c:v>0.80945520581113828</c:v>
              </c:pt>
              <c:pt idx="27">
                <c:v>0.79185835351089617</c:v>
              </c:pt>
              <c:pt idx="28">
                <c:v>0.79185835351089617</c:v>
              </c:pt>
              <c:pt idx="29">
                <c:v>0.77426150121065407</c:v>
              </c:pt>
              <c:pt idx="30">
                <c:v>0.77426150121065407</c:v>
              </c:pt>
              <c:pt idx="31">
                <c:v>0.75666464891041196</c:v>
              </c:pt>
              <c:pt idx="32">
                <c:v>0.75666464891041196</c:v>
              </c:pt>
              <c:pt idx="33">
                <c:v>0.73906779661016986</c:v>
              </c:pt>
              <c:pt idx="34">
                <c:v>0.73906779661016986</c:v>
              </c:pt>
              <c:pt idx="35">
                <c:v>0.72147094430992775</c:v>
              </c:pt>
              <c:pt idx="36">
                <c:v>0.72147094430992775</c:v>
              </c:pt>
              <c:pt idx="37">
                <c:v>0.72147094430992775</c:v>
              </c:pt>
              <c:pt idx="38">
                <c:v>0.70343417070217951</c:v>
              </c:pt>
              <c:pt idx="39">
                <c:v>0.70343417070217951</c:v>
              </c:pt>
              <c:pt idx="40">
                <c:v>0.68539739709443126</c:v>
              </c:pt>
              <c:pt idx="41">
                <c:v>0.68539739709443126</c:v>
              </c:pt>
              <c:pt idx="42">
                <c:v>0.68539739709443126</c:v>
              </c:pt>
              <c:pt idx="43">
                <c:v>0.68539739709443126</c:v>
              </c:pt>
              <c:pt idx="44">
                <c:v>0.66635858050847485</c:v>
              </c:pt>
              <c:pt idx="45">
                <c:v>0.66635858050847485</c:v>
              </c:pt>
              <c:pt idx="46">
                <c:v>0.64731976392251844</c:v>
              </c:pt>
              <c:pt idx="47">
                <c:v>0.64731976392251844</c:v>
              </c:pt>
              <c:pt idx="48">
                <c:v>0.62828094733656203</c:v>
              </c:pt>
              <c:pt idx="49">
                <c:v>0.62828094733656203</c:v>
              </c:pt>
              <c:pt idx="50">
                <c:v>0.60924213075060563</c:v>
              </c:pt>
              <c:pt idx="51">
                <c:v>0.60924213075060563</c:v>
              </c:pt>
              <c:pt idx="52">
                <c:v>0.59020331416464922</c:v>
              </c:pt>
              <c:pt idx="53">
                <c:v>0.59020331416464922</c:v>
              </c:pt>
              <c:pt idx="54">
                <c:v>0.59020331416464922</c:v>
              </c:pt>
              <c:pt idx="55">
                <c:v>0.57052987035916092</c:v>
              </c:pt>
              <c:pt idx="56">
                <c:v>0.57052987035916092</c:v>
              </c:pt>
              <c:pt idx="57">
                <c:v>0.57052987035916092</c:v>
              </c:pt>
              <c:pt idx="58">
                <c:v>0.57052987035916092</c:v>
              </c:pt>
              <c:pt idx="59">
                <c:v>0.54939913441993271</c:v>
              </c:pt>
              <c:pt idx="60">
                <c:v>0.54939913441993271</c:v>
              </c:pt>
              <c:pt idx="61">
                <c:v>0.54939913441993271</c:v>
              </c:pt>
              <c:pt idx="62">
                <c:v>0.54939913441993271</c:v>
              </c:pt>
              <c:pt idx="63">
                <c:v>0.54939913441993271</c:v>
              </c:pt>
              <c:pt idx="64">
                <c:v>0.54939913441993271</c:v>
              </c:pt>
              <c:pt idx="65">
                <c:v>0.52442644649175396</c:v>
              </c:pt>
              <c:pt idx="66">
                <c:v>0.52442644649175396</c:v>
              </c:pt>
              <c:pt idx="67">
                <c:v>0.49945375856357521</c:v>
              </c:pt>
              <c:pt idx="68">
                <c:v>0.49945375856357521</c:v>
              </c:pt>
              <c:pt idx="69">
                <c:v>0.49945375856357521</c:v>
              </c:pt>
              <c:pt idx="70">
                <c:v>0.47316671863917653</c:v>
              </c:pt>
              <c:pt idx="71">
                <c:v>0.47316671863917653</c:v>
              </c:pt>
              <c:pt idx="72">
                <c:v>0.47316671863917653</c:v>
              </c:pt>
              <c:pt idx="73">
                <c:v>0.47316671863917653</c:v>
              </c:pt>
              <c:pt idx="74">
                <c:v>0.44359379872422799</c:v>
              </c:pt>
              <c:pt idx="75">
                <c:v>0.44359379872422799</c:v>
              </c:pt>
              <c:pt idx="76">
                <c:v>0.44359379872422799</c:v>
              </c:pt>
              <c:pt idx="77">
                <c:v>0.44359379872422799</c:v>
              </c:pt>
              <c:pt idx="78">
                <c:v>0.44359379872422799</c:v>
              </c:pt>
              <c:pt idx="79">
                <c:v>0.40662764883054231</c:v>
              </c:pt>
              <c:pt idx="80">
                <c:v>0.40662764883054231</c:v>
              </c:pt>
              <c:pt idx="81">
                <c:v>0.40662764883054231</c:v>
              </c:pt>
              <c:pt idx="82">
                <c:v>0.40662764883054231</c:v>
              </c:pt>
              <c:pt idx="83">
                <c:v>0.36144679896048204</c:v>
              </c:pt>
              <c:pt idx="84">
                <c:v>0.36144679896048204</c:v>
              </c:pt>
              <c:pt idx="85">
                <c:v>0.31626594909042177</c:v>
              </c:pt>
              <c:pt idx="86">
                <c:v>0.31626594909042177</c:v>
              </c:pt>
              <c:pt idx="87">
                <c:v>0.31626594909042177</c:v>
              </c:pt>
              <c:pt idx="88">
                <c:v>0.31626594909042177</c:v>
              </c:pt>
              <c:pt idx="89">
                <c:v>0.31626594909042177</c:v>
              </c:pt>
              <c:pt idx="90">
                <c:v>0.31626594909042177</c:v>
              </c:pt>
              <c:pt idx="91">
                <c:v>0.31626594909042177</c:v>
              </c:pt>
              <c:pt idx="92">
                <c:v>0.31626594909042177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D134-45A3-A32E-A8E42782530A}"/>
            </c:ext>
          </c:extLst>
        </c:ser>
        <c:ser>
          <c:idx val="2"/>
          <c:order val="2"/>
          <c:tx>
            <c:v>T3</c:v>
          </c:tx>
          <c:spPr>
            <a:ln>
              <a:solidFill>
                <a:schemeClr val="tx1"/>
              </a:solidFill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Lit>
              <c:formatCode>General</c:formatCode>
              <c:ptCount val="13"/>
              <c:pt idx="0">
                <c:v>0</c:v>
              </c:pt>
              <c:pt idx="1">
                <c:v>14.966666666666667</c:v>
              </c:pt>
              <c:pt idx="2">
                <c:v>14.966666666666667</c:v>
              </c:pt>
              <c:pt idx="3">
                <c:v>16.5</c:v>
              </c:pt>
              <c:pt idx="4">
                <c:v>16.5</c:v>
              </c:pt>
              <c:pt idx="5">
                <c:v>19.266666666666666</c:v>
              </c:pt>
              <c:pt idx="6">
                <c:v>19.266666666666666</c:v>
              </c:pt>
              <c:pt idx="7">
                <c:v>25.5</c:v>
              </c:pt>
              <c:pt idx="8">
                <c:v>25.5</c:v>
              </c:pt>
              <c:pt idx="9">
                <c:v>38.966666666666669</c:v>
              </c:pt>
              <c:pt idx="10">
                <c:v>42.866666666666667</c:v>
              </c:pt>
              <c:pt idx="11">
                <c:v>54.43333333333333</c:v>
              </c:pt>
              <c:pt idx="12">
                <c:v>62.333333333333336</c:v>
              </c:pt>
            </c:numLit>
          </c:xVal>
          <c:yVal>
            <c:numLit>
              <c:formatCode>General</c:formatCode>
              <c:ptCount val="13"/>
              <c:pt idx="0">
                <c:v>1</c:v>
              </c:pt>
              <c:pt idx="1">
                <c:v>1</c:v>
              </c:pt>
              <c:pt idx="2">
                <c:v>0.875</c:v>
              </c:pt>
              <c:pt idx="3">
                <c:v>0.875</c:v>
              </c:pt>
              <c:pt idx="4">
                <c:v>0.75</c:v>
              </c:pt>
              <c:pt idx="5">
                <c:v>0.75</c:v>
              </c:pt>
              <c:pt idx="6">
                <c:v>0.625</c:v>
              </c:pt>
              <c:pt idx="7">
                <c:v>0.625</c:v>
              </c:pt>
              <c:pt idx="8">
                <c:v>0.5</c:v>
              </c:pt>
              <c:pt idx="9">
                <c:v>0.5</c:v>
              </c:pt>
              <c:pt idx="10">
                <c:v>0.5</c:v>
              </c:pt>
              <c:pt idx="11">
                <c:v>0.5</c:v>
              </c:pt>
              <c:pt idx="12">
                <c:v>0.5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D134-45A3-A32E-A8E42782530A}"/>
            </c:ext>
          </c:extLst>
        </c:ser>
        <c:ser>
          <c:idx val="3"/>
          <c:order val="3"/>
          <c:tx>
            <c:v>T4</c:v>
          </c:tx>
          <c:spPr>
            <a:ln>
              <a:solidFill>
                <a:schemeClr val="tx1"/>
              </a:solidFill>
              <a:prstDash val="sysDash"/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Lit>
              <c:formatCode>General</c:formatCode>
              <c:ptCount val="183"/>
              <c:pt idx="0">
                <c:v>0</c:v>
              </c:pt>
              <c:pt idx="1">
                <c:v>3.2666666666666666</c:v>
              </c:pt>
              <c:pt idx="2">
                <c:v>4.333333333333333</c:v>
              </c:pt>
              <c:pt idx="3">
                <c:v>5.3</c:v>
              </c:pt>
              <c:pt idx="4">
                <c:v>6.5666666666666664</c:v>
              </c:pt>
              <c:pt idx="5">
                <c:v>6.5666666666666664</c:v>
              </c:pt>
              <c:pt idx="6">
                <c:v>7.3</c:v>
              </c:pt>
              <c:pt idx="7">
                <c:v>7.3</c:v>
              </c:pt>
              <c:pt idx="8">
                <c:v>7.4333333333333336</c:v>
              </c:pt>
              <c:pt idx="9">
                <c:v>7.8</c:v>
              </c:pt>
              <c:pt idx="10">
                <c:v>7.8</c:v>
              </c:pt>
              <c:pt idx="11">
                <c:v>8.1999999999999993</c:v>
              </c:pt>
              <c:pt idx="12">
                <c:v>8.1999999999999993</c:v>
              </c:pt>
              <c:pt idx="13">
                <c:v>8.3000000000000007</c:v>
              </c:pt>
              <c:pt idx="14">
                <c:v>8.3000000000000007</c:v>
              </c:pt>
              <c:pt idx="15">
                <c:v>8.4</c:v>
              </c:pt>
              <c:pt idx="16">
                <c:v>8.4</c:v>
              </c:pt>
              <c:pt idx="17">
                <c:v>9.3000000000000007</c:v>
              </c:pt>
              <c:pt idx="18">
                <c:v>9.3000000000000007</c:v>
              </c:pt>
              <c:pt idx="19">
                <c:v>9.9</c:v>
              </c:pt>
              <c:pt idx="20">
                <c:v>9.9</c:v>
              </c:pt>
              <c:pt idx="21">
                <c:v>10.233333333333333</c:v>
              </c:pt>
              <c:pt idx="22">
                <c:v>10.4</c:v>
              </c:pt>
              <c:pt idx="23">
                <c:v>10.4</c:v>
              </c:pt>
              <c:pt idx="24">
                <c:v>10.5</c:v>
              </c:pt>
              <c:pt idx="25">
                <c:v>10.5</c:v>
              </c:pt>
              <c:pt idx="26">
                <c:v>11.1</c:v>
              </c:pt>
              <c:pt idx="27">
                <c:v>11.233333333333333</c:v>
              </c:pt>
              <c:pt idx="28">
                <c:v>11.233333333333333</c:v>
              </c:pt>
              <c:pt idx="29">
                <c:v>11.766666666666667</c:v>
              </c:pt>
              <c:pt idx="30">
                <c:v>11.866666666666667</c:v>
              </c:pt>
              <c:pt idx="31">
                <c:v>11.866666666666667</c:v>
              </c:pt>
              <c:pt idx="32">
                <c:v>12.933333333333334</c:v>
              </c:pt>
              <c:pt idx="33">
                <c:v>13.266666666666667</c:v>
              </c:pt>
              <c:pt idx="34">
                <c:v>13.266666666666667</c:v>
              </c:pt>
              <c:pt idx="35">
                <c:v>13.333333333333334</c:v>
              </c:pt>
              <c:pt idx="36">
                <c:v>13.333333333333334</c:v>
              </c:pt>
              <c:pt idx="37">
                <c:v>13.833333333333334</c:v>
              </c:pt>
              <c:pt idx="38">
                <c:v>13.833333333333334</c:v>
              </c:pt>
              <c:pt idx="39">
                <c:v>13.933333333333334</c:v>
              </c:pt>
              <c:pt idx="40">
                <c:v>14</c:v>
              </c:pt>
              <c:pt idx="41">
                <c:v>14.033333333333333</c:v>
              </c:pt>
              <c:pt idx="42">
                <c:v>14.033333333333333</c:v>
              </c:pt>
              <c:pt idx="43">
                <c:v>14.033333333333333</c:v>
              </c:pt>
              <c:pt idx="44">
                <c:v>15.1</c:v>
              </c:pt>
              <c:pt idx="45">
                <c:v>15.1</c:v>
              </c:pt>
              <c:pt idx="46">
                <c:v>15.4</c:v>
              </c:pt>
              <c:pt idx="47">
                <c:v>15.4</c:v>
              </c:pt>
              <c:pt idx="48">
                <c:v>15.466666666666667</c:v>
              </c:pt>
              <c:pt idx="49">
                <c:v>15.466666666666667</c:v>
              </c:pt>
              <c:pt idx="50">
                <c:v>15.7</c:v>
              </c:pt>
              <c:pt idx="51">
                <c:v>15.7</c:v>
              </c:pt>
              <c:pt idx="52">
                <c:v>15.966666666666667</c:v>
              </c:pt>
              <c:pt idx="53">
                <c:v>15.966666666666667</c:v>
              </c:pt>
              <c:pt idx="54">
                <c:v>16</c:v>
              </c:pt>
              <c:pt idx="55">
                <c:v>16</c:v>
              </c:pt>
              <c:pt idx="56">
                <c:v>16.166666666666668</c:v>
              </c:pt>
              <c:pt idx="57">
                <c:v>16.166666666666668</c:v>
              </c:pt>
              <c:pt idx="58">
                <c:v>16.233333333333334</c:v>
              </c:pt>
              <c:pt idx="59">
                <c:v>16.233333333333334</c:v>
              </c:pt>
              <c:pt idx="60">
                <c:v>16.533333333333335</c:v>
              </c:pt>
              <c:pt idx="61">
                <c:v>16.933333333333334</c:v>
              </c:pt>
              <c:pt idx="62">
                <c:v>16.933333333333334</c:v>
              </c:pt>
              <c:pt idx="63">
                <c:v>17</c:v>
              </c:pt>
              <c:pt idx="64">
                <c:v>17</c:v>
              </c:pt>
              <c:pt idx="65">
                <c:v>17.533333333333335</c:v>
              </c:pt>
              <c:pt idx="66">
                <c:v>17.533333333333335</c:v>
              </c:pt>
              <c:pt idx="67">
                <c:v>17.733333333333334</c:v>
              </c:pt>
              <c:pt idx="68">
                <c:v>17.966666666666665</c:v>
              </c:pt>
              <c:pt idx="69">
                <c:v>17.966666666666665</c:v>
              </c:pt>
              <c:pt idx="70">
                <c:v>18.066666666666666</c:v>
              </c:pt>
              <c:pt idx="71">
                <c:v>18.066666666666666</c:v>
              </c:pt>
              <c:pt idx="72">
                <c:v>18.533333333333335</c:v>
              </c:pt>
              <c:pt idx="73">
                <c:v>19.899999999999999</c:v>
              </c:pt>
              <c:pt idx="74">
                <c:v>19.899999999999999</c:v>
              </c:pt>
              <c:pt idx="75">
                <c:v>20.266666666666666</c:v>
              </c:pt>
              <c:pt idx="76">
                <c:v>20.266666666666666</c:v>
              </c:pt>
              <c:pt idx="77">
                <c:v>20.6</c:v>
              </c:pt>
              <c:pt idx="78">
                <c:v>20.6</c:v>
              </c:pt>
              <c:pt idx="79">
                <c:v>20.633333333333333</c:v>
              </c:pt>
              <c:pt idx="80">
                <c:v>20.633333333333333</c:v>
              </c:pt>
              <c:pt idx="81">
                <c:v>20.866666666666667</c:v>
              </c:pt>
              <c:pt idx="82">
                <c:v>20.866666666666667</c:v>
              </c:pt>
              <c:pt idx="83">
                <c:v>21.233333333333334</c:v>
              </c:pt>
              <c:pt idx="84">
                <c:v>21.233333333333334</c:v>
              </c:pt>
              <c:pt idx="85">
                <c:v>21.866666666666667</c:v>
              </c:pt>
              <c:pt idx="86">
                <c:v>21.866666666666667</c:v>
              </c:pt>
              <c:pt idx="87">
                <c:v>22.733333333333334</c:v>
              </c:pt>
              <c:pt idx="88">
                <c:v>22.733333333333334</c:v>
              </c:pt>
              <c:pt idx="89">
                <c:v>22.766666666666666</c:v>
              </c:pt>
              <c:pt idx="90">
                <c:v>22.766666666666666</c:v>
              </c:pt>
              <c:pt idx="91">
                <c:v>23.8</c:v>
              </c:pt>
              <c:pt idx="92">
                <c:v>23.8</c:v>
              </c:pt>
              <c:pt idx="93">
                <c:v>23.866666666666667</c:v>
              </c:pt>
              <c:pt idx="94">
                <c:v>23.866666666666667</c:v>
              </c:pt>
              <c:pt idx="95">
                <c:v>23.933333333333334</c:v>
              </c:pt>
              <c:pt idx="96">
                <c:v>23.933333333333334</c:v>
              </c:pt>
              <c:pt idx="97">
                <c:v>24.3</c:v>
              </c:pt>
              <c:pt idx="98">
                <c:v>24.3</c:v>
              </c:pt>
              <c:pt idx="99">
                <c:v>24.766666666666666</c:v>
              </c:pt>
              <c:pt idx="100">
                <c:v>24.766666666666666</c:v>
              </c:pt>
              <c:pt idx="101">
                <c:v>25.4</c:v>
              </c:pt>
              <c:pt idx="102">
                <c:v>26.266666666666666</c:v>
              </c:pt>
              <c:pt idx="103">
                <c:v>26.366666666666667</c:v>
              </c:pt>
              <c:pt idx="104">
                <c:v>26.366666666666667</c:v>
              </c:pt>
              <c:pt idx="105">
                <c:v>26.866666666666667</c:v>
              </c:pt>
              <c:pt idx="106">
                <c:v>26.866666666666667</c:v>
              </c:pt>
              <c:pt idx="107">
                <c:v>26.933333333333334</c:v>
              </c:pt>
              <c:pt idx="108">
                <c:v>26.933333333333334</c:v>
              </c:pt>
              <c:pt idx="109">
                <c:v>27.033333333333335</c:v>
              </c:pt>
              <c:pt idx="110">
                <c:v>27.233333333333334</c:v>
              </c:pt>
              <c:pt idx="111">
                <c:v>27.233333333333334</c:v>
              </c:pt>
              <c:pt idx="112">
                <c:v>27.5</c:v>
              </c:pt>
              <c:pt idx="113">
                <c:v>27.5</c:v>
              </c:pt>
              <c:pt idx="114">
                <c:v>27.566666666666666</c:v>
              </c:pt>
              <c:pt idx="115">
                <c:v>27.566666666666666</c:v>
              </c:pt>
              <c:pt idx="116">
                <c:v>27.633333333333333</c:v>
              </c:pt>
              <c:pt idx="117">
                <c:v>27.633333333333333</c:v>
              </c:pt>
              <c:pt idx="118">
                <c:v>28.6</c:v>
              </c:pt>
              <c:pt idx="119">
                <c:v>28.6</c:v>
              </c:pt>
              <c:pt idx="120">
                <c:v>29</c:v>
              </c:pt>
              <c:pt idx="121">
                <c:v>29</c:v>
              </c:pt>
              <c:pt idx="122">
                <c:v>29.3</c:v>
              </c:pt>
              <c:pt idx="123">
                <c:v>29.4</c:v>
              </c:pt>
              <c:pt idx="124">
                <c:v>29.9</c:v>
              </c:pt>
              <c:pt idx="125">
                <c:v>29.9</c:v>
              </c:pt>
              <c:pt idx="126">
                <c:v>30.4</c:v>
              </c:pt>
              <c:pt idx="127">
                <c:v>30.466666666666665</c:v>
              </c:pt>
              <c:pt idx="128">
                <c:v>30.933333333333334</c:v>
              </c:pt>
              <c:pt idx="129">
                <c:v>30.933333333333334</c:v>
              </c:pt>
              <c:pt idx="130">
                <c:v>31.1</c:v>
              </c:pt>
              <c:pt idx="131">
                <c:v>31.833333333333332</c:v>
              </c:pt>
              <c:pt idx="132">
                <c:v>33</c:v>
              </c:pt>
              <c:pt idx="133">
                <c:v>33</c:v>
              </c:pt>
              <c:pt idx="134">
                <c:v>33.6</c:v>
              </c:pt>
              <c:pt idx="135">
                <c:v>33.6</c:v>
              </c:pt>
              <c:pt idx="136">
                <c:v>35.43333333333333</c:v>
              </c:pt>
              <c:pt idx="137">
                <c:v>35.43333333333333</c:v>
              </c:pt>
              <c:pt idx="138">
                <c:v>36.233333333333334</c:v>
              </c:pt>
              <c:pt idx="139">
                <c:v>36.233333333333334</c:v>
              </c:pt>
              <c:pt idx="140">
                <c:v>36.6</c:v>
              </c:pt>
              <c:pt idx="141">
                <c:v>36.6</c:v>
              </c:pt>
              <c:pt idx="142">
                <c:v>37.166666666666664</c:v>
              </c:pt>
              <c:pt idx="143">
                <c:v>37.166666666666664</c:v>
              </c:pt>
              <c:pt idx="144">
                <c:v>39.533333333333331</c:v>
              </c:pt>
              <c:pt idx="145">
                <c:v>40.5</c:v>
              </c:pt>
              <c:pt idx="146">
                <c:v>40.5</c:v>
              </c:pt>
              <c:pt idx="147">
                <c:v>41.766666666666666</c:v>
              </c:pt>
              <c:pt idx="148">
                <c:v>41.766666666666666</c:v>
              </c:pt>
              <c:pt idx="149">
                <c:v>41.93333333333333</c:v>
              </c:pt>
              <c:pt idx="150">
                <c:v>41.93333333333333</c:v>
              </c:pt>
              <c:pt idx="151">
                <c:v>42.5</c:v>
              </c:pt>
              <c:pt idx="152">
                <c:v>42.5</c:v>
              </c:pt>
              <c:pt idx="153">
                <c:v>43.7</c:v>
              </c:pt>
              <c:pt idx="154">
                <c:v>43.7</c:v>
              </c:pt>
              <c:pt idx="155">
                <c:v>45.033333333333331</c:v>
              </c:pt>
              <c:pt idx="156">
                <c:v>45.033333333333331</c:v>
              </c:pt>
              <c:pt idx="157">
                <c:v>45.333333333333336</c:v>
              </c:pt>
              <c:pt idx="158">
                <c:v>47.033333333333331</c:v>
              </c:pt>
              <c:pt idx="159">
                <c:v>53.43333333333333</c:v>
              </c:pt>
              <c:pt idx="160">
                <c:v>54.6</c:v>
              </c:pt>
              <c:pt idx="161">
                <c:v>55.5</c:v>
              </c:pt>
              <c:pt idx="162">
                <c:v>55.7</c:v>
              </c:pt>
              <c:pt idx="163">
                <c:v>58.333333333333336</c:v>
              </c:pt>
              <c:pt idx="164">
                <c:v>58.733333333333334</c:v>
              </c:pt>
              <c:pt idx="165">
                <c:v>58.733333333333334</c:v>
              </c:pt>
              <c:pt idx="166">
                <c:v>60.4</c:v>
              </c:pt>
              <c:pt idx="167">
                <c:v>62.733333333333334</c:v>
              </c:pt>
              <c:pt idx="168">
                <c:v>66.099999999999994</c:v>
              </c:pt>
              <c:pt idx="169">
                <c:v>67.166666666666671</c:v>
              </c:pt>
              <c:pt idx="170">
                <c:v>67.166666666666671</c:v>
              </c:pt>
              <c:pt idx="171">
                <c:v>68.099999999999994</c:v>
              </c:pt>
              <c:pt idx="172">
                <c:v>86.933333333333337</c:v>
              </c:pt>
              <c:pt idx="173">
                <c:v>92.1</c:v>
              </c:pt>
              <c:pt idx="174">
                <c:v>92.1</c:v>
              </c:pt>
              <c:pt idx="175">
                <c:v>105</c:v>
              </c:pt>
              <c:pt idx="176">
                <c:v>106.6</c:v>
              </c:pt>
              <c:pt idx="177">
                <c:v>109.26666666666667</c:v>
              </c:pt>
              <c:pt idx="178">
                <c:v>109.56666666666666</c:v>
              </c:pt>
              <c:pt idx="179">
                <c:v>111.06666666666666</c:v>
              </c:pt>
              <c:pt idx="180">
                <c:v>112.5</c:v>
              </c:pt>
              <c:pt idx="181">
                <c:v>122.13333333333334</c:v>
              </c:pt>
              <c:pt idx="182">
                <c:v>159.73333333333332</c:v>
              </c:pt>
            </c:numLit>
          </c:xVal>
          <c:yVal>
            <c:numLit>
              <c:formatCode>General</c:formatCode>
              <c:ptCount val="183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  <c:pt idx="4">
                <c:v>1</c:v>
              </c:pt>
              <c:pt idx="5">
                <c:v>0.99099099099099097</c:v>
              </c:pt>
              <c:pt idx="6">
                <c:v>0.99099099099099097</c:v>
              </c:pt>
              <c:pt idx="7">
                <c:v>0.98198198198198194</c:v>
              </c:pt>
              <c:pt idx="8">
                <c:v>0.98198198198198194</c:v>
              </c:pt>
              <c:pt idx="9">
                <c:v>0.98198198198198194</c:v>
              </c:pt>
              <c:pt idx="10">
                <c:v>0.97288955622288953</c:v>
              </c:pt>
              <c:pt idx="11">
                <c:v>0.97288955622288953</c:v>
              </c:pt>
              <c:pt idx="12">
                <c:v>0.96379713046379711</c:v>
              </c:pt>
              <c:pt idx="13">
                <c:v>0.96379713046379711</c:v>
              </c:pt>
              <c:pt idx="14">
                <c:v>0.9547047047047047</c:v>
              </c:pt>
              <c:pt idx="15">
                <c:v>0.9547047047047047</c:v>
              </c:pt>
              <c:pt idx="16">
                <c:v>0.94561227894561228</c:v>
              </c:pt>
              <c:pt idx="17">
                <c:v>0.94561227894561228</c:v>
              </c:pt>
              <c:pt idx="18">
                <c:v>0.93651985318651987</c:v>
              </c:pt>
              <c:pt idx="19">
                <c:v>0.93651985318651987</c:v>
              </c:pt>
              <c:pt idx="20">
                <c:v>0.92742742742742745</c:v>
              </c:pt>
              <c:pt idx="21">
                <c:v>0.92742742742742745</c:v>
              </c:pt>
              <c:pt idx="22">
                <c:v>0.92742742742742745</c:v>
              </c:pt>
              <c:pt idx="23">
                <c:v>0.91824497765091828</c:v>
              </c:pt>
              <c:pt idx="24">
                <c:v>0.91824497765091828</c:v>
              </c:pt>
              <c:pt idx="25">
                <c:v>0.90906252787440911</c:v>
              </c:pt>
              <c:pt idx="26">
                <c:v>0.90906252787440911</c:v>
              </c:pt>
              <c:pt idx="27">
                <c:v>0.90906252787440911</c:v>
              </c:pt>
              <c:pt idx="28">
                <c:v>0.89978637963079267</c:v>
              </c:pt>
              <c:pt idx="29">
                <c:v>0.89978637963079267</c:v>
              </c:pt>
              <c:pt idx="30">
                <c:v>0.89978637963079267</c:v>
              </c:pt>
              <c:pt idx="31">
                <c:v>0.89041360484297194</c:v>
              </c:pt>
              <c:pt idx="32">
                <c:v>0.89041360484297194</c:v>
              </c:pt>
              <c:pt idx="33">
                <c:v>0.89041360484297194</c:v>
              </c:pt>
              <c:pt idx="34">
                <c:v>0.88094111968506794</c:v>
              </c:pt>
              <c:pt idx="35">
                <c:v>0.88094111968506794</c:v>
              </c:pt>
              <c:pt idx="36">
                <c:v>0.87146863452716394</c:v>
              </c:pt>
              <c:pt idx="37">
                <c:v>0.87146863452716394</c:v>
              </c:pt>
              <c:pt idx="38">
                <c:v>0.86199614936925995</c:v>
              </c:pt>
              <c:pt idx="39">
                <c:v>0.86199614936925995</c:v>
              </c:pt>
              <c:pt idx="40">
                <c:v>0.86199614936925995</c:v>
              </c:pt>
              <c:pt idx="41">
                <c:v>0.86199614936925995</c:v>
              </c:pt>
              <c:pt idx="42">
                <c:v>0.85231079937634691</c:v>
              </c:pt>
              <c:pt idx="43">
                <c:v>0.85231079937634691</c:v>
              </c:pt>
              <c:pt idx="44">
                <c:v>0.85231079937634691</c:v>
              </c:pt>
              <c:pt idx="45">
                <c:v>0.84251412352144639</c:v>
              </c:pt>
              <c:pt idx="46">
                <c:v>0.84251412352144639</c:v>
              </c:pt>
              <c:pt idx="47">
                <c:v>0.83271744766654587</c:v>
              </c:pt>
              <c:pt idx="48">
                <c:v>0.83271744766654587</c:v>
              </c:pt>
              <c:pt idx="49">
                <c:v>0.82292077181164536</c:v>
              </c:pt>
              <c:pt idx="50">
                <c:v>0.82292077181164536</c:v>
              </c:pt>
              <c:pt idx="51">
                <c:v>0.81312409595674484</c:v>
              </c:pt>
              <c:pt idx="52">
                <c:v>0.81312409595674484</c:v>
              </c:pt>
              <c:pt idx="53">
                <c:v>0.80332742010184433</c:v>
              </c:pt>
              <c:pt idx="54">
                <c:v>0.80332742010184433</c:v>
              </c:pt>
              <c:pt idx="55">
                <c:v>0.79353074424694381</c:v>
              </c:pt>
              <c:pt idx="56">
                <c:v>0.79353074424694381</c:v>
              </c:pt>
              <c:pt idx="57">
                <c:v>0.78373406839204329</c:v>
              </c:pt>
              <c:pt idx="58">
                <c:v>0.78373406839204329</c:v>
              </c:pt>
              <c:pt idx="59">
                <c:v>0.77393739253714278</c:v>
              </c:pt>
              <c:pt idx="60">
                <c:v>0.77393739253714278</c:v>
              </c:pt>
              <c:pt idx="61">
                <c:v>0.77393739253714278</c:v>
              </c:pt>
              <c:pt idx="62">
                <c:v>0.76401511827384605</c:v>
              </c:pt>
              <c:pt idx="63">
                <c:v>0.76401511827384605</c:v>
              </c:pt>
              <c:pt idx="64">
                <c:v>0.75409284401054932</c:v>
              </c:pt>
              <c:pt idx="65">
                <c:v>0.75409284401054932</c:v>
              </c:pt>
              <c:pt idx="66">
                <c:v>0.7441705697472526</c:v>
              </c:pt>
              <c:pt idx="67">
                <c:v>0.7441705697472526</c:v>
              </c:pt>
              <c:pt idx="68">
                <c:v>0.7441705697472526</c:v>
              </c:pt>
              <c:pt idx="69">
                <c:v>0.73411421069661409</c:v>
              </c:pt>
              <c:pt idx="70">
                <c:v>0.73411421069661409</c:v>
              </c:pt>
              <c:pt idx="71">
                <c:v>0.72405785164597558</c:v>
              </c:pt>
              <c:pt idx="72">
                <c:v>0.72405785164597558</c:v>
              </c:pt>
              <c:pt idx="73">
                <c:v>0.72405785164597558</c:v>
              </c:pt>
              <c:pt idx="74">
                <c:v>0.7138598537354689</c:v>
              </c:pt>
              <c:pt idx="75">
                <c:v>0.7138598537354689</c:v>
              </c:pt>
              <c:pt idx="76">
                <c:v>0.70366185582496221</c:v>
              </c:pt>
              <c:pt idx="77">
                <c:v>0.70366185582496221</c:v>
              </c:pt>
              <c:pt idx="78">
                <c:v>0.69346385791445553</c:v>
              </c:pt>
              <c:pt idx="79">
                <c:v>0.69346385791445553</c:v>
              </c:pt>
              <c:pt idx="80">
                <c:v>0.69346385791445553</c:v>
              </c:pt>
              <c:pt idx="81">
                <c:v>0.69346385791445553</c:v>
              </c:pt>
              <c:pt idx="82">
                <c:v>0.68295682976423655</c:v>
              </c:pt>
              <c:pt idx="83">
                <c:v>0.68295682976423655</c:v>
              </c:pt>
              <c:pt idx="84">
                <c:v>0.67244980161401757</c:v>
              </c:pt>
              <c:pt idx="85">
                <c:v>0.67244980161401757</c:v>
              </c:pt>
              <c:pt idx="86">
                <c:v>0.66194277346379859</c:v>
              </c:pt>
              <c:pt idx="87">
                <c:v>0.66194277346379859</c:v>
              </c:pt>
              <c:pt idx="88">
                <c:v>0.65143574531357962</c:v>
              </c:pt>
              <c:pt idx="89">
                <c:v>0.65143574531357962</c:v>
              </c:pt>
              <c:pt idx="90">
                <c:v>0.64092871716336064</c:v>
              </c:pt>
              <c:pt idx="91">
                <c:v>0.64092871716336064</c:v>
              </c:pt>
              <c:pt idx="92">
                <c:v>0.63042168901314166</c:v>
              </c:pt>
              <c:pt idx="93">
                <c:v>0.63042168901314166</c:v>
              </c:pt>
              <c:pt idx="94">
                <c:v>0.61991466086292268</c:v>
              </c:pt>
              <c:pt idx="95">
                <c:v>0.61991466086292268</c:v>
              </c:pt>
              <c:pt idx="96">
                <c:v>0.60940763271270371</c:v>
              </c:pt>
              <c:pt idx="97">
                <c:v>0.60940763271270371</c:v>
              </c:pt>
              <c:pt idx="98">
                <c:v>0.59890060456248473</c:v>
              </c:pt>
              <c:pt idx="99">
                <c:v>0.59890060456248473</c:v>
              </c:pt>
              <c:pt idx="100">
                <c:v>0.58839357641226575</c:v>
              </c:pt>
              <c:pt idx="101">
                <c:v>0.58839357641226575</c:v>
              </c:pt>
              <c:pt idx="102">
                <c:v>0.58839357641226575</c:v>
              </c:pt>
              <c:pt idx="103">
                <c:v>0.58839357641226575</c:v>
              </c:pt>
              <c:pt idx="104">
                <c:v>0.57749739907129782</c:v>
              </c:pt>
              <c:pt idx="105">
                <c:v>0.57749739907129782</c:v>
              </c:pt>
              <c:pt idx="106">
                <c:v>0.5666012217303299</c:v>
              </c:pt>
              <c:pt idx="107">
                <c:v>0.5666012217303299</c:v>
              </c:pt>
              <c:pt idx="108">
                <c:v>0.55570504438936197</c:v>
              </c:pt>
              <c:pt idx="109">
                <c:v>0.55570504438936197</c:v>
              </c:pt>
              <c:pt idx="110">
                <c:v>0.55570504438936197</c:v>
              </c:pt>
              <c:pt idx="111">
                <c:v>0.54459094350157478</c:v>
              </c:pt>
              <c:pt idx="112">
                <c:v>0.54459094350157478</c:v>
              </c:pt>
              <c:pt idx="113">
                <c:v>0.53347684261378758</c:v>
              </c:pt>
              <c:pt idx="114">
                <c:v>0.53347684261378758</c:v>
              </c:pt>
              <c:pt idx="115">
                <c:v>0.52236274172600039</c:v>
              </c:pt>
              <c:pt idx="116">
                <c:v>0.52236274172600039</c:v>
              </c:pt>
              <c:pt idx="117">
                <c:v>0.5112486408382132</c:v>
              </c:pt>
              <c:pt idx="118">
                <c:v>0.5112486408382132</c:v>
              </c:pt>
              <c:pt idx="119">
                <c:v>0.500134539950426</c:v>
              </c:pt>
              <c:pt idx="120">
                <c:v>0.500134539950426</c:v>
              </c:pt>
              <c:pt idx="121">
                <c:v>0.48902043906263876</c:v>
              </c:pt>
              <c:pt idx="122">
                <c:v>0.48902043906263876</c:v>
              </c:pt>
              <c:pt idx="123">
                <c:v>0.48902043906263876</c:v>
              </c:pt>
              <c:pt idx="124">
                <c:v>0.48902043906263876</c:v>
              </c:pt>
              <c:pt idx="125">
                <c:v>0.47737709527543309</c:v>
              </c:pt>
              <c:pt idx="126">
                <c:v>0.47737709527543309</c:v>
              </c:pt>
              <c:pt idx="127">
                <c:v>0.47737709527543309</c:v>
              </c:pt>
              <c:pt idx="128">
                <c:v>0.47737709527543309</c:v>
              </c:pt>
              <c:pt idx="129">
                <c:v>0.46513665693503736</c:v>
              </c:pt>
              <c:pt idx="130">
                <c:v>0.46513665693503736</c:v>
              </c:pt>
              <c:pt idx="131">
                <c:v>0.46513665693503736</c:v>
              </c:pt>
              <c:pt idx="132">
                <c:v>0.46513665693503736</c:v>
              </c:pt>
              <c:pt idx="133">
                <c:v>0.45221619424239745</c:v>
              </c:pt>
              <c:pt idx="134">
                <c:v>0.45221619424239745</c:v>
              </c:pt>
              <c:pt idx="135">
                <c:v>0.43929573154975754</c:v>
              </c:pt>
              <c:pt idx="136">
                <c:v>0.43929573154975754</c:v>
              </c:pt>
              <c:pt idx="137">
                <c:v>0.42637526885711763</c:v>
              </c:pt>
              <c:pt idx="138">
                <c:v>0.42637526885711763</c:v>
              </c:pt>
              <c:pt idx="139">
                <c:v>0.41345480616447772</c:v>
              </c:pt>
              <c:pt idx="140">
                <c:v>0.41345480616447772</c:v>
              </c:pt>
              <c:pt idx="141">
                <c:v>0.40053434347183781</c:v>
              </c:pt>
              <c:pt idx="142">
                <c:v>0.40053434347183781</c:v>
              </c:pt>
              <c:pt idx="143">
                <c:v>0.38761388077919789</c:v>
              </c:pt>
              <c:pt idx="144">
                <c:v>0.38761388077919789</c:v>
              </c:pt>
              <c:pt idx="145">
                <c:v>0.38761388077919789</c:v>
              </c:pt>
              <c:pt idx="146">
                <c:v>0.37424788489026006</c:v>
              </c:pt>
              <c:pt idx="147">
                <c:v>0.37424788489026006</c:v>
              </c:pt>
              <c:pt idx="148">
                <c:v>0.36088188900132223</c:v>
              </c:pt>
              <c:pt idx="149">
                <c:v>0.36088188900132223</c:v>
              </c:pt>
              <c:pt idx="150">
                <c:v>0.34751589311238434</c:v>
              </c:pt>
              <c:pt idx="151">
                <c:v>0.34751589311238434</c:v>
              </c:pt>
              <c:pt idx="152">
                <c:v>0.33414989722344646</c:v>
              </c:pt>
              <c:pt idx="153">
                <c:v>0.33414989722344646</c:v>
              </c:pt>
              <c:pt idx="154">
                <c:v>0.32078390133450863</c:v>
              </c:pt>
              <c:pt idx="155">
                <c:v>0.32078390133450863</c:v>
              </c:pt>
              <c:pt idx="156">
                <c:v>0.30741790544557079</c:v>
              </c:pt>
              <c:pt idx="157">
                <c:v>0.30741790544557079</c:v>
              </c:pt>
              <c:pt idx="158">
                <c:v>0.30741790544557079</c:v>
              </c:pt>
              <c:pt idx="159">
                <c:v>0.30741790544557079</c:v>
              </c:pt>
              <c:pt idx="160">
                <c:v>0.30741790544557079</c:v>
              </c:pt>
              <c:pt idx="161">
                <c:v>0.30741790544557079</c:v>
              </c:pt>
              <c:pt idx="162">
                <c:v>0.30741790544557079</c:v>
              </c:pt>
              <c:pt idx="163">
                <c:v>0.30741790544557079</c:v>
              </c:pt>
              <c:pt idx="164">
                <c:v>0.30741790544557079</c:v>
              </c:pt>
              <c:pt idx="165">
                <c:v>0.28820428635522261</c:v>
              </c:pt>
              <c:pt idx="166">
                <c:v>0.28820428635522261</c:v>
              </c:pt>
              <c:pt idx="167">
                <c:v>0.28820428635522261</c:v>
              </c:pt>
              <c:pt idx="168">
                <c:v>0.28820428635522261</c:v>
              </c:pt>
              <c:pt idx="169">
                <c:v>0.28820428635522261</c:v>
              </c:pt>
              <c:pt idx="170">
                <c:v>0.26418726249228741</c:v>
              </c:pt>
              <c:pt idx="171">
                <c:v>0.26418726249228741</c:v>
              </c:pt>
              <c:pt idx="172">
                <c:v>0.26418726249228741</c:v>
              </c:pt>
              <c:pt idx="173">
                <c:v>0.26418726249228741</c:v>
              </c:pt>
              <c:pt idx="174">
                <c:v>0.23483312221536659</c:v>
              </c:pt>
              <c:pt idx="175">
                <c:v>0.23483312221536659</c:v>
              </c:pt>
              <c:pt idx="176">
                <c:v>0.23483312221536659</c:v>
              </c:pt>
              <c:pt idx="177">
                <c:v>0.23483312221536659</c:v>
              </c:pt>
              <c:pt idx="178">
                <c:v>0.23483312221536659</c:v>
              </c:pt>
              <c:pt idx="179">
                <c:v>0.23483312221536659</c:v>
              </c:pt>
              <c:pt idx="180">
                <c:v>0.23483312221536659</c:v>
              </c:pt>
              <c:pt idx="181">
                <c:v>0.23483312221536659</c:v>
              </c:pt>
              <c:pt idx="182">
                <c:v>0.23483312221536659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D134-45A3-A32E-A8E4278253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1122608"/>
        <c:axId val="911123264"/>
      </c:scatterChart>
      <c:valAx>
        <c:axId val="9111226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altLang="ja-JP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 after</a:t>
                </a:r>
                <a:r>
                  <a:rPr lang="en-US" altLang="ja-JP" b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initial treatment (months)</a:t>
                </a:r>
                <a:endParaRPr lang="ja-JP" altLang="en-US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911123264"/>
        <c:crosses val="autoZero"/>
        <c:crossBetween val="midCat"/>
        <c:majorUnit val="12"/>
      </c:valAx>
      <c:valAx>
        <c:axId val="911123264"/>
        <c:scaling>
          <c:orientation val="minMax"/>
          <c:max val="1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altLang="ja-JP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DSS rate</a:t>
                </a:r>
                <a:endParaRPr lang="ja-JP" altLang="en-US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911122608"/>
        <c:crosses val="autoZero"/>
        <c:crossBetween val="midCat"/>
        <c:majorUnit val="0.2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T0 or Tis (grde4含む)</c:v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Ref>
              <c:f>'病理219 AJCC-Tabcなし DSS'!$E$132:$E$145</c:f>
              <c:numCache>
                <c:formatCode>General</c:formatCode>
                <c:ptCount val="14"/>
                <c:pt idx="0">
                  <c:v>0</c:v>
                </c:pt>
                <c:pt idx="1">
                  <c:v>9.0666666666666664</c:v>
                </c:pt>
                <c:pt idx="2">
                  <c:v>13.333333333333334</c:v>
                </c:pt>
                <c:pt idx="3">
                  <c:v>16.833333333333332</c:v>
                </c:pt>
                <c:pt idx="4">
                  <c:v>26.266666666666666</c:v>
                </c:pt>
                <c:pt idx="5">
                  <c:v>30.4</c:v>
                </c:pt>
                <c:pt idx="6">
                  <c:v>36.6</c:v>
                </c:pt>
                <c:pt idx="7">
                  <c:v>36.6</c:v>
                </c:pt>
                <c:pt idx="8">
                  <c:v>50.733333333333334</c:v>
                </c:pt>
                <c:pt idx="9">
                  <c:v>50.733333333333334</c:v>
                </c:pt>
                <c:pt idx="10">
                  <c:v>52.4</c:v>
                </c:pt>
                <c:pt idx="11">
                  <c:v>53.43333333333333</c:v>
                </c:pt>
                <c:pt idx="12">
                  <c:v>62.6</c:v>
                </c:pt>
                <c:pt idx="13">
                  <c:v>109.7</c:v>
                </c:pt>
              </c:numCache>
            </c:numRef>
          </c:xVal>
          <c:yVal>
            <c:numRef>
              <c:f>'病理219 AJCC-Tabcなし DSS'!$F$132:$F$145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0.83333333333333337</c:v>
                </c:pt>
                <c:pt idx="8">
                  <c:v>0.83333333333333337</c:v>
                </c:pt>
                <c:pt idx="9">
                  <c:v>0.66666666666666674</c:v>
                </c:pt>
                <c:pt idx="10">
                  <c:v>0.66666666666666674</c:v>
                </c:pt>
                <c:pt idx="11">
                  <c:v>0.66666666666666674</c:v>
                </c:pt>
                <c:pt idx="12">
                  <c:v>0.66666666666666674</c:v>
                </c:pt>
                <c:pt idx="13">
                  <c:v>0.66666666666666674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0B6-41D6-ADFF-ECD0A3AF5827}"/>
            </c:ext>
          </c:extLst>
        </c:ser>
        <c:ser>
          <c:idx val="1"/>
          <c:order val="1"/>
          <c:tx>
            <c:v>T1</c:v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Lit>
              <c:formatCode>General</c:formatCode>
              <c:ptCount val="107"/>
              <c:pt idx="0">
                <c:v>0</c:v>
              </c:pt>
              <c:pt idx="1">
                <c:v>4.333333333333333</c:v>
              </c:pt>
              <c:pt idx="2">
                <c:v>11.033333333333333</c:v>
              </c:pt>
              <c:pt idx="3">
                <c:v>11.866666666666667</c:v>
              </c:pt>
              <c:pt idx="4">
                <c:v>11.866666666666667</c:v>
              </c:pt>
              <c:pt idx="5">
                <c:v>12.933333333333334</c:v>
              </c:pt>
              <c:pt idx="6">
                <c:v>14.033333333333333</c:v>
              </c:pt>
              <c:pt idx="7">
                <c:v>14.533333333333333</c:v>
              </c:pt>
              <c:pt idx="8">
                <c:v>14.533333333333333</c:v>
              </c:pt>
              <c:pt idx="9">
                <c:v>14.866666666666667</c:v>
              </c:pt>
              <c:pt idx="10">
                <c:v>14.866666666666667</c:v>
              </c:pt>
              <c:pt idx="11">
                <c:v>15.566666666666666</c:v>
              </c:pt>
              <c:pt idx="12">
                <c:v>15.566666666666666</c:v>
              </c:pt>
              <c:pt idx="13">
                <c:v>15.833333333333334</c:v>
              </c:pt>
              <c:pt idx="14">
                <c:v>15.833333333333334</c:v>
              </c:pt>
              <c:pt idx="15">
                <c:v>15.966666666666667</c:v>
              </c:pt>
              <c:pt idx="16">
                <c:v>15.966666666666667</c:v>
              </c:pt>
              <c:pt idx="17">
                <c:v>16.533333333333335</c:v>
              </c:pt>
              <c:pt idx="18">
                <c:v>16.566666666666666</c:v>
              </c:pt>
              <c:pt idx="19">
                <c:v>16.7</c:v>
              </c:pt>
              <c:pt idx="20">
                <c:v>16.7</c:v>
              </c:pt>
              <c:pt idx="21">
                <c:v>17</c:v>
              </c:pt>
              <c:pt idx="22">
                <c:v>17</c:v>
              </c:pt>
              <c:pt idx="23">
                <c:v>17.233333333333334</c:v>
              </c:pt>
              <c:pt idx="24">
                <c:v>17.733333333333334</c:v>
              </c:pt>
              <c:pt idx="25">
                <c:v>18.3</c:v>
              </c:pt>
              <c:pt idx="26">
                <c:v>18.8</c:v>
              </c:pt>
              <c:pt idx="27">
                <c:v>19.399999999999999</c:v>
              </c:pt>
              <c:pt idx="28">
                <c:v>20.633333333333333</c:v>
              </c:pt>
              <c:pt idx="29">
                <c:v>20.633333333333333</c:v>
              </c:pt>
              <c:pt idx="30">
                <c:v>20.7</c:v>
              </c:pt>
              <c:pt idx="31">
                <c:v>21.233333333333334</c:v>
              </c:pt>
              <c:pt idx="32">
                <c:v>21.233333333333334</c:v>
              </c:pt>
              <c:pt idx="33">
                <c:v>21.866666666666667</c:v>
              </c:pt>
              <c:pt idx="34">
                <c:v>21.866666666666667</c:v>
              </c:pt>
              <c:pt idx="35">
                <c:v>22.133333333333333</c:v>
              </c:pt>
              <c:pt idx="36">
                <c:v>23.1</c:v>
              </c:pt>
              <c:pt idx="37">
                <c:v>23.8</c:v>
              </c:pt>
              <c:pt idx="38">
                <c:v>23.8</c:v>
              </c:pt>
              <c:pt idx="39">
                <c:v>23.866666666666667</c:v>
              </c:pt>
              <c:pt idx="40">
                <c:v>23.866666666666667</c:v>
              </c:pt>
              <c:pt idx="41">
                <c:v>25.3</c:v>
              </c:pt>
              <c:pt idx="42">
                <c:v>25.3</c:v>
              </c:pt>
              <c:pt idx="43">
                <c:v>26.166666666666668</c:v>
              </c:pt>
              <c:pt idx="44">
                <c:v>26.166666666666668</c:v>
              </c:pt>
              <c:pt idx="45">
                <c:v>26.866666666666667</c:v>
              </c:pt>
              <c:pt idx="46">
                <c:v>26.866666666666667</c:v>
              </c:pt>
              <c:pt idx="47">
                <c:v>27.366666666666667</c:v>
              </c:pt>
              <c:pt idx="48">
                <c:v>27.5</c:v>
              </c:pt>
              <c:pt idx="49">
                <c:v>27.5</c:v>
              </c:pt>
              <c:pt idx="50">
                <c:v>27.566666666666666</c:v>
              </c:pt>
              <c:pt idx="51">
                <c:v>27.566666666666666</c:v>
              </c:pt>
              <c:pt idx="52">
                <c:v>29</c:v>
              </c:pt>
              <c:pt idx="53">
                <c:v>29</c:v>
              </c:pt>
              <c:pt idx="54">
                <c:v>29.3</c:v>
              </c:pt>
              <c:pt idx="55">
                <c:v>29.4</c:v>
              </c:pt>
              <c:pt idx="56">
                <c:v>30.4</c:v>
              </c:pt>
              <c:pt idx="57">
                <c:v>30.4</c:v>
              </c:pt>
              <c:pt idx="58">
                <c:v>31.066666666666666</c:v>
              </c:pt>
              <c:pt idx="59">
                <c:v>31.066666666666666</c:v>
              </c:pt>
              <c:pt idx="60">
                <c:v>31.1</c:v>
              </c:pt>
              <c:pt idx="61">
                <c:v>31.5</c:v>
              </c:pt>
              <c:pt idx="62">
                <c:v>32</c:v>
              </c:pt>
              <c:pt idx="63">
                <c:v>32.43333333333333</c:v>
              </c:pt>
              <c:pt idx="64">
                <c:v>34.56666666666667</c:v>
              </c:pt>
              <c:pt idx="65">
                <c:v>34.56666666666667</c:v>
              </c:pt>
              <c:pt idx="66">
                <c:v>35.43333333333333</c:v>
              </c:pt>
              <c:pt idx="67">
                <c:v>35.43333333333333</c:v>
              </c:pt>
              <c:pt idx="68">
                <c:v>35.56666666666667</c:v>
              </c:pt>
              <c:pt idx="69">
                <c:v>35.56666666666667</c:v>
              </c:pt>
              <c:pt idx="70">
                <c:v>36.133333333333333</c:v>
              </c:pt>
              <c:pt idx="71">
                <c:v>36.666666666666664</c:v>
              </c:pt>
              <c:pt idx="72">
                <c:v>38.333333333333336</c:v>
              </c:pt>
              <c:pt idx="73">
                <c:v>38.633333333333333</c:v>
              </c:pt>
              <c:pt idx="74">
                <c:v>39.533333333333331</c:v>
              </c:pt>
              <c:pt idx="75">
                <c:v>41.033333333333331</c:v>
              </c:pt>
              <c:pt idx="76">
                <c:v>41.766666666666666</c:v>
              </c:pt>
              <c:pt idx="77">
                <c:v>41.766666666666666</c:v>
              </c:pt>
              <c:pt idx="78">
                <c:v>41.93333333333333</c:v>
              </c:pt>
              <c:pt idx="79">
                <c:v>41.93333333333333</c:v>
              </c:pt>
              <c:pt idx="80">
                <c:v>43.6</c:v>
              </c:pt>
              <c:pt idx="81">
                <c:v>45.033333333333331</c:v>
              </c:pt>
              <c:pt idx="82">
                <c:v>45.033333333333331</c:v>
              </c:pt>
              <c:pt idx="83">
                <c:v>45.333333333333336</c:v>
              </c:pt>
              <c:pt idx="84">
                <c:v>46.5</c:v>
              </c:pt>
              <c:pt idx="85">
                <c:v>47.033333333333331</c:v>
              </c:pt>
              <c:pt idx="86">
                <c:v>54.6</c:v>
              </c:pt>
              <c:pt idx="87">
                <c:v>56.733333333333334</c:v>
              </c:pt>
              <c:pt idx="88">
                <c:v>58.733333333333334</c:v>
              </c:pt>
              <c:pt idx="89">
                <c:v>58.733333333333334</c:v>
              </c:pt>
              <c:pt idx="90">
                <c:v>59.8</c:v>
              </c:pt>
              <c:pt idx="91">
                <c:v>59.833333333333336</c:v>
              </c:pt>
              <c:pt idx="92">
                <c:v>59.833333333333336</c:v>
              </c:pt>
              <c:pt idx="93">
                <c:v>62.666666666666664</c:v>
              </c:pt>
              <c:pt idx="94">
                <c:v>62.666666666666664</c:v>
              </c:pt>
              <c:pt idx="95">
                <c:v>66.099999999999994</c:v>
              </c:pt>
              <c:pt idx="96">
                <c:v>71.666666666666671</c:v>
              </c:pt>
              <c:pt idx="97">
                <c:v>76</c:v>
              </c:pt>
              <c:pt idx="98">
                <c:v>81.2</c:v>
              </c:pt>
              <c:pt idx="99">
                <c:v>86.933333333333337</c:v>
              </c:pt>
              <c:pt idx="100">
                <c:v>92.1</c:v>
              </c:pt>
              <c:pt idx="101">
                <c:v>92.1</c:v>
              </c:pt>
              <c:pt idx="102">
                <c:v>93.36666666666666</c:v>
              </c:pt>
              <c:pt idx="103">
                <c:v>108.33333333333333</c:v>
              </c:pt>
              <c:pt idx="104">
                <c:v>117.23333333333333</c:v>
              </c:pt>
              <c:pt idx="105">
                <c:v>118.96666666666667</c:v>
              </c:pt>
              <c:pt idx="106">
                <c:v>125.8</c:v>
              </c:pt>
            </c:numLit>
          </c:xVal>
          <c:yVal>
            <c:numLit>
              <c:formatCode>General</c:formatCode>
              <c:ptCount val="107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  <c:pt idx="4">
                <c:v>0.98648648648648651</c:v>
              </c:pt>
              <c:pt idx="5">
                <c:v>0.98648648648648651</c:v>
              </c:pt>
              <c:pt idx="6">
                <c:v>0.98648648648648651</c:v>
              </c:pt>
              <c:pt idx="7">
                <c:v>0.98648648648648651</c:v>
              </c:pt>
              <c:pt idx="8">
                <c:v>0.97259231062047968</c:v>
              </c:pt>
              <c:pt idx="9">
                <c:v>0.97259231062047968</c:v>
              </c:pt>
              <c:pt idx="10">
                <c:v>0.95869813475447285</c:v>
              </c:pt>
              <c:pt idx="11">
                <c:v>0.95869813475447285</c:v>
              </c:pt>
              <c:pt idx="12">
                <c:v>0.94480395888846602</c:v>
              </c:pt>
              <c:pt idx="13">
                <c:v>0.94480395888846602</c:v>
              </c:pt>
              <c:pt idx="14">
                <c:v>0.93090978302245919</c:v>
              </c:pt>
              <c:pt idx="15">
                <c:v>0.93090978302245919</c:v>
              </c:pt>
              <c:pt idx="16">
                <c:v>0.91701560715645236</c:v>
              </c:pt>
              <c:pt idx="17">
                <c:v>0.91701560715645236</c:v>
              </c:pt>
              <c:pt idx="18">
                <c:v>0.91701560715645236</c:v>
              </c:pt>
              <c:pt idx="19">
                <c:v>0.91701560715645236</c:v>
              </c:pt>
              <c:pt idx="20">
                <c:v>0.90268723829463282</c:v>
              </c:pt>
              <c:pt idx="21">
                <c:v>0.90268723829463282</c:v>
              </c:pt>
              <c:pt idx="22">
                <c:v>0.88835886943281328</c:v>
              </c:pt>
              <c:pt idx="23">
                <c:v>0.88835886943281328</c:v>
              </c:pt>
              <c:pt idx="24">
                <c:v>0.88835886943281328</c:v>
              </c:pt>
              <c:pt idx="25">
                <c:v>0.88835886943281328</c:v>
              </c:pt>
              <c:pt idx="26">
                <c:v>0.88835886943281328</c:v>
              </c:pt>
              <c:pt idx="27">
                <c:v>0.88835886943281328</c:v>
              </c:pt>
              <c:pt idx="28">
                <c:v>0.88835886943281328</c:v>
              </c:pt>
              <c:pt idx="29">
                <c:v>0.88835886943281328</c:v>
              </c:pt>
              <c:pt idx="30">
                <c:v>0.88835886943281328</c:v>
              </c:pt>
              <c:pt idx="31">
                <c:v>0.88835886943281328</c:v>
              </c:pt>
              <c:pt idx="32">
                <c:v>0.87190777925813157</c:v>
              </c:pt>
              <c:pt idx="33">
                <c:v>0.87190777925813157</c:v>
              </c:pt>
              <c:pt idx="34">
                <c:v>0.85545668908344985</c:v>
              </c:pt>
              <c:pt idx="35">
                <c:v>0.85545668908344985</c:v>
              </c:pt>
              <c:pt idx="36">
                <c:v>0.85545668908344985</c:v>
              </c:pt>
              <c:pt idx="37">
                <c:v>0.85545668908344985</c:v>
              </c:pt>
              <c:pt idx="38">
                <c:v>0.83834755530178084</c:v>
              </c:pt>
              <c:pt idx="39">
                <c:v>0.83834755530178084</c:v>
              </c:pt>
              <c:pt idx="40">
                <c:v>0.82123842152011184</c:v>
              </c:pt>
              <c:pt idx="41">
                <c:v>0.82123842152011184</c:v>
              </c:pt>
              <c:pt idx="42">
                <c:v>0.80412928773844283</c:v>
              </c:pt>
              <c:pt idx="43">
                <c:v>0.80412928773844283</c:v>
              </c:pt>
              <c:pt idx="44">
                <c:v>0.78702015395677383</c:v>
              </c:pt>
              <c:pt idx="45">
                <c:v>0.78702015395677383</c:v>
              </c:pt>
              <c:pt idx="46">
                <c:v>0.76991102017510482</c:v>
              </c:pt>
              <c:pt idx="47">
                <c:v>0.76991102017510482</c:v>
              </c:pt>
              <c:pt idx="48">
                <c:v>0.76991102017510482</c:v>
              </c:pt>
              <c:pt idx="49">
                <c:v>0.75241304244385243</c:v>
              </c:pt>
              <c:pt idx="50">
                <c:v>0.75241304244385243</c:v>
              </c:pt>
              <c:pt idx="51">
                <c:v>0.73491506471260004</c:v>
              </c:pt>
              <c:pt idx="52">
                <c:v>0.73491506471260004</c:v>
              </c:pt>
              <c:pt idx="53">
                <c:v>0.71741708698134765</c:v>
              </c:pt>
              <c:pt idx="54">
                <c:v>0.71741708698134765</c:v>
              </c:pt>
              <c:pt idx="55">
                <c:v>0.71741708698134765</c:v>
              </c:pt>
              <c:pt idx="56">
                <c:v>0.71741708698134765</c:v>
              </c:pt>
              <c:pt idx="57">
                <c:v>0.69902177705874902</c:v>
              </c:pt>
              <c:pt idx="58">
                <c:v>0.69902177705874902</c:v>
              </c:pt>
              <c:pt idx="59">
                <c:v>0.68062646713615038</c:v>
              </c:pt>
              <c:pt idx="60">
                <c:v>0.68062646713615038</c:v>
              </c:pt>
              <c:pt idx="61">
                <c:v>0.68062646713615038</c:v>
              </c:pt>
              <c:pt idx="62">
                <c:v>0.68062646713615038</c:v>
              </c:pt>
              <c:pt idx="63">
                <c:v>0.68062646713615038</c:v>
              </c:pt>
              <c:pt idx="64">
                <c:v>0.68062646713615038</c:v>
              </c:pt>
              <c:pt idx="65">
                <c:v>0.66000142267747919</c:v>
              </c:pt>
              <c:pt idx="66">
                <c:v>0.66000142267747919</c:v>
              </c:pt>
              <c:pt idx="67">
                <c:v>0.63937637821880799</c:v>
              </c:pt>
              <c:pt idx="68">
                <c:v>0.63937637821880799</c:v>
              </c:pt>
              <c:pt idx="69">
                <c:v>0.6187513337601368</c:v>
              </c:pt>
              <c:pt idx="70">
                <c:v>0.6187513337601368</c:v>
              </c:pt>
              <c:pt idx="71">
                <c:v>0.6187513337601368</c:v>
              </c:pt>
              <c:pt idx="72">
                <c:v>0.6187513337601368</c:v>
              </c:pt>
              <c:pt idx="73">
                <c:v>0.6187513337601368</c:v>
              </c:pt>
              <c:pt idx="74">
                <c:v>0.6187513337601368</c:v>
              </c:pt>
              <c:pt idx="75">
                <c:v>0.6187513337601368</c:v>
              </c:pt>
              <c:pt idx="76">
                <c:v>0.6187513337601368</c:v>
              </c:pt>
              <c:pt idx="77">
                <c:v>0.59297002818679778</c:v>
              </c:pt>
              <c:pt idx="78">
                <c:v>0.59297002818679778</c:v>
              </c:pt>
              <c:pt idx="79">
                <c:v>0.56718872261345876</c:v>
              </c:pt>
              <c:pt idx="80">
                <c:v>0.56718872261345876</c:v>
              </c:pt>
              <c:pt idx="81">
                <c:v>0.56718872261345876</c:v>
              </c:pt>
              <c:pt idx="82">
                <c:v>0.54017973582234169</c:v>
              </c:pt>
              <c:pt idx="83">
                <c:v>0.54017973582234169</c:v>
              </c:pt>
              <c:pt idx="84">
                <c:v>0.54017973582234169</c:v>
              </c:pt>
              <c:pt idx="85">
                <c:v>0.54017973582234169</c:v>
              </c:pt>
              <c:pt idx="86">
                <c:v>0.54017973582234169</c:v>
              </c:pt>
              <c:pt idx="87">
                <c:v>0.54017973582234169</c:v>
              </c:pt>
              <c:pt idx="88">
                <c:v>0.54017973582234169</c:v>
              </c:pt>
              <c:pt idx="89">
                <c:v>0.50416775343418563</c:v>
              </c:pt>
              <c:pt idx="90">
                <c:v>0.50416775343418563</c:v>
              </c:pt>
              <c:pt idx="91">
                <c:v>0.50416775343418563</c:v>
              </c:pt>
              <c:pt idx="92">
                <c:v>0.4653856185546329</c:v>
              </c:pt>
              <c:pt idx="93">
                <c:v>0.4653856185546329</c:v>
              </c:pt>
              <c:pt idx="94">
                <c:v>0.42660348367508016</c:v>
              </c:pt>
              <c:pt idx="95">
                <c:v>0.42660348367508016</c:v>
              </c:pt>
              <c:pt idx="96">
                <c:v>0.42660348367508016</c:v>
              </c:pt>
              <c:pt idx="97">
                <c:v>0.42660348367508016</c:v>
              </c:pt>
              <c:pt idx="98">
                <c:v>0.42660348367508016</c:v>
              </c:pt>
              <c:pt idx="99">
                <c:v>0.42660348367508016</c:v>
              </c:pt>
              <c:pt idx="100">
                <c:v>0.42660348367508016</c:v>
              </c:pt>
              <c:pt idx="101">
                <c:v>0.35550290306256682</c:v>
              </c:pt>
              <c:pt idx="102">
                <c:v>0.35550290306256682</c:v>
              </c:pt>
              <c:pt idx="103">
                <c:v>0.35550290306256682</c:v>
              </c:pt>
              <c:pt idx="104">
                <c:v>0.35550290306256682</c:v>
              </c:pt>
              <c:pt idx="105">
                <c:v>0.35550290306256682</c:v>
              </c:pt>
              <c:pt idx="106">
                <c:v>0.35550290306256682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50B6-41D6-ADFF-ECD0A3AF5827}"/>
            </c:ext>
          </c:extLst>
        </c:ser>
        <c:ser>
          <c:idx val="2"/>
          <c:order val="2"/>
          <c:tx>
            <c:v>T2</c:v>
          </c:tx>
          <c:spPr>
            <a:ln>
              <a:solidFill>
                <a:schemeClr val="tx1"/>
              </a:solidFill>
              <a:prstDash val="lgDashDotDot"/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Lit>
              <c:formatCode>General</c:formatCode>
              <c:ptCount val="183"/>
              <c:pt idx="0">
                <c:v>0</c:v>
              </c:pt>
              <c:pt idx="1">
                <c:v>3.9333333333333331</c:v>
              </c:pt>
              <c:pt idx="2">
                <c:v>5.3</c:v>
              </c:pt>
              <c:pt idx="3">
                <c:v>6.5666666666666664</c:v>
              </c:pt>
              <c:pt idx="4">
                <c:v>6.5666666666666664</c:v>
              </c:pt>
              <c:pt idx="5">
                <c:v>7.3</c:v>
              </c:pt>
              <c:pt idx="6">
                <c:v>7.3</c:v>
              </c:pt>
              <c:pt idx="7">
                <c:v>7.8</c:v>
              </c:pt>
              <c:pt idx="8">
                <c:v>7.8</c:v>
              </c:pt>
              <c:pt idx="9">
                <c:v>8.1999999999999993</c:v>
              </c:pt>
              <c:pt idx="10">
                <c:v>8.1999999999999993</c:v>
              </c:pt>
              <c:pt idx="11">
                <c:v>8.3000000000000007</c:v>
              </c:pt>
              <c:pt idx="12">
                <c:v>8.3000000000000007</c:v>
              </c:pt>
              <c:pt idx="13">
                <c:v>8.3000000000000007</c:v>
              </c:pt>
              <c:pt idx="14">
                <c:v>8.4</c:v>
              </c:pt>
              <c:pt idx="15">
                <c:v>8.4</c:v>
              </c:pt>
              <c:pt idx="16">
                <c:v>8.5333333333333332</c:v>
              </c:pt>
              <c:pt idx="17">
                <c:v>8.5333333333333332</c:v>
              </c:pt>
              <c:pt idx="18">
                <c:v>9.3000000000000007</c:v>
              </c:pt>
              <c:pt idx="19">
                <c:v>9.3000000000000007</c:v>
              </c:pt>
              <c:pt idx="20">
                <c:v>9.5333333333333332</c:v>
              </c:pt>
              <c:pt idx="21">
                <c:v>9.5333333333333332</c:v>
              </c:pt>
              <c:pt idx="22">
                <c:v>9.8333333333333339</c:v>
              </c:pt>
              <c:pt idx="23">
                <c:v>9.8333333333333339</c:v>
              </c:pt>
              <c:pt idx="24">
                <c:v>9.9</c:v>
              </c:pt>
              <c:pt idx="25">
                <c:v>9.9</c:v>
              </c:pt>
              <c:pt idx="26">
                <c:v>10.3</c:v>
              </c:pt>
              <c:pt idx="27">
                <c:v>10.3</c:v>
              </c:pt>
              <c:pt idx="28">
                <c:v>10.4</c:v>
              </c:pt>
              <c:pt idx="29">
                <c:v>10.4</c:v>
              </c:pt>
              <c:pt idx="30">
                <c:v>10.5</c:v>
              </c:pt>
              <c:pt idx="31">
                <c:v>10.5</c:v>
              </c:pt>
              <c:pt idx="32">
                <c:v>11.1</c:v>
              </c:pt>
              <c:pt idx="33">
                <c:v>11.233333333333333</c:v>
              </c:pt>
              <c:pt idx="34">
                <c:v>11.233333333333333</c:v>
              </c:pt>
              <c:pt idx="35">
                <c:v>11.766666666666667</c:v>
              </c:pt>
              <c:pt idx="36">
                <c:v>11.766666666666667</c:v>
              </c:pt>
              <c:pt idx="37">
                <c:v>11.766666666666667</c:v>
              </c:pt>
              <c:pt idx="38">
                <c:v>11.866666666666667</c:v>
              </c:pt>
              <c:pt idx="39">
                <c:v>11.866666666666667</c:v>
              </c:pt>
              <c:pt idx="40">
                <c:v>13.266666666666667</c:v>
              </c:pt>
              <c:pt idx="41">
                <c:v>13.266666666666667</c:v>
              </c:pt>
              <c:pt idx="42">
                <c:v>13.433333333333334</c:v>
              </c:pt>
              <c:pt idx="43">
                <c:v>13.433333333333334</c:v>
              </c:pt>
              <c:pt idx="44">
                <c:v>13.933333333333334</c:v>
              </c:pt>
              <c:pt idx="45">
                <c:v>14</c:v>
              </c:pt>
              <c:pt idx="46">
                <c:v>14</c:v>
              </c:pt>
              <c:pt idx="47">
                <c:v>14</c:v>
              </c:pt>
              <c:pt idx="48">
                <c:v>14.033333333333333</c:v>
              </c:pt>
              <c:pt idx="49">
                <c:v>14.033333333333333</c:v>
              </c:pt>
              <c:pt idx="50">
                <c:v>14.033333333333333</c:v>
              </c:pt>
              <c:pt idx="51">
                <c:v>14.033333333333333</c:v>
              </c:pt>
              <c:pt idx="52">
                <c:v>14.466666666666667</c:v>
              </c:pt>
              <c:pt idx="53">
                <c:v>14.466666666666667</c:v>
              </c:pt>
              <c:pt idx="54">
                <c:v>14.8</c:v>
              </c:pt>
              <c:pt idx="55">
                <c:v>14.8</c:v>
              </c:pt>
              <c:pt idx="56">
                <c:v>15.1</c:v>
              </c:pt>
              <c:pt idx="57">
                <c:v>15.1</c:v>
              </c:pt>
              <c:pt idx="58">
                <c:v>15.4</c:v>
              </c:pt>
              <c:pt idx="59">
                <c:v>15.4</c:v>
              </c:pt>
              <c:pt idx="60">
                <c:v>15.466666666666667</c:v>
              </c:pt>
              <c:pt idx="61">
                <c:v>15.466666666666667</c:v>
              </c:pt>
              <c:pt idx="62">
                <c:v>15.8</c:v>
              </c:pt>
              <c:pt idx="63">
                <c:v>15.8</c:v>
              </c:pt>
              <c:pt idx="64">
                <c:v>16</c:v>
              </c:pt>
              <c:pt idx="65">
                <c:v>16</c:v>
              </c:pt>
              <c:pt idx="66">
                <c:v>16.233333333333334</c:v>
              </c:pt>
              <c:pt idx="67">
                <c:v>16.233333333333334</c:v>
              </c:pt>
              <c:pt idx="68">
                <c:v>16.5</c:v>
              </c:pt>
              <c:pt idx="69">
                <c:v>16.5</c:v>
              </c:pt>
              <c:pt idx="70">
                <c:v>17.533333333333335</c:v>
              </c:pt>
              <c:pt idx="71">
                <c:v>17.533333333333335</c:v>
              </c:pt>
              <c:pt idx="72">
                <c:v>17.600000000000001</c:v>
              </c:pt>
              <c:pt idx="73">
                <c:v>17.600000000000001</c:v>
              </c:pt>
              <c:pt idx="74">
                <c:v>17.7</c:v>
              </c:pt>
              <c:pt idx="75">
                <c:v>17.966666666666665</c:v>
              </c:pt>
              <c:pt idx="76">
                <c:v>17.966666666666665</c:v>
              </c:pt>
              <c:pt idx="77">
                <c:v>18.066666666666666</c:v>
              </c:pt>
              <c:pt idx="78">
                <c:v>18.066666666666666</c:v>
              </c:pt>
              <c:pt idx="79">
                <c:v>18.533333333333335</c:v>
              </c:pt>
              <c:pt idx="80">
                <c:v>18.633333333333333</c:v>
              </c:pt>
              <c:pt idx="81">
                <c:v>18.633333333333333</c:v>
              </c:pt>
              <c:pt idx="82">
                <c:v>19.266666666666666</c:v>
              </c:pt>
              <c:pt idx="83">
                <c:v>19.266666666666666</c:v>
              </c:pt>
              <c:pt idx="84">
                <c:v>19.899999999999999</c:v>
              </c:pt>
              <c:pt idx="85">
                <c:v>19.899999999999999</c:v>
              </c:pt>
              <c:pt idx="86">
                <c:v>20.6</c:v>
              </c:pt>
              <c:pt idx="87">
                <c:v>20.6</c:v>
              </c:pt>
              <c:pt idx="88">
                <c:v>20.633333333333333</c:v>
              </c:pt>
              <c:pt idx="89">
                <c:v>20.866666666666667</c:v>
              </c:pt>
              <c:pt idx="90">
                <c:v>20.866666666666667</c:v>
              </c:pt>
              <c:pt idx="91">
                <c:v>21.233333333333334</c:v>
              </c:pt>
              <c:pt idx="92">
                <c:v>21.233333333333334</c:v>
              </c:pt>
              <c:pt idx="93">
                <c:v>21.333333333333332</c:v>
              </c:pt>
              <c:pt idx="94">
                <c:v>21.333333333333332</c:v>
              </c:pt>
              <c:pt idx="95">
                <c:v>22.333333333333332</c:v>
              </c:pt>
              <c:pt idx="96">
                <c:v>22.333333333333332</c:v>
              </c:pt>
              <c:pt idx="97">
                <c:v>22.733333333333334</c:v>
              </c:pt>
              <c:pt idx="98">
                <c:v>22.733333333333334</c:v>
              </c:pt>
              <c:pt idx="99">
                <c:v>22.766666666666666</c:v>
              </c:pt>
              <c:pt idx="100">
                <c:v>22.766666666666666</c:v>
              </c:pt>
              <c:pt idx="101">
                <c:v>23.2</c:v>
              </c:pt>
              <c:pt idx="102">
                <c:v>23.2</c:v>
              </c:pt>
              <c:pt idx="103">
                <c:v>23.933333333333334</c:v>
              </c:pt>
              <c:pt idx="104">
                <c:v>23.933333333333334</c:v>
              </c:pt>
              <c:pt idx="105">
                <c:v>24.666666666666668</c:v>
              </c:pt>
              <c:pt idx="106">
                <c:v>24.766666666666666</c:v>
              </c:pt>
              <c:pt idx="107">
                <c:v>24.766666666666666</c:v>
              </c:pt>
              <c:pt idx="108">
                <c:v>24.9</c:v>
              </c:pt>
              <c:pt idx="109">
                <c:v>25.733333333333334</c:v>
              </c:pt>
              <c:pt idx="110">
                <c:v>25.733333333333334</c:v>
              </c:pt>
              <c:pt idx="111">
                <c:v>26.933333333333334</c:v>
              </c:pt>
              <c:pt idx="112">
                <c:v>26.933333333333334</c:v>
              </c:pt>
              <c:pt idx="113">
                <c:v>27.033333333333335</c:v>
              </c:pt>
              <c:pt idx="114">
                <c:v>27.233333333333334</c:v>
              </c:pt>
              <c:pt idx="115">
                <c:v>27.233333333333334</c:v>
              </c:pt>
              <c:pt idx="116">
                <c:v>27.633333333333333</c:v>
              </c:pt>
              <c:pt idx="117">
                <c:v>27.633333333333333</c:v>
              </c:pt>
              <c:pt idx="118">
                <c:v>28.6</c:v>
              </c:pt>
              <c:pt idx="119">
                <c:v>28.6</c:v>
              </c:pt>
              <c:pt idx="120">
                <c:v>29.9</c:v>
              </c:pt>
              <c:pt idx="121">
                <c:v>29.9</c:v>
              </c:pt>
              <c:pt idx="122">
                <c:v>29.933333333333334</c:v>
              </c:pt>
              <c:pt idx="123">
                <c:v>30.066666666666666</c:v>
              </c:pt>
              <c:pt idx="124">
                <c:v>30.666666666666668</c:v>
              </c:pt>
              <c:pt idx="125">
                <c:v>30.933333333333334</c:v>
              </c:pt>
              <c:pt idx="126">
                <c:v>30.933333333333334</c:v>
              </c:pt>
              <c:pt idx="127">
                <c:v>31.433333333333334</c:v>
              </c:pt>
              <c:pt idx="128">
                <c:v>31.433333333333334</c:v>
              </c:pt>
              <c:pt idx="129">
                <c:v>31.833333333333332</c:v>
              </c:pt>
              <c:pt idx="130">
                <c:v>33</c:v>
              </c:pt>
              <c:pt idx="131">
                <c:v>33</c:v>
              </c:pt>
              <c:pt idx="132">
                <c:v>33.6</c:v>
              </c:pt>
              <c:pt idx="133">
                <c:v>33.6</c:v>
              </c:pt>
              <c:pt idx="134">
                <c:v>35.5</c:v>
              </c:pt>
              <c:pt idx="135">
                <c:v>36.233333333333334</c:v>
              </c:pt>
              <c:pt idx="136">
                <c:v>36.233333333333334</c:v>
              </c:pt>
              <c:pt idx="137">
                <c:v>36.766666666666666</c:v>
              </c:pt>
              <c:pt idx="138">
                <c:v>36.766666666666666</c:v>
              </c:pt>
              <c:pt idx="139">
                <c:v>37.166666666666664</c:v>
              </c:pt>
              <c:pt idx="140">
                <c:v>37.166666666666664</c:v>
              </c:pt>
              <c:pt idx="141">
                <c:v>38.466666666666669</c:v>
              </c:pt>
              <c:pt idx="142">
                <c:v>38.466666666666669</c:v>
              </c:pt>
              <c:pt idx="143">
                <c:v>38.966666666666669</c:v>
              </c:pt>
              <c:pt idx="144">
                <c:v>39.733333333333334</c:v>
              </c:pt>
              <c:pt idx="145">
                <c:v>39.733333333333334</c:v>
              </c:pt>
              <c:pt idx="146">
                <c:v>40.5</c:v>
              </c:pt>
              <c:pt idx="147">
                <c:v>40.5</c:v>
              </c:pt>
              <c:pt idx="148">
                <c:v>42.5</c:v>
              </c:pt>
              <c:pt idx="149">
                <c:v>42.5</c:v>
              </c:pt>
              <c:pt idx="150">
                <c:v>43.43333333333333</c:v>
              </c:pt>
              <c:pt idx="151">
                <c:v>43.7</c:v>
              </c:pt>
              <c:pt idx="152">
                <c:v>43.7</c:v>
              </c:pt>
              <c:pt idx="153">
                <c:v>43.733333333333334</c:v>
              </c:pt>
              <c:pt idx="154">
                <c:v>43.733333333333334</c:v>
              </c:pt>
              <c:pt idx="155">
                <c:v>44</c:v>
              </c:pt>
              <c:pt idx="156">
                <c:v>44.033333333333331</c:v>
              </c:pt>
              <c:pt idx="157">
                <c:v>53.8</c:v>
              </c:pt>
              <c:pt idx="158">
                <c:v>55.5</c:v>
              </c:pt>
              <c:pt idx="159">
                <c:v>55.7</c:v>
              </c:pt>
              <c:pt idx="160">
                <c:v>58.333333333333336</c:v>
              </c:pt>
              <c:pt idx="161">
                <c:v>60</c:v>
              </c:pt>
              <c:pt idx="162">
                <c:v>60.4</c:v>
              </c:pt>
              <c:pt idx="163">
                <c:v>62.333333333333336</c:v>
              </c:pt>
              <c:pt idx="164">
                <c:v>62.733333333333334</c:v>
              </c:pt>
              <c:pt idx="165">
                <c:v>63.8</c:v>
              </c:pt>
              <c:pt idx="166">
                <c:v>63.8</c:v>
              </c:pt>
              <c:pt idx="167">
                <c:v>67.166666666666671</c:v>
              </c:pt>
              <c:pt idx="168">
                <c:v>67.166666666666671</c:v>
              </c:pt>
              <c:pt idx="169">
                <c:v>86.266666666666666</c:v>
              </c:pt>
              <c:pt idx="170">
                <c:v>87.86666666666666</c:v>
              </c:pt>
              <c:pt idx="171">
                <c:v>87.86666666666666</c:v>
              </c:pt>
              <c:pt idx="172">
                <c:v>100.36666666666666</c:v>
              </c:pt>
              <c:pt idx="173">
                <c:v>106.6</c:v>
              </c:pt>
              <c:pt idx="174">
                <c:v>108.43333333333334</c:v>
              </c:pt>
              <c:pt idx="175">
                <c:v>109.26666666666667</c:v>
              </c:pt>
              <c:pt idx="176">
                <c:v>109.56666666666666</c:v>
              </c:pt>
              <c:pt idx="177">
                <c:v>111.06666666666666</c:v>
              </c:pt>
              <c:pt idx="178">
                <c:v>112.5</c:v>
              </c:pt>
              <c:pt idx="179">
                <c:v>115.6</c:v>
              </c:pt>
              <c:pt idx="180">
                <c:v>122.13333333333334</c:v>
              </c:pt>
              <c:pt idx="181">
                <c:v>154.19999999999999</c:v>
              </c:pt>
              <c:pt idx="182">
                <c:v>159.73333333333332</c:v>
              </c:pt>
            </c:numLit>
          </c:xVal>
          <c:yVal>
            <c:numLit>
              <c:formatCode>General</c:formatCode>
              <c:ptCount val="183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  <c:pt idx="4">
                <c:v>0.99090909090909096</c:v>
              </c:pt>
              <c:pt idx="5">
                <c:v>0.99090909090909096</c:v>
              </c:pt>
              <c:pt idx="6">
                <c:v>0.98181818181818192</c:v>
              </c:pt>
              <c:pt idx="7">
                <c:v>0.98181818181818192</c:v>
              </c:pt>
              <c:pt idx="8">
                <c:v>0.97272727272727288</c:v>
              </c:pt>
              <c:pt idx="9">
                <c:v>0.97272727272727288</c:v>
              </c:pt>
              <c:pt idx="10">
                <c:v>0.96363636363636385</c:v>
              </c:pt>
              <c:pt idx="11">
                <c:v>0.96363636363636385</c:v>
              </c:pt>
              <c:pt idx="12">
                <c:v>0.95454545454545481</c:v>
              </c:pt>
              <c:pt idx="13">
                <c:v>0.95454545454545481</c:v>
              </c:pt>
              <c:pt idx="14">
                <c:v>0.95454545454545481</c:v>
              </c:pt>
              <c:pt idx="15">
                <c:v>0.94536713286713314</c:v>
              </c:pt>
              <c:pt idx="16">
                <c:v>0.94536713286713314</c:v>
              </c:pt>
              <c:pt idx="17">
                <c:v>0.93618881118881148</c:v>
              </c:pt>
              <c:pt idx="18">
                <c:v>0.93618881118881148</c:v>
              </c:pt>
              <c:pt idx="19">
                <c:v>0.92701048951048981</c:v>
              </c:pt>
              <c:pt idx="20">
                <c:v>0.92701048951048981</c:v>
              </c:pt>
              <c:pt idx="21">
                <c:v>0.91783216783216814</c:v>
              </c:pt>
              <c:pt idx="22">
                <c:v>0.91783216783216814</c:v>
              </c:pt>
              <c:pt idx="23">
                <c:v>0.90865384615384648</c:v>
              </c:pt>
              <c:pt idx="24">
                <c:v>0.90865384615384648</c:v>
              </c:pt>
              <c:pt idx="25">
                <c:v>0.89947552447552481</c:v>
              </c:pt>
              <c:pt idx="26">
                <c:v>0.89947552447552481</c:v>
              </c:pt>
              <c:pt idx="27">
                <c:v>0.89029720279720315</c:v>
              </c:pt>
              <c:pt idx="28">
                <c:v>0.89029720279720315</c:v>
              </c:pt>
              <c:pt idx="29">
                <c:v>0.88111888111888148</c:v>
              </c:pt>
              <c:pt idx="30">
                <c:v>0.88111888111888148</c:v>
              </c:pt>
              <c:pt idx="31">
                <c:v>0.87194055944055981</c:v>
              </c:pt>
              <c:pt idx="32">
                <c:v>0.87194055944055981</c:v>
              </c:pt>
              <c:pt idx="33">
                <c:v>0.87194055944055981</c:v>
              </c:pt>
              <c:pt idx="34">
                <c:v>0.86266459604225598</c:v>
              </c:pt>
              <c:pt idx="35">
                <c:v>0.86266459604225598</c:v>
              </c:pt>
              <c:pt idx="36">
                <c:v>0.85338863264395215</c:v>
              </c:pt>
              <c:pt idx="37">
                <c:v>0.85338863264395215</c:v>
              </c:pt>
              <c:pt idx="38">
                <c:v>0.85338863264395215</c:v>
              </c:pt>
              <c:pt idx="39">
                <c:v>0.84401073558193074</c:v>
              </c:pt>
              <c:pt idx="40">
                <c:v>0.84401073558193074</c:v>
              </c:pt>
              <c:pt idx="41">
                <c:v>0.83463283851990933</c:v>
              </c:pt>
              <c:pt idx="42">
                <c:v>0.83463283851990933</c:v>
              </c:pt>
              <c:pt idx="43">
                <c:v>0.82525494145788791</c:v>
              </c:pt>
              <c:pt idx="44">
                <c:v>0.82525494145788791</c:v>
              </c:pt>
              <c:pt idx="45">
                <c:v>0.82525494145788791</c:v>
              </c:pt>
              <c:pt idx="46">
                <c:v>0.81576925247561338</c:v>
              </c:pt>
              <c:pt idx="47">
                <c:v>0.81576925247561338</c:v>
              </c:pt>
              <c:pt idx="48">
                <c:v>0.81576925247561338</c:v>
              </c:pt>
              <c:pt idx="49">
                <c:v>0.80617196715237083</c:v>
              </c:pt>
              <c:pt idx="50">
                <c:v>0.80617196715237083</c:v>
              </c:pt>
              <c:pt idx="51">
                <c:v>0.79657468182912827</c:v>
              </c:pt>
              <c:pt idx="52">
                <c:v>0.79657468182912827</c:v>
              </c:pt>
              <c:pt idx="53">
                <c:v>0.78697739650588572</c:v>
              </c:pt>
              <c:pt idx="54">
                <c:v>0.78697739650588572</c:v>
              </c:pt>
              <c:pt idx="55">
                <c:v>0.77738011118264316</c:v>
              </c:pt>
              <c:pt idx="56">
                <c:v>0.77738011118264316</c:v>
              </c:pt>
              <c:pt idx="57">
                <c:v>0.76778282585940061</c:v>
              </c:pt>
              <c:pt idx="58">
                <c:v>0.76778282585940061</c:v>
              </c:pt>
              <c:pt idx="59">
                <c:v>0.75818554053615805</c:v>
              </c:pt>
              <c:pt idx="60">
                <c:v>0.75818554053615805</c:v>
              </c:pt>
              <c:pt idx="61">
                <c:v>0.7485882552129155</c:v>
              </c:pt>
              <c:pt idx="62">
                <c:v>0.7485882552129155</c:v>
              </c:pt>
              <c:pt idx="63">
                <c:v>0.73899096988967294</c:v>
              </c:pt>
              <c:pt idx="64">
                <c:v>0.73899096988967294</c:v>
              </c:pt>
              <c:pt idx="65">
                <c:v>0.72939368456643039</c:v>
              </c:pt>
              <c:pt idx="66">
                <c:v>0.72939368456643039</c:v>
              </c:pt>
              <c:pt idx="67">
                <c:v>0.71979639924318783</c:v>
              </c:pt>
              <c:pt idx="68">
                <c:v>0.71979639924318783</c:v>
              </c:pt>
              <c:pt idx="69">
                <c:v>0.71019911391994528</c:v>
              </c:pt>
              <c:pt idx="70">
                <c:v>0.71019911391994528</c:v>
              </c:pt>
              <c:pt idx="71">
                <c:v>0.70060182859670272</c:v>
              </c:pt>
              <c:pt idx="72">
                <c:v>0.70060182859670272</c:v>
              </c:pt>
              <c:pt idx="73">
                <c:v>0.69100454327346017</c:v>
              </c:pt>
              <c:pt idx="74">
                <c:v>0.69100454327346017</c:v>
              </c:pt>
              <c:pt idx="75">
                <c:v>0.69100454327346017</c:v>
              </c:pt>
              <c:pt idx="76">
                <c:v>0.68127208491749591</c:v>
              </c:pt>
              <c:pt idx="77">
                <c:v>0.68127208491749591</c:v>
              </c:pt>
              <c:pt idx="78">
                <c:v>0.67153962656153166</c:v>
              </c:pt>
              <c:pt idx="79">
                <c:v>0.67153962656153166</c:v>
              </c:pt>
              <c:pt idx="80">
                <c:v>0.67153962656153166</c:v>
              </c:pt>
              <c:pt idx="81">
                <c:v>0.66166404381797972</c:v>
              </c:pt>
              <c:pt idx="82">
                <c:v>0.66166404381797972</c:v>
              </c:pt>
              <c:pt idx="83">
                <c:v>0.65178846107442778</c:v>
              </c:pt>
              <c:pt idx="84">
                <c:v>0.65178846107442778</c:v>
              </c:pt>
              <c:pt idx="85">
                <c:v>0.64191287833087585</c:v>
              </c:pt>
              <c:pt idx="86">
                <c:v>0.64191287833087585</c:v>
              </c:pt>
              <c:pt idx="87">
                <c:v>0.63203729558732391</c:v>
              </c:pt>
              <c:pt idx="88">
                <c:v>0.63203729558732391</c:v>
              </c:pt>
              <c:pt idx="89">
                <c:v>0.63203729558732391</c:v>
              </c:pt>
              <c:pt idx="90">
                <c:v>0.62200495756212826</c:v>
              </c:pt>
              <c:pt idx="91">
                <c:v>0.62200495756212826</c:v>
              </c:pt>
              <c:pt idx="92">
                <c:v>0.6119726195369326</c:v>
              </c:pt>
              <c:pt idx="93">
                <c:v>0.6119726195369326</c:v>
              </c:pt>
              <c:pt idx="94">
                <c:v>0.60194028151173695</c:v>
              </c:pt>
              <c:pt idx="95">
                <c:v>0.60194028151173695</c:v>
              </c:pt>
              <c:pt idx="96">
                <c:v>0.5919079434865413</c:v>
              </c:pt>
              <c:pt idx="97">
                <c:v>0.5919079434865413</c:v>
              </c:pt>
              <c:pt idx="98">
                <c:v>0.58187560546134565</c:v>
              </c:pt>
              <c:pt idx="99">
                <c:v>0.58187560546134565</c:v>
              </c:pt>
              <c:pt idx="100">
                <c:v>0.57184326743614999</c:v>
              </c:pt>
              <c:pt idx="101">
                <c:v>0.57184326743614999</c:v>
              </c:pt>
              <c:pt idx="102">
                <c:v>0.56181092941095434</c:v>
              </c:pt>
              <c:pt idx="103">
                <c:v>0.56181092941095434</c:v>
              </c:pt>
              <c:pt idx="104">
                <c:v>0.55177859138575869</c:v>
              </c:pt>
              <c:pt idx="105">
                <c:v>0.55177859138575869</c:v>
              </c:pt>
              <c:pt idx="106">
                <c:v>0.55177859138575869</c:v>
              </c:pt>
              <c:pt idx="107">
                <c:v>0.54156046932305946</c:v>
              </c:pt>
              <c:pt idx="108">
                <c:v>0.54156046932305946</c:v>
              </c:pt>
              <c:pt idx="109">
                <c:v>0.54156046932305946</c:v>
              </c:pt>
              <c:pt idx="110">
                <c:v>0.53114584491300065</c:v>
              </c:pt>
              <c:pt idx="111">
                <c:v>0.53114584491300065</c:v>
              </c:pt>
              <c:pt idx="112">
                <c:v>0.52073122050294185</c:v>
              </c:pt>
              <c:pt idx="113">
                <c:v>0.52073122050294185</c:v>
              </c:pt>
              <c:pt idx="114">
                <c:v>0.52073122050294185</c:v>
              </c:pt>
              <c:pt idx="115">
                <c:v>0.51010405273757564</c:v>
              </c:pt>
              <c:pt idx="116">
                <c:v>0.51010405273757564</c:v>
              </c:pt>
              <c:pt idx="117">
                <c:v>0.49947688497220949</c:v>
              </c:pt>
              <c:pt idx="118">
                <c:v>0.49947688497220949</c:v>
              </c:pt>
              <c:pt idx="119">
                <c:v>0.48884971720684334</c:v>
              </c:pt>
              <c:pt idx="120">
                <c:v>0.48884971720684334</c:v>
              </c:pt>
              <c:pt idx="121">
                <c:v>0.47822254944147718</c:v>
              </c:pt>
              <c:pt idx="122">
                <c:v>0.47822254944147718</c:v>
              </c:pt>
              <c:pt idx="123">
                <c:v>0.47822254944147718</c:v>
              </c:pt>
              <c:pt idx="124">
                <c:v>0.47822254944147718</c:v>
              </c:pt>
              <c:pt idx="125">
                <c:v>0.47822254944147718</c:v>
              </c:pt>
              <c:pt idx="126">
                <c:v>0.46683629826429918</c:v>
              </c:pt>
              <c:pt idx="127">
                <c:v>0.46683629826429918</c:v>
              </c:pt>
              <c:pt idx="128">
                <c:v>0.45545004708712117</c:v>
              </c:pt>
              <c:pt idx="129">
                <c:v>0.45545004708712117</c:v>
              </c:pt>
              <c:pt idx="130">
                <c:v>0.45545004708712117</c:v>
              </c:pt>
              <c:pt idx="131">
                <c:v>0.44377184075155396</c:v>
              </c:pt>
              <c:pt idx="132">
                <c:v>0.44377184075155396</c:v>
              </c:pt>
              <c:pt idx="133">
                <c:v>0.43209363441598675</c:v>
              </c:pt>
              <c:pt idx="134">
                <c:v>0.43209363441598675</c:v>
              </c:pt>
              <c:pt idx="135">
                <c:v>0.43209363441598675</c:v>
              </c:pt>
              <c:pt idx="136">
                <c:v>0.42009103345998711</c:v>
              </c:pt>
              <c:pt idx="137">
                <c:v>0.42009103345998711</c:v>
              </c:pt>
              <c:pt idx="138">
                <c:v>0.40808843250398746</c:v>
              </c:pt>
              <c:pt idx="139">
                <c:v>0.40808843250398746</c:v>
              </c:pt>
              <c:pt idx="140">
                <c:v>0.39608583154798782</c:v>
              </c:pt>
              <c:pt idx="141">
                <c:v>0.39608583154798782</c:v>
              </c:pt>
              <c:pt idx="142">
                <c:v>0.38408323059198818</c:v>
              </c:pt>
              <c:pt idx="143">
                <c:v>0.38408323059198818</c:v>
              </c:pt>
              <c:pt idx="144">
                <c:v>0.38408323059198818</c:v>
              </c:pt>
              <c:pt idx="145">
                <c:v>0.37169344895998857</c:v>
              </c:pt>
              <c:pt idx="146">
                <c:v>0.37169344895998857</c:v>
              </c:pt>
              <c:pt idx="147">
                <c:v>0.35930366732798896</c:v>
              </c:pt>
              <c:pt idx="148">
                <c:v>0.35930366732798896</c:v>
              </c:pt>
              <c:pt idx="149">
                <c:v>0.34691388569598935</c:v>
              </c:pt>
              <c:pt idx="150">
                <c:v>0.34691388569598935</c:v>
              </c:pt>
              <c:pt idx="151">
                <c:v>0.34691388569598935</c:v>
              </c:pt>
              <c:pt idx="152">
                <c:v>0.33406522326280458</c:v>
              </c:pt>
              <c:pt idx="153">
                <c:v>0.33406522326280458</c:v>
              </c:pt>
              <c:pt idx="154">
                <c:v>0.3212165608296198</c:v>
              </c:pt>
              <c:pt idx="155">
                <c:v>0.3212165608296198</c:v>
              </c:pt>
              <c:pt idx="156">
                <c:v>0.3212165608296198</c:v>
              </c:pt>
              <c:pt idx="157">
                <c:v>0.3212165608296198</c:v>
              </c:pt>
              <c:pt idx="158">
                <c:v>0.3212165608296198</c:v>
              </c:pt>
              <c:pt idx="159">
                <c:v>0.3212165608296198</c:v>
              </c:pt>
              <c:pt idx="160">
                <c:v>0.3212165608296198</c:v>
              </c:pt>
              <c:pt idx="161">
                <c:v>0.3212165608296198</c:v>
              </c:pt>
              <c:pt idx="162">
                <c:v>0.3212165608296198</c:v>
              </c:pt>
              <c:pt idx="163">
                <c:v>0.3212165608296198</c:v>
              </c:pt>
              <c:pt idx="164">
                <c:v>0.3212165608296198</c:v>
              </c:pt>
              <c:pt idx="165">
                <c:v>0.3212165608296198</c:v>
              </c:pt>
              <c:pt idx="166">
                <c:v>0.29980212344097851</c:v>
              </c:pt>
              <c:pt idx="167">
                <c:v>0.29980212344097851</c:v>
              </c:pt>
              <c:pt idx="168">
                <c:v>0.27838768605233721</c:v>
              </c:pt>
              <c:pt idx="169">
                <c:v>0.27838768605233721</c:v>
              </c:pt>
              <c:pt idx="170">
                <c:v>0.27838768605233721</c:v>
              </c:pt>
              <c:pt idx="171">
                <c:v>0.25518871221464245</c:v>
              </c:pt>
              <c:pt idx="172">
                <c:v>0.25518871221464245</c:v>
              </c:pt>
              <c:pt idx="173">
                <c:v>0.25518871221464245</c:v>
              </c:pt>
              <c:pt idx="174">
                <c:v>0.25518871221464245</c:v>
              </c:pt>
              <c:pt idx="175">
                <c:v>0.25518871221464245</c:v>
              </c:pt>
              <c:pt idx="176">
                <c:v>0.25518871221464245</c:v>
              </c:pt>
              <c:pt idx="177">
                <c:v>0.25518871221464245</c:v>
              </c:pt>
              <c:pt idx="178">
                <c:v>0.25518871221464245</c:v>
              </c:pt>
              <c:pt idx="179">
                <c:v>0.25518871221464245</c:v>
              </c:pt>
              <c:pt idx="180">
                <c:v>0.25518871221464245</c:v>
              </c:pt>
              <c:pt idx="181">
                <c:v>0.25518871221464245</c:v>
              </c:pt>
              <c:pt idx="182">
                <c:v>0.25518871221464245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50B6-41D6-ADFF-ECD0A3AF5827}"/>
            </c:ext>
          </c:extLst>
        </c:ser>
        <c:ser>
          <c:idx val="3"/>
          <c:order val="3"/>
          <c:tx>
            <c:v>T3</c:v>
          </c:tx>
          <c:spPr>
            <a:ln>
              <a:solidFill>
                <a:schemeClr val="tx1"/>
              </a:solidFill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Lit>
              <c:formatCode>General</c:formatCode>
              <c:ptCount val="31"/>
              <c:pt idx="0">
                <c:v>0</c:v>
              </c:pt>
              <c:pt idx="1">
                <c:v>3.2666666666666666</c:v>
              </c:pt>
              <c:pt idx="2">
                <c:v>7.4333333333333336</c:v>
              </c:pt>
              <c:pt idx="3">
                <c:v>10.233333333333333</c:v>
              </c:pt>
              <c:pt idx="4">
                <c:v>10.7</c:v>
              </c:pt>
              <c:pt idx="5">
                <c:v>10.7</c:v>
              </c:pt>
              <c:pt idx="6">
                <c:v>13.166666666666666</c:v>
              </c:pt>
              <c:pt idx="7">
                <c:v>13.166666666666666</c:v>
              </c:pt>
              <c:pt idx="8">
                <c:v>13.333333333333334</c:v>
              </c:pt>
              <c:pt idx="9">
                <c:v>13.333333333333334</c:v>
              </c:pt>
              <c:pt idx="10">
                <c:v>13.833333333333334</c:v>
              </c:pt>
              <c:pt idx="11">
                <c:v>13.833333333333334</c:v>
              </c:pt>
              <c:pt idx="12">
                <c:v>14.966666666666667</c:v>
              </c:pt>
              <c:pt idx="13">
                <c:v>14.966666666666667</c:v>
              </c:pt>
              <c:pt idx="14">
                <c:v>15.7</c:v>
              </c:pt>
              <c:pt idx="15">
                <c:v>15.7</c:v>
              </c:pt>
              <c:pt idx="16">
                <c:v>16.166666666666668</c:v>
              </c:pt>
              <c:pt idx="17">
                <c:v>16.166666666666668</c:v>
              </c:pt>
              <c:pt idx="18">
                <c:v>16.2</c:v>
              </c:pt>
              <c:pt idx="19">
                <c:v>16.933333333333334</c:v>
              </c:pt>
              <c:pt idx="20">
                <c:v>16.933333333333334</c:v>
              </c:pt>
              <c:pt idx="21">
                <c:v>24.3</c:v>
              </c:pt>
              <c:pt idx="22">
                <c:v>24.3</c:v>
              </c:pt>
              <c:pt idx="23">
                <c:v>25.4</c:v>
              </c:pt>
              <c:pt idx="24">
                <c:v>25.5</c:v>
              </c:pt>
              <c:pt idx="25">
                <c:v>25.5</c:v>
              </c:pt>
              <c:pt idx="26">
                <c:v>26.366666666666667</c:v>
              </c:pt>
              <c:pt idx="27">
                <c:v>26.366666666666667</c:v>
              </c:pt>
              <c:pt idx="28">
                <c:v>42.866666666666667</c:v>
              </c:pt>
              <c:pt idx="29">
                <c:v>54.43333333333333</c:v>
              </c:pt>
              <c:pt idx="30">
                <c:v>68.099999999999994</c:v>
              </c:pt>
            </c:numLit>
          </c:xVal>
          <c:yVal>
            <c:numLit>
              <c:formatCode>General</c:formatCode>
              <c:ptCount val="31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  <c:pt idx="4">
                <c:v>1</c:v>
              </c:pt>
              <c:pt idx="5">
                <c:v>0.9375</c:v>
              </c:pt>
              <c:pt idx="6">
                <c:v>0.9375</c:v>
              </c:pt>
              <c:pt idx="7">
                <c:v>0.875</c:v>
              </c:pt>
              <c:pt idx="8">
                <c:v>0.875</c:v>
              </c:pt>
              <c:pt idx="9">
                <c:v>0.8125</c:v>
              </c:pt>
              <c:pt idx="10">
                <c:v>0.8125</c:v>
              </c:pt>
              <c:pt idx="11">
                <c:v>0.75</c:v>
              </c:pt>
              <c:pt idx="12">
                <c:v>0.75</c:v>
              </c:pt>
              <c:pt idx="13">
                <c:v>0.6875</c:v>
              </c:pt>
              <c:pt idx="14">
                <c:v>0.6875</c:v>
              </c:pt>
              <c:pt idx="15">
                <c:v>0.625</c:v>
              </c:pt>
              <c:pt idx="16">
                <c:v>0.625</c:v>
              </c:pt>
              <c:pt idx="17">
                <c:v>0.5625</c:v>
              </c:pt>
              <c:pt idx="18">
                <c:v>0.5625</c:v>
              </c:pt>
              <c:pt idx="19">
                <c:v>0.5625</c:v>
              </c:pt>
              <c:pt idx="20">
                <c:v>0.4921875</c:v>
              </c:pt>
              <c:pt idx="21">
                <c:v>0.4921875</c:v>
              </c:pt>
              <c:pt idx="22">
                <c:v>0.421875</c:v>
              </c:pt>
              <c:pt idx="23">
                <c:v>0.421875</c:v>
              </c:pt>
              <c:pt idx="24">
                <c:v>0.421875</c:v>
              </c:pt>
              <c:pt idx="25">
                <c:v>0.33750000000000002</c:v>
              </c:pt>
              <c:pt idx="26">
                <c:v>0.33750000000000002</c:v>
              </c:pt>
              <c:pt idx="27">
                <c:v>0.25312500000000004</c:v>
              </c:pt>
              <c:pt idx="28">
                <c:v>0.25312500000000004</c:v>
              </c:pt>
              <c:pt idx="29">
                <c:v>0.25312500000000004</c:v>
              </c:pt>
              <c:pt idx="30">
                <c:v>0.25312500000000004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50B6-41D6-ADFF-ECD0A3AF5827}"/>
            </c:ext>
          </c:extLst>
        </c:ser>
        <c:ser>
          <c:idx val="4"/>
          <c:order val="4"/>
          <c:tx>
            <c:v>T4</c:v>
          </c:tx>
          <c:spPr>
            <a:ln>
              <a:solidFill>
                <a:schemeClr val="tx1"/>
              </a:solidFill>
              <a:prstDash val="sysDash"/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30.466666666666665</c:v>
              </c:pt>
            </c:numLit>
          </c:xVal>
          <c:yVal>
            <c:numLit>
              <c:formatCode>General</c:formatCode>
              <c:ptCount val="2"/>
              <c:pt idx="0">
                <c:v>1</c:v>
              </c:pt>
              <c:pt idx="1">
                <c:v>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4-50B6-41D6-ADFF-ECD0A3AF58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5269144"/>
        <c:axId val="109719160"/>
      </c:scatterChart>
      <c:valAx>
        <c:axId val="8152691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altLang="ja-JP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lang="en-US" altLang="ja-JP" b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after initial treatment (months)</a:t>
                </a:r>
                <a:endParaRPr lang="ja-JP" altLang="en-US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109719160"/>
        <c:crosses val="autoZero"/>
        <c:crossBetween val="midCat"/>
        <c:majorUnit val="12"/>
      </c:valAx>
      <c:valAx>
        <c:axId val="109719160"/>
        <c:scaling>
          <c:orientation val="minMax"/>
          <c:max val="1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altLang="ja-JP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DSS rate</a:t>
                </a:r>
                <a:endParaRPr lang="ja-JP" altLang="en-US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815269144"/>
        <c:crosses val="autoZero"/>
        <c:crossBetween val="midCat"/>
        <c:majorUnit val="0.2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T1c</c:v>
          </c:tx>
          <c:spPr>
            <a:ln>
              <a:solidFill>
                <a:srgbClr val="000000"/>
              </a:solidFill>
              <a:prstDash val="sysDot"/>
            </a:ln>
          </c:spPr>
          <c:marker>
            <c:symbol val="plus"/>
            <c:size val="5"/>
            <c:spPr>
              <a:noFill/>
              <a:ln>
                <a:solidFill>
                  <a:srgbClr val="000000"/>
                </a:solidFill>
              </a:ln>
            </c:spPr>
          </c:marker>
          <c:xVal>
            <c:numRef>
              <c:f>'JPS op前-T 223DSS'!$E$132:$E$137</c:f>
              <c:numCache>
                <c:formatCode>General</c:formatCode>
                <c:ptCount val="6"/>
                <c:pt idx="0">
                  <c:v>0</c:v>
                </c:pt>
                <c:pt idx="1">
                  <c:v>35.56666666666667</c:v>
                </c:pt>
                <c:pt idx="2">
                  <c:v>35.56666666666667</c:v>
                </c:pt>
                <c:pt idx="3">
                  <c:v>56.733333333333334</c:v>
                </c:pt>
                <c:pt idx="4">
                  <c:v>59.833333333333336</c:v>
                </c:pt>
                <c:pt idx="5">
                  <c:v>59.833333333333336</c:v>
                </c:pt>
              </c:numCache>
            </c:numRef>
          </c:xVal>
          <c:yVal>
            <c:numRef>
              <c:f>'JPS op前-T 223DSS'!$F$132:$F$137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0.66666666666666663</c:v>
                </c:pt>
                <c:pt idx="3">
                  <c:v>0.66666666666666663</c:v>
                </c:pt>
                <c:pt idx="4">
                  <c:v>0.66666666666666663</c:v>
                </c:pt>
                <c:pt idx="5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92F-44E4-B6CB-65E0412CF831}"/>
            </c:ext>
          </c:extLst>
        </c:ser>
        <c:ser>
          <c:idx val="1"/>
          <c:order val="1"/>
          <c:tx>
            <c:v>T2</c:v>
          </c:tx>
          <c:spPr>
            <a:ln>
              <a:solidFill>
                <a:srgbClr val="000000"/>
              </a:solidFill>
              <a:prstDash val="lgDashDotDot"/>
            </a:ln>
          </c:spPr>
          <c:marker>
            <c:symbol val="plus"/>
            <c:size val="5"/>
            <c:spPr>
              <a:noFill/>
              <a:ln>
                <a:solidFill>
                  <a:srgbClr val="000000"/>
                </a:solidFill>
              </a:ln>
            </c:spPr>
          </c:marker>
          <c:xVal>
            <c:numLit>
              <c:formatCode>General</c:formatCode>
              <c:ptCount val="2"/>
              <c:pt idx="0">
                <c:v>0</c:v>
              </c:pt>
              <c:pt idx="1">
                <c:v>62.6</c:v>
              </c:pt>
            </c:numLit>
          </c:xVal>
          <c:yVal>
            <c:numLit>
              <c:formatCode>General</c:formatCode>
              <c:ptCount val="2"/>
              <c:pt idx="0">
                <c:v>1</c:v>
              </c:pt>
              <c:pt idx="1">
                <c:v>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892F-44E4-B6CB-65E0412CF831}"/>
            </c:ext>
          </c:extLst>
        </c:ser>
        <c:ser>
          <c:idx val="2"/>
          <c:order val="2"/>
          <c:tx>
            <c:v>T3</c:v>
          </c:tx>
          <c:spPr>
            <a:ln>
              <a:solidFill>
                <a:srgbClr val="000000"/>
              </a:solidFill>
            </a:ln>
          </c:spPr>
          <c:marker>
            <c:symbol val="plus"/>
            <c:size val="5"/>
            <c:spPr>
              <a:noFill/>
              <a:ln>
                <a:solidFill>
                  <a:srgbClr val="000000"/>
                </a:solidFill>
              </a:ln>
            </c:spPr>
          </c:marker>
          <c:xVal>
            <c:numLit>
              <c:formatCode>General</c:formatCode>
              <c:ptCount val="161"/>
              <c:pt idx="0">
                <c:v>0</c:v>
              </c:pt>
              <c:pt idx="1">
                <c:v>3.9333333333333331</c:v>
              </c:pt>
              <c:pt idx="2">
                <c:v>8.3000000000000007</c:v>
              </c:pt>
              <c:pt idx="3">
                <c:v>8.3666666666666671</c:v>
              </c:pt>
              <c:pt idx="4">
                <c:v>8.3666666666666671</c:v>
              </c:pt>
              <c:pt idx="5">
                <c:v>8.5333333333333332</c:v>
              </c:pt>
              <c:pt idx="6">
                <c:v>8.5333333333333332</c:v>
              </c:pt>
              <c:pt idx="7">
                <c:v>9.0666666666666664</c:v>
              </c:pt>
              <c:pt idx="8">
                <c:v>9.3000000000000007</c:v>
              </c:pt>
              <c:pt idx="9">
                <c:v>9.3000000000000007</c:v>
              </c:pt>
              <c:pt idx="10">
                <c:v>9.5333333333333332</c:v>
              </c:pt>
              <c:pt idx="11">
                <c:v>9.5333333333333332</c:v>
              </c:pt>
              <c:pt idx="12">
                <c:v>9.8333333333333339</c:v>
              </c:pt>
              <c:pt idx="13">
                <c:v>9.8333333333333339</c:v>
              </c:pt>
              <c:pt idx="14">
                <c:v>10.3</c:v>
              </c:pt>
              <c:pt idx="15">
                <c:v>10.3</c:v>
              </c:pt>
              <c:pt idx="16">
                <c:v>10.7</c:v>
              </c:pt>
              <c:pt idx="17">
                <c:v>10.7</c:v>
              </c:pt>
              <c:pt idx="18">
                <c:v>11.033333333333333</c:v>
              </c:pt>
              <c:pt idx="19">
                <c:v>11.766666666666667</c:v>
              </c:pt>
              <c:pt idx="20">
                <c:v>11.766666666666667</c:v>
              </c:pt>
              <c:pt idx="21">
                <c:v>11.866666666666667</c:v>
              </c:pt>
              <c:pt idx="22">
                <c:v>11.866666666666667</c:v>
              </c:pt>
              <c:pt idx="23">
                <c:v>12.933333333333334</c:v>
              </c:pt>
              <c:pt idx="24">
                <c:v>13.166666666666666</c:v>
              </c:pt>
              <c:pt idx="25">
                <c:v>13.166666666666666</c:v>
              </c:pt>
              <c:pt idx="26">
                <c:v>13.333333333333334</c:v>
              </c:pt>
              <c:pt idx="27">
                <c:v>13.433333333333334</c:v>
              </c:pt>
              <c:pt idx="28">
                <c:v>13.433333333333334</c:v>
              </c:pt>
              <c:pt idx="29">
                <c:v>14</c:v>
              </c:pt>
              <c:pt idx="30">
                <c:v>14</c:v>
              </c:pt>
              <c:pt idx="31">
                <c:v>14.033333333333333</c:v>
              </c:pt>
              <c:pt idx="32">
                <c:v>14.033333333333333</c:v>
              </c:pt>
              <c:pt idx="33">
                <c:v>14.466666666666667</c:v>
              </c:pt>
              <c:pt idx="34">
                <c:v>14.466666666666667</c:v>
              </c:pt>
              <c:pt idx="35">
                <c:v>14.533333333333333</c:v>
              </c:pt>
              <c:pt idx="36">
                <c:v>14.533333333333333</c:v>
              </c:pt>
              <c:pt idx="37">
                <c:v>14.8</c:v>
              </c:pt>
              <c:pt idx="38">
                <c:v>14.8</c:v>
              </c:pt>
              <c:pt idx="39">
                <c:v>14.866666666666667</c:v>
              </c:pt>
              <c:pt idx="40">
                <c:v>14.866666666666667</c:v>
              </c:pt>
              <c:pt idx="41">
                <c:v>14.966666666666667</c:v>
              </c:pt>
              <c:pt idx="42">
                <c:v>14.966666666666667</c:v>
              </c:pt>
              <c:pt idx="43">
                <c:v>15.566666666666666</c:v>
              </c:pt>
              <c:pt idx="44">
                <c:v>15.566666666666666</c:v>
              </c:pt>
              <c:pt idx="45">
                <c:v>15.8</c:v>
              </c:pt>
              <c:pt idx="46">
                <c:v>15.8</c:v>
              </c:pt>
              <c:pt idx="47">
                <c:v>15.833333333333334</c:v>
              </c:pt>
              <c:pt idx="48">
                <c:v>15.833333333333334</c:v>
              </c:pt>
              <c:pt idx="49">
                <c:v>16.2</c:v>
              </c:pt>
              <c:pt idx="50">
                <c:v>16.5</c:v>
              </c:pt>
              <c:pt idx="51">
                <c:v>16.5</c:v>
              </c:pt>
              <c:pt idx="52">
                <c:v>16.566666666666666</c:v>
              </c:pt>
              <c:pt idx="53">
                <c:v>16.7</c:v>
              </c:pt>
              <c:pt idx="54">
                <c:v>16.7</c:v>
              </c:pt>
              <c:pt idx="55">
                <c:v>16.833333333333332</c:v>
              </c:pt>
              <c:pt idx="56">
                <c:v>17.233333333333334</c:v>
              </c:pt>
              <c:pt idx="57">
                <c:v>17.600000000000001</c:v>
              </c:pt>
              <c:pt idx="58">
                <c:v>17.600000000000001</c:v>
              </c:pt>
              <c:pt idx="59">
                <c:v>17.7</c:v>
              </c:pt>
              <c:pt idx="60">
                <c:v>18.3</c:v>
              </c:pt>
              <c:pt idx="61">
                <c:v>18.633333333333333</c:v>
              </c:pt>
              <c:pt idx="62">
                <c:v>18.633333333333333</c:v>
              </c:pt>
              <c:pt idx="63">
                <c:v>18.8</c:v>
              </c:pt>
              <c:pt idx="64">
                <c:v>19.266666666666666</c:v>
              </c:pt>
              <c:pt idx="65">
                <c:v>19.266666666666666</c:v>
              </c:pt>
              <c:pt idx="66">
                <c:v>19.399999999999999</c:v>
              </c:pt>
              <c:pt idx="67">
                <c:v>20.633333333333333</c:v>
              </c:pt>
              <c:pt idx="68">
                <c:v>20.7</c:v>
              </c:pt>
              <c:pt idx="69">
                <c:v>21.233333333333334</c:v>
              </c:pt>
              <c:pt idx="70">
                <c:v>21.233333333333334</c:v>
              </c:pt>
              <c:pt idx="71">
                <c:v>21.333333333333332</c:v>
              </c:pt>
              <c:pt idx="72">
                <c:v>21.333333333333332</c:v>
              </c:pt>
              <c:pt idx="73">
                <c:v>22.133333333333333</c:v>
              </c:pt>
              <c:pt idx="74">
                <c:v>22.333333333333332</c:v>
              </c:pt>
              <c:pt idx="75">
                <c:v>22.333333333333332</c:v>
              </c:pt>
              <c:pt idx="76">
                <c:v>23.1</c:v>
              </c:pt>
              <c:pt idx="77">
                <c:v>23.2</c:v>
              </c:pt>
              <c:pt idx="78">
                <c:v>23.2</c:v>
              </c:pt>
              <c:pt idx="79">
                <c:v>24.666666666666668</c:v>
              </c:pt>
              <c:pt idx="80">
                <c:v>24.766666666666666</c:v>
              </c:pt>
              <c:pt idx="81">
                <c:v>24.766666666666666</c:v>
              </c:pt>
              <c:pt idx="82">
                <c:v>24.9</c:v>
              </c:pt>
              <c:pt idx="83">
                <c:v>25.3</c:v>
              </c:pt>
              <c:pt idx="84">
                <c:v>25.3</c:v>
              </c:pt>
              <c:pt idx="85">
                <c:v>25.5</c:v>
              </c:pt>
              <c:pt idx="86">
                <c:v>25.5</c:v>
              </c:pt>
              <c:pt idx="87">
                <c:v>25.733333333333334</c:v>
              </c:pt>
              <c:pt idx="88">
                <c:v>25.733333333333334</c:v>
              </c:pt>
              <c:pt idx="89">
                <c:v>26.166666666666668</c:v>
              </c:pt>
              <c:pt idx="90">
                <c:v>26.166666666666668</c:v>
              </c:pt>
              <c:pt idx="91">
                <c:v>26.266666666666666</c:v>
              </c:pt>
              <c:pt idx="92">
                <c:v>27.366666666666667</c:v>
              </c:pt>
              <c:pt idx="93">
                <c:v>29.933333333333334</c:v>
              </c:pt>
              <c:pt idx="94">
                <c:v>30.066666666666666</c:v>
              </c:pt>
              <c:pt idx="95">
                <c:v>30.4</c:v>
              </c:pt>
              <c:pt idx="96">
                <c:v>30.4</c:v>
              </c:pt>
              <c:pt idx="97">
                <c:v>30.666666666666668</c:v>
              </c:pt>
              <c:pt idx="98">
                <c:v>31.066666666666666</c:v>
              </c:pt>
              <c:pt idx="99">
                <c:v>31.066666666666666</c:v>
              </c:pt>
              <c:pt idx="100">
                <c:v>31.433333333333334</c:v>
              </c:pt>
              <c:pt idx="101">
                <c:v>31.433333333333334</c:v>
              </c:pt>
              <c:pt idx="102">
                <c:v>31.5</c:v>
              </c:pt>
              <c:pt idx="103">
                <c:v>32</c:v>
              </c:pt>
              <c:pt idx="104">
                <c:v>32.43333333333333</c:v>
              </c:pt>
              <c:pt idx="105">
                <c:v>34.56666666666667</c:v>
              </c:pt>
              <c:pt idx="106">
                <c:v>34.56666666666667</c:v>
              </c:pt>
              <c:pt idx="107">
                <c:v>35.5</c:v>
              </c:pt>
              <c:pt idx="108">
                <c:v>36.133333333333333</c:v>
              </c:pt>
              <c:pt idx="109">
                <c:v>36.666666666666664</c:v>
              </c:pt>
              <c:pt idx="110">
                <c:v>36.766666666666666</c:v>
              </c:pt>
              <c:pt idx="111">
                <c:v>36.766666666666666</c:v>
              </c:pt>
              <c:pt idx="112">
                <c:v>38.333333333333336</c:v>
              </c:pt>
              <c:pt idx="113">
                <c:v>38.466666666666669</c:v>
              </c:pt>
              <c:pt idx="114">
                <c:v>38.466666666666669</c:v>
              </c:pt>
              <c:pt idx="115">
                <c:v>38.633333333333333</c:v>
              </c:pt>
              <c:pt idx="116">
                <c:v>38.966666666666669</c:v>
              </c:pt>
              <c:pt idx="117">
                <c:v>39.733333333333334</c:v>
              </c:pt>
              <c:pt idx="118">
                <c:v>39.733333333333334</c:v>
              </c:pt>
              <c:pt idx="119">
                <c:v>41.033333333333331</c:v>
              </c:pt>
              <c:pt idx="120">
                <c:v>42.866666666666667</c:v>
              </c:pt>
              <c:pt idx="121">
                <c:v>43.43333333333333</c:v>
              </c:pt>
              <c:pt idx="122">
                <c:v>43.6</c:v>
              </c:pt>
              <c:pt idx="123">
                <c:v>43.733333333333334</c:v>
              </c:pt>
              <c:pt idx="124">
                <c:v>43.733333333333334</c:v>
              </c:pt>
              <c:pt idx="125">
                <c:v>44</c:v>
              </c:pt>
              <c:pt idx="126">
                <c:v>44.033333333333331</c:v>
              </c:pt>
              <c:pt idx="127">
                <c:v>46.5</c:v>
              </c:pt>
              <c:pt idx="128">
                <c:v>50.733333333333334</c:v>
              </c:pt>
              <c:pt idx="129">
                <c:v>50.733333333333334</c:v>
              </c:pt>
              <c:pt idx="130">
                <c:v>52.4</c:v>
              </c:pt>
              <c:pt idx="131">
                <c:v>53.8</c:v>
              </c:pt>
              <c:pt idx="132">
                <c:v>54.43333333333333</c:v>
              </c:pt>
              <c:pt idx="133">
                <c:v>55.5</c:v>
              </c:pt>
              <c:pt idx="134">
                <c:v>59.8</c:v>
              </c:pt>
              <c:pt idx="135">
                <c:v>60</c:v>
              </c:pt>
              <c:pt idx="136">
                <c:v>62.333333333333336</c:v>
              </c:pt>
              <c:pt idx="137">
                <c:v>62.666666666666664</c:v>
              </c:pt>
              <c:pt idx="138">
                <c:v>62.666666666666664</c:v>
              </c:pt>
              <c:pt idx="139">
                <c:v>63.8</c:v>
              </c:pt>
              <c:pt idx="140">
                <c:v>63.8</c:v>
              </c:pt>
              <c:pt idx="141">
                <c:v>71.666666666666671</c:v>
              </c:pt>
              <c:pt idx="142">
                <c:v>76</c:v>
              </c:pt>
              <c:pt idx="143">
                <c:v>81.2</c:v>
              </c:pt>
              <c:pt idx="144">
                <c:v>86.266666666666666</c:v>
              </c:pt>
              <c:pt idx="145">
                <c:v>87.86666666666666</c:v>
              </c:pt>
              <c:pt idx="146">
                <c:v>87.86666666666666</c:v>
              </c:pt>
              <c:pt idx="147">
                <c:v>93.36666666666666</c:v>
              </c:pt>
              <c:pt idx="148">
                <c:v>100.36666666666666</c:v>
              </c:pt>
              <c:pt idx="149">
                <c:v>105</c:v>
              </c:pt>
              <c:pt idx="150">
                <c:v>108.33333333333333</c:v>
              </c:pt>
              <c:pt idx="151">
                <c:v>108.43333333333334</c:v>
              </c:pt>
              <c:pt idx="152">
                <c:v>109.7</c:v>
              </c:pt>
              <c:pt idx="153">
                <c:v>111.06666666666666</c:v>
              </c:pt>
              <c:pt idx="154">
                <c:v>112.5</c:v>
              </c:pt>
              <c:pt idx="155">
                <c:v>115.6</c:v>
              </c:pt>
              <c:pt idx="156">
                <c:v>117.23333333333333</c:v>
              </c:pt>
              <c:pt idx="157">
                <c:v>118.96666666666667</c:v>
              </c:pt>
              <c:pt idx="158">
                <c:v>125.8</c:v>
              </c:pt>
              <c:pt idx="159">
                <c:v>154.19999999999999</c:v>
              </c:pt>
              <c:pt idx="160">
                <c:v>159.73333333333332</c:v>
              </c:pt>
            </c:numLit>
          </c:xVal>
          <c:yVal>
            <c:numLit>
              <c:formatCode>General</c:formatCode>
              <c:ptCount val="161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  <c:pt idx="4">
                <c:v>0.99099099099099097</c:v>
              </c:pt>
              <c:pt idx="5">
                <c:v>0.99099099099099097</c:v>
              </c:pt>
              <c:pt idx="6">
                <c:v>0.98198198198198194</c:v>
              </c:pt>
              <c:pt idx="7">
                <c:v>0.98198198198198194</c:v>
              </c:pt>
              <c:pt idx="8">
                <c:v>0.98198198198198194</c:v>
              </c:pt>
              <c:pt idx="9">
                <c:v>0.97288955622288953</c:v>
              </c:pt>
              <c:pt idx="10">
                <c:v>0.97288955622288953</c:v>
              </c:pt>
              <c:pt idx="11">
                <c:v>0.96379713046379711</c:v>
              </c:pt>
              <c:pt idx="12">
                <c:v>0.96379713046379711</c:v>
              </c:pt>
              <c:pt idx="13">
                <c:v>0.9547047047047047</c:v>
              </c:pt>
              <c:pt idx="14">
                <c:v>0.9547047047047047</c:v>
              </c:pt>
              <c:pt idx="15">
                <c:v>0.94561227894561228</c:v>
              </c:pt>
              <c:pt idx="16">
                <c:v>0.94561227894561228</c:v>
              </c:pt>
              <c:pt idx="17">
                <c:v>0.93651985318651987</c:v>
              </c:pt>
              <c:pt idx="18">
                <c:v>0.93651985318651987</c:v>
              </c:pt>
              <c:pt idx="19">
                <c:v>0.93651985318651987</c:v>
              </c:pt>
              <c:pt idx="20">
                <c:v>0.92733828599841672</c:v>
              </c:pt>
              <c:pt idx="21">
                <c:v>0.92733828599841672</c:v>
              </c:pt>
              <c:pt idx="22">
                <c:v>0.91815671881031358</c:v>
              </c:pt>
              <c:pt idx="23">
                <c:v>0.91815671881031358</c:v>
              </c:pt>
              <c:pt idx="24">
                <c:v>0.91815671881031358</c:v>
              </c:pt>
              <c:pt idx="25">
                <c:v>0.90888240851930036</c:v>
              </c:pt>
              <c:pt idx="26">
                <c:v>0.90888240851930036</c:v>
              </c:pt>
              <c:pt idx="27">
                <c:v>0.90888240851930036</c:v>
              </c:pt>
              <c:pt idx="28">
                <c:v>0.89951248678198803</c:v>
              </c:pt>
              <c:pt idx="29">
                <c:v>0.89951248678198803</c:v>
              </c:pt>
              <c:pt idx="30">
                <c:v>0.8901425650446757</c:v>
              </c:pt>
              <c:pt idx="31">
                <c:v>0.8901425650446757</c:v>
              </c:pt>
              <c:pt idx="32">
                <c:v>0.88077264330736338</c:v>
              </c:pt>
              <c:pt idx="33">
                <c:v>0.88077264330736338</c:v>
              </c:pt>
              <c:pt idx="34">
                <c:v>0.87140272157005105</c:v>
              </c:pt>
              <c:pt idx="35">
                <c:v>0.87140272157005105</c:v>
              </c:pt>
              <c:pt idx="36">
                <c:v>0.86203279983273873</c:v>
              </c:pt>
              <c:pt idx="37">
                <c:v>0.86203279983273873</c:v>
              </c:pt>
              <c:pt idx="38">
                <c:v>0.8526628780954264</c:v>
              </c:pt>
              <c:pt idx="39">
                <c:v>0.8526628780954264</c:v>
              </c:pt>
              <c:pt idx="40">
                <c:v>0.84329295635811408</c:v>
              </c:pt>
              <c:pt idx="41">
                <c:v>0.84329295635811408</c:v>
              </c:pt>
              <c:pt idx="42">
                <c:v>0.83392303462080175</c:v>
              </c:pt>
              <c:pt idx="43">
                <c:v>0.83392303462080175</c:v>
              </c:pt>
              <c:pt idx="44">
                <c:v>0.82455311288348943</c:v>
              </c:pt>
              <c:pt idx="45">
                <c:v>0.82455311288348943</c:v>
              </c:pt>
              <c:pt idx="46">
                <c:v>0.8151831911461771</c:v>
              </c:pt>
              <c:pt idx="47">
                <c:v>0.8151831911461771</c:v>
              </c:pt>
              <c:pt idx="48">
                <c:v>0.80581326940886477</c:v>
              </c:pt>
              <c:pt idx="49">
                <c:v>0.80581326940886477</c:v>
              </c:pt>
              <c:pt idx="50">
                <c:v>0.80581326940886477</c:v>
              </c:pt>
              <c:pt idx="51">
                <c:v>0.79633311329817225</c:v>
              </c:pt>
              <c:pt idx="52">
                <c:v>0.79633311329817225</c:v>
              </c:pt>
              <c:pt idx="53">
                <c:v>0.79633311329817225</c:v>
              </c:pt>
              <c:pt idx="54">
                <c:v>0.78673873843915809</c:v>
              </c:pt>
              <c:pt idx="55">
                <c:v>0.78673873843915809</c:v>
              </c:pt>
              <c:pt idx="56">
                <c:v>0.78673873843915809</c:v>
              </c:pt>
              <c:pt idx="57">
                <c:v>0.78673873843915809</c:v>
              </c:pt>
              <c:pt idx="58">
                <c:v>0.77690450420866863</c:v>
              </c:pt>
              <c:pt idx="59">
                <c:v>0.77690450420866863</c:v>
              </c:pt>
              <c:pt idx="60">
                <c:v>0.77690450420866863</c:v>
              </c:pt>
              <c:pt idx="61">
                <c:v>0.77690450420866863</c:v>
              </c:pt>
              <c:pt idx="62">
                <c:v>0.76681483532284178</c:v>
              </c:pt>
              <c:pt idx="63">
                <c:v>0.76681483532284178</c:v>
              </c:pt>
              <c:pt idx="64">
                <c:v>0.76681483532284178</c:v>
              </c:pt>
              <c:pt idx="65">
                <c:v>0.75659063751853728</c:v>
              </c:pt>
              <c:pt idx="66">
                <c:v>0.75659063751853728</c:v>
              </c:pt>
              <c:pt idx="67">
                <c:v>0.75659063751853728</c:v>
              </c:pt>
              <c:pt idx="68">
                <c:v>0.75659063751853728</c:v>
              </c:pt>
              <c:pt idx="69">
                <c:v>0.75659063751853728</c:v>
              </c:pt>
              <c:pt idx="70">
                <c:v>0.74593443135630433</c:v>
              </c:pt>
              <c:pt idx="71">
                <c:v>0.74593443135630433</c:v>
              </c:pt>
              <c:pt idx="72">
                <c:v>0.73527822519407138</c:v>
              </c:pt>
              <c:pt idx="73">
                <c:v>0.73527822519407138</c:v>
              </c:pt>
              <c:pt idx="74">
                <c:v>0.73527822519407138</c:v>
              </c:pt>
              <c:pt idx="75">
                <c:v>0.724465310117688</c:v>
              </c:pt>
              <c:pt idx="76">
                <c:v>0.724465310117688</c:v>
              </c:pt>
              <c:pt idx="77">
                <c:v>0.724465310117688</c:v>
              </c:pt>
              <c:pt idx="78">
                <c:v>0.71348856299469277</c:v>
              </c:pt>
              <c:pt idx="79">
                <c:v>0.71348856299469277</c:v>
              </c:pt>
              <c:pt idx="80">
                <c:v>0.71348856299469277</c:v>
              </c:pt>
              <c:pt idx="81">
                <c:v>0.70234030419790072</c:v>
              </c:pt>
              <c:pt idx="82">
                <c:v>0.70234030419790072</c:v>
              </c:pt>
              <c:pt idx="83">
                <c:v>0.70234030419790072</c:v>
              </c:pt>
              <c:pt idx="84">
                <c:v>0.6910122347753539</c:v>
              </c:pt>
              <c:pt idx="85">
                <c:v>0.6910122347753539</c:v>
              </c:pt>
              <c:pt idx="86">
                <c:v>0.67968416535280707</c:v>
              </c:pt>
              <c:pt idx="87">
                <c:v>0.67968416535280707</c:v>
              </c:pt>
              <c:pt idx="88">
                <c:v>0.66835609593026024</c:v>
              </c:pt>
              <c:pt idx="89">
                <c:v>0.66835609593026024</c:v>
              </c:pt>
              <c:pt idx="90">
                <c:v>0.65702802650771341</c:v>
              </c:pt>
              <c:pt idx="91">
                <c:v>0.65702802650771341</c:v>
              </c:pt>
              <c:pt idx="92">
                <c:v>0.65702802650771341</c:v>
              </c:pt>
              <c:pt idx="93">
                <c:v>0.65702802650771341</c:v>
              </c:pt>
              <c:pt idx="94">
                <c:v>0.65702802650771341</c:v>
              </c:pt>
              <c:pt idx="95">
                <c:v>0.65702802650771341</c:v>
              </c:pt>
              <c:pt idx="96">
                <c:v>0.64486084083164463</c:v>
              </c:pt>
              <c:pt idx="97">
                <c:v>0.64486084083164463</c:v>
              </c:pt>
              <c:pt idx="98">
                <c:v>0.64486084083164463</c:v>
              </c:pt>
              <c:pt idx="99">
                <c:v>0.63245967081565146</c:v>
              </c:pt>
              <c:pt idx="100">
                <c:v>0.63245967081565146</c:v>
              </c:pt>
              <c:pt idx="101">
                <c:v>0.6200585007996583</c:v>
              </c:pt>
              <c:pt idx="102">
                <c:v>0.6200585007996583</c:v>
              </c:pt>
              <c:pt idx="103">
                <c:v>0.6200585007996583</c:v>
              </c:pt>
              <c:pt idx="104">
                <c:v>0.6200585007996583</c:v>
              </c:pt>
              <c:pt idx="105">
                <c:v>0.6200585007996583</c:v>
              </c:pt>
              <c:pt idx="106">
                <c:v>0.60686576674009107</c:v>
              </c:pt>
              <c:pt idx="107">
                <c:v>0.60686576674009107</c:v>
              </c:pt>
              <c:pt idx="108">
                <c:v>0.60686576674009107</c:v>
              </c:pt>
              <c:pt idx="109">
                <c:v>0.60686576674009107</c:v>
              </c:pt>
              <c:pt idx="110">
                <c:v>0.60686576674009107</c:v>
              </c:pt>
              <c:pt idx="111">
                <c:v>0.59275260937404239</c:v>
              </c:pt>
              <c:pt idx="112">
                <c:v>0.59275260937404239</c:v>
              </c:pt>
              <c:pt idx="113">
                <c:v>0.59275260937404239</c:v>
              </c:pt>
              <c:pt idx="114">
                <c:v>0.5782952286576023</c:v>
              </c:pt>
              <c:pt idx="115">
                <c:v>0.5782952286576023</c:v>
              </c:pt>
              <c:pt idx="116">
                <c:v>0.5782952286576023</c:v>
              </c:pt>
              <c:pt idx="117">
                <c:v>0.5782952286576023</c:v>
              </c:pt>
              <c:pt idx="118">
                <c:v>0.56307693316661278</c:v>
              </c:pt>
              <c:pt idx="119">
                <c:v>0.56307693316661278</c:v>
              </c:pt>
              <c:pt idx="120">
                <c:v>0.56307693316661278</c:v>
              </c:pt>
              <c:pt idx="121">
                <c:v>0.56307693316661278</c:v>
              </c:pt>
              <c:pt idx="122">
                <c:v>0.56307693316661278</c:v>
              </c:pt>
              <c:pt idx="123">
                <c:v>0.56307693316661278</c:v>
              </c:pt>
              <c:pt idx="124">
                <c:v>0.54601399579792753</c:v>
              </c:pt>
              <c:pt idx="125">
                <c:v>0.54601399579792753</c:v>
              </c:pt>
              <c:pt idx="126">
                <c:v>0.54601399579792753</c:v>
              </c:pt>
              <c:pt idx="127">
                <c:v>0.54601399579792753</c:v>
              </c:pt>
              <c:pt idx="128">
                <c:v>0.54601399579792753</c:v>
              </c:pt>
              <c:pt idx="129">
                <c:v>0.52718592697730937</c:v>
              </c:pt>
              <c:pt idx="130">
                <c:v>0.52718592697730937</c:v>
              </c:pt>
              <c:pt idx="131">
                <c:v>0.52718592697730937</c:v>
              </c:pt>
              <c:pt idx="132">
                <c:v>0.52718592697730937</c:v>
              </c:pt>
              <c:pt idx="133">
                <c:v>0.52718592697730937</c:v>
              </c:pt>
              <c:pt idx="134">
                <c:v>0.52718592697730937</c:v>
              </c:pt>
              <c:pt idx="135">
                <c:v>0.52718592697730937</c:v>
              </c:pt>
              <c:pt idx="136">
                <c:v>0.52718592697730937</c:v>
              </c:pt>
              <c:pt idx="137">
                <c:v>0.52718592697730937</c:v>
              </c:pt>
              <c:pt idx="138">
                <c:v>0.50208183521648508</c:v>
              </c:pt>
              <c:pt idx="139">
                <c:v>0.50208183521648508</c:v>
              </c:pt>
              <c:pt idx="140">
                <c:v>0.47697774345566085</c:v>
              </c:pt>
              <c:pt idx="141">
                <c:v>0.47697774345566085</c:v>
              </c:pt>
              <c:pt idx="142">
                <c:v>0.47697774345566085</c:v>
              </c:pt>
              <c:pt idx="143">
                <c:v>0.47697774345566085</c:v>
              </c:pt>
              <c:pt idx="144">
                <c:v>0.47697774345566085</c:v>
              </c:pt>
              <c:pt idx="145">
                <c:v>0.47697774345566085</c:v>
              </c:pt>
              <c:pt idx="146">
                <c:v>0.44517922722528347</c:v>
              </c:pt>
              <c:pt idx="147">
                <c:v>0.44517922722528347</c:v>
              </c:pt>
              <c:pt idx="148">
                <c:v>0.44517922722528347</c:v>
              </c:pt>
              <c:pt idx="149">
                <c:v>0.44517922722528347</c:v>
              </c:pt>
              <c:pt idx="150">
                <c:v>0.44517922722528347</c:v>
              </c:pt>
              <c:pt idx="151">
                <c:v>0.44517922722528347</c:v>
              </c:pt>
              <c:pt idx="152">
                <c:v>0.44517922722528347</c:v>
              </c:pt>
              <c:pt idx="153">
                <c:v>0.44517922722528347</c:v>
              </c:pt>
              <c:pt idx="154">
                <c:v>0.44517922722528347</c:v>
              </c:pt>
              <c:pt idx="155">
                <c:v>0.44517922722528347</c:v>
              </c:pt>
              <c:pt idx="156">
                <c:v>0.44517922722528347</c:v>
              </c:pt>
              <c:pt idx="157">
                <c:v>0.44517922722528347</c:v>
              </c:pt>
              <c:pt idx="158">
                <c:v>0.44517922722528347</c:v>
              </c:pt>
              <c:pt idx="159">
                <c:v>0.44517922722528347</c:v>
              </c:pt>
              <c:pt idx="160">
                <c:v>0.44517922722528347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892F-44E4-B6CB-65E0412CF831}"/>
            </c:ext>
          </c:extLst>
        </c:ser>
        <c:ser>
          <c:idx val="3"/>
          <c:order val="3"/>
          <c:tx>
            <c:v>T4</c:v>
          </c:tx>
          <c:spPr>
            <a:ln>
              <a:solidFill>
                <a:srgbClr val="000000"/>
              </a:solidFill>
              <a:prstDash val="sysDash"/>
            </a:ln>
          </c:spPr>
          <c:marker>
            <c:symbol val="plus"/>
            <c:size val="5"/>
            <c:spPr>
              <a:noFill/>
              <a:ln>
                <a:solidFill>
                  <a:srgbClr val="000000"/>
                </a:solidFill>
              </a:ln>
            </c:spPr>
          </c:marker>
          <c:xVal>
            <c:numLit>
              <c:formatCode>General</c:formatCode>
              <c:ptCount val="174"/>
              <c:pt idx="0">
                <c:v>0</c:v>
              </c:pt>
              <c:pt idx="1">
                <c:v>3.2666666666666666</c:v>
              </c:pt>
              <c:pt idx="2">
                <c:v>4.333333333333333</c:v>
              </c:pt>
              <c:pt idx="3">
                <c:v>5.3</c:v>
              </c:pt>
              <c:pt idx="4">
                <c:v>6.5666666666666664</c:v>
              </c:pt>
              <c:pt idx="5">
                <c:v>6.5666666666666664</c:v>
              </c:pt>
              <c:pt idx="6">
                <c:v>7.3</c:v>
              </c:pt>
              <c:pt idx="7">
                <c:v>7.3</c:v>
              </c:pt>
              <c:pt idx="8">
                <c:v>7.4333333333333336</c:v>
              </c:pt>
              <c:pt idx="9">
                <c:v>7.8</c:v>
              </c:pt>
              <c:pt idx="10">
                <c:v>7.8</c:v>
              </c:pt>
              <c:pt idx="11">
                <c:v>8.1999999999999993</c:v>
              </c:pt>
              <c:pt idx="12">
                <c:v>8.1999999999999993</c:v>
              </c:pt>
              <c:pt idx="13">
                <c:v>8.3000000000000007</c:v>
              </c:pt>
              <c:pt idx="14">
                <c:v>8.3000000000000007</c:v>
              </c:pt>
              <c:pt idx="15">
                <c:v>8.4</c:v>
              </c:pt>
              <c:pt idx="16">
                <c:v>8.4</c:v>
              </c:pt>
              <c:pt idx="17">
                <c:v>9.9</c:v>
              </c:pt>
              <c:pt idx="18">
                <c:v>9.9</c:v>
              </c:pt>
              <c:pt idx="19">
                <c:v>10.233333333333333</c:v>
              </c:pt>
              <c:pt idx="20">
                <c:v>10.4</c:v>
              </c:pt>
              <c:pt idx="21">
                <c:v>10.4</c:v>
              </c:pt>
              <c:pt idx="22">
                <c:v>10.5</c:v>
              </c:pt>
              <c:pt idx="23">
                <c:v>10.5</c:v>
              </c:pt>
              <c:pt idx="24">
                <c:v>11.1</c:v>
              </c:pt>
              <c:pt idx="25">
                <c:v>11.233333333333333</c:v>
              </c:pt>
              <c:pt idx="26">
                <c:v>11.233333333333333</c:v>
              </c:pt>
              <c:pt idx="27">
                <c:v>11.766666666666667</c:v>
              </c:pt>
              <c:pt idx="28">
                <c:v>11.866666666666667</c:v>
              </c:pt>
              <c:pt idx="29">
                <c:v>11.866666666666667</c:v>
              </c:pt>
              <c:pt idx="30">
                <c:v>13.266666666666667</c:v>
              </c:pt>
              <c:pt idx="31">
                <c:v>13.266666666666667</c:v>
              </c:pt>
              <c:pt idx="32">
                <c:v>13.333333333333334</c:v>
              </c:pt>
              <c:pt idx="33">
                <c:v>13.333333333333334</c:v>
              </c:pt>
              <c:pt idx="34">
                <c:v>13.833333333333334</c:v>
              </c:pt>
              <c:pt idx="35">
                <c:v>13.833333333333334</c:v>
              </c:pt>
              <c:pt idx="36">
                <c:v>13.933333333333334</c:v>
              </c:pt>
              <c:pt idx="37">
                <c:v>14</c:v>
              </c:pt>
              <c:pt idx="38">
                <c:v>14.033333333333333</c:v>
              </c:pt>
              <c:pt idx="39">
                <c:v>14.033333333333333</c:v>
              </c:pt>
              <c:pt idx="40">
                <c:v>14.033333333333333</c:v>
              </c:pt>
              <c:pt idx="41">
                <c:v>15.1</c:v>
              </c:pt>
              <c:pt idx="42">
                <c:v>15.1</c:v>
              </c:pt>
              <c:pt idx="43">
                <c:v>15.4</c:v>
              </c:pt>
              <c:pt idx="44">
                <c:v>15.4</c:v>
              </c:pt>
              <c:pt idx="45">
                <c:v>15.466666666666667</c:v>
              </c:pt>
              <c:pt idx="46">
                <c:v>15.466666666666667</c:v>
              </c:pt>
              <c:pt idx="47">
                <c:v>15.7</c:v>
              </c:pt>
              <c:pt idx="48">
                <c:v>15.7</c:v>
              </c:pt>
              <c:pt idx="49">
                <c:v>15.966666666666667</c:v>
              </c:pt>
              <c:pt idx="50">
                <c:v>15.966666666666667</c:v>
              </c:pt>
              <c:pt idx="51">
                <c:v>16</c:v>
              </c:pt>
              <c:pt idx="52">
                <c:v>16</c:v>
              </c:pt>
              <c:pt idx="53">
                <c:v>16.166666666666668</c:v>
              </c:pt>
              <c:pt idx="54">
                <c:v>16.166666666666668</c:v>
              </c:pt>
              <c:pt idx="55">
                <c:v>16.233333333333334</c:v>
              </c:pt>
              <c:pt idx="56">
                <c:v>16.233333333333334</c:v>
              </c:pt>
              <c:pt idx="57">
                <c:v>16.533333333333335</c:v>
              </c:pt>
              <c:pt idx="58">
                <c:v>16.933333333333334</c:v>
              </c:pt>
              <c:pt idx="59">
                <c:v>16.933333333333334</c:v>
              </c:pt>
              <c:pt idx="60">
                <c:v>17</c:v>
              </c:pt>
              <c:pt idx="61">
                <c:v>17</c:v>
              </c:pt>
              <c:pt idx="62">
                <c:v>17.533333333333335</c:v>
              </c:pt>
              <c:pt idx="63">
                <c:v>17.533333333333335</c:v>
              </c:pt>
              <c:pt idx="64">
                <c:v>17.733333333333334</c:v>
              </c:pt>
              <c:pt idx="65">
                <c:v>17.966666666666665</c:v>
              </c:pt>
              <c:pt idx="66">
                <c:v>17.966666666666665</c:v>
              </c:pt>
              <c:pt idx="67">
                <c:v>18.066666666666666</c:v>
              </c:pt>
              <c:pt idx="68">
                <c:v>18.066666666666666</c:v>
              </c:pt>
              <c:pt idx="69">
                <c:v>18.533333333333335</c:v>
              </c:pt>
              <c:pt idx="70">
                <c:v>19.899999999999999</c:v>
              </c:pt>
              <c:pt idx="71">
                <c:v>19.899999999999999</c:v>
              </c:pt>
              <c:pt idx="72">
                <c:v>20.266666666666666</c:v>
              </c:pt>
              <c:pt idx="73">
                <c:v>20.266666666666666</c:v>
              </c:pt>
              <c:pt idx="74">
                <c:v>20.6</c:v>
              </c:pt>
              <c:pt idx="75">
                <c:v>20.6</c:v>
              </c:pt>
              <c:pt idx="76">
                <c:v>20.633333333333333</c:v>
              </c:pt>
              <c:pt idx="77">
                <c:v>20.633333333333333</c:v>
              </c:pt>
              <c:pt idx="78">
                <c:v>20.866666666666667</c:v>
              </c:pt>
              <c:pt idx="79">
                <c:v>20.866666666666667</c:v>
              </c:pt>
              <c:pt idx="80">
                <c:v>21.233333333333334</c:v>
              </c:pt>
              <c:pt idx="81">
                <c:v>21.233333333333334</c:v>
              </c:pt>
              <c:pt idx="82">
                <c:v>21.866666666666667</c:v>
              </c:pt>
              <c:pt idx="83">
                <c:v>21.866666666666667</c:v>
              </c:pt>
              <c:pt idx="84">
                <c:v>22.733333333333334</c:v>
              </c:pt>
              <c:pt idx="85">
                <c:v>22.733333333333334</c:v>
              </c:pt>
              <c:pt idx="86">
                <c:v>22.766666666666666</c:v>
              </c:pt>
              <c:pt idx="87">
                <c:v>22.766666666666666</c:v>
              </c:pt>
              <c:pt idx="88">
                <c:v>23.8</c:v>
              </c:pt>
              <c:pt idx="89">
                <c:v>23.8</c:v>
              </c:pt>
              <c:pt idx="90">
                <c:v>23.866666666666667</c:v>
              </c:pt>
              <c:pt idx="91">
                <c:v>23.866666666666667</c:v>
              </c:pt>
              <c:pt idx="92">
                <c:v>23.933333333333334</c:v>
              </c:pt>
              <c:pt idx="93">
                <c:v>23.933333333333334</c:v>
              </c:pt>
              <c:pt idx="94">
                <c:v>24.3</c:v>
              </c:pt>
              <c:pt idx="95">
                <c:v>24.3</c:v>
              </c:pt>
              <c:pt idx="96">
                <c:v>24.766666666666666</c:v>
              </c:pt>
              <c:pt idx="97">
                <c:v>24.766666666666666</c:v>
              </c:pt>
              <c:pt idx="98">
                <c:v>25.4</c:v>
              </c:pt>
              <c:pt idx="99">
                <c:v>26.366666666666667</c:v>
              </c:pt>
              <c:pt idx="100">
                <c:v>26.366666666666667</c:v>
              </c:pt>
              <c:pt idx="101">
                <c:v>26.866666666666667</c:v>
              </c:pt>
              <c:pt idx="102">
                <c:v>26.866666666666667</c:v>
              </c:pt>
              <c:pt idx="103">
                <c:v>26.933333333333334</c:v>
              </c:pt>
              <c:pt idx="104">
                <c:v>26.933333333333334</c:v>
              </c:pt>
              <c:pt idx="105">
                <c:v>27.033333333333335</c:v>
              </c:pt>
              <c:pt idx="106">
                <c:v>27.233333333333334</c:v>
              </c:pt>
              <c:pt idx="107">
                <c:v>27.233333333333334</c:v>
              </c:pt>
              <c:pt idx="108">
                <c:v>27.5</c:v>
              </c:pt>
              <c:pt idx="109">
                <c:v>27.5</c:v>
              </c:pt>
              <c:pt idx="110">
                <c:v>27.566666666666666</c:v>
              </c:pt>
              <c:pt idx="111">
                <c:v>27.566666666666666</c:v>
              </c:pt>
              <c:pt idx="112">
                <c:v>27.633333333333333</c:v>
              </c:pt>
              <c:pt idx="113">
                <c:v>27.633333333333333</c:v>
              </c:pt>
              <c:pt idx="114">
                <c:v>28.6</c:v>
              </c:pt>
              <c:pt idx="115">
                <c:v>28.6</c:v>
              </c:pt>
              <c:pt idx="116">
                <c:v>29</c:v>
              </c:pt>
              <c:pt idx="117">
                <c:v>29</c:v>
              </c:pt>
              <c:pt idx="118">
                <c:v>29.3</c:v>
              </c:pt>
              <c:pt idx="119">
                <c:v>29.4</c:v>
              </c:pt>
              <c:pt idx="120">
                <c:v>29.9</c:v>
              </c:pt>
              <c:pt idx="121">
                <c:v>29.9</c:v>
              </c:pt>
              <c:pt idx="122">
                <c:v>30.4</c:v>
              </c:pt>
              <c:pt idx="123">
                <c:v>30.466666666666665</c:v>
              </c:pt>
              <c:pt idx="124">
                <c:v>30.933333333333334</c:v>
              </c:pt>
              <c:pt idx="125">
                <c:v>30.933333333333334</c:v>
              </c:pt>
              <c:pt idx="126">
                <c:v>31.1</c:v>
              </c:pt>
              <c:pt idx="127">
                <c:v>31.833333333333332</c:v>
              </c:pt>
              <c:pt idx="128">
                <c:v>33</c:v>
              </c:pt>
              <c:pt idx="129">
                <c:v>33</c:v>
              </c:pt>
              <c:pt idx="130">
                <c:v>33.6</c:v>
              </c:pt>
              <c:pt idx="131">
                <c:v>33.6</c:v>
              </c:pt>
              <c:pt idx="132">
                <c:v>35.43333333333333</c:v>
              </c:pt>
              <c:pt idx="133">
                <c:v>35.43333333333333</c:v>
              </c:pt>
              <c:pt idx="134">
                <c:v>36.233333333333334</c:v>
              </c:pt>
              <c:pt idx="135">
                <c:v>36.233333333333334</c:v>
              </c:pt>
              <c:pt idx="136">
                <c:v>36.6</c:v>
              </c:pt>
              <c:pt idx="137">
                <c:v>36.6</c:v>
              </c:pt>
              <c:pt idx="138">
                <c:v>37.166666666666664</c:v>
              </c:pt>
              <c:pt idx="139">
                <c:v>37.166666666666664</c:v>
              </c:pt>
              <c:pt idx="140">
                <c:v>39.533333333333331</c:v>
              </c:pt>
              <c:pt idx="141">
                <c:v>40.5</c:v>
              </c:pt>
              <c:pt idx="142">
                <c:v>40.5</c:v>
              </c:pt>
              <c:pt idx="143">
                <c:v>41.766666666666666</c:v>
              </c:pt>
              <c:pt idx="144">
                <c:v>41.766666666666666</c:v>
              </c:pt>
              <c:pt idx="145">
                <c:v>41.93333333333333</c:v>
              </c:pt>
              <c:pt idx="146">
                <c:v>41.93333333333333</c:v>
              </c:pt>
              <c:pt idx="147">
                <c:v>42.5</c:v>
              </c:pt>
              <c:pt idx="148">
                <c:v>42.5</c:v>
              </c:pt>
              <c:pt idx="149">
                <c:v>43.7</c:v>
              </c:pt>
              <c:pt idx="150">
                <c:v>43.7</c:v>
              </c:pt>
              <c:pt idx="151">
                <c:v>45.033333333333331</c:v>
              </c:pt>
              <c:pt idx="152">
                <c:v>45.033333333333331</c:v>
              </c:pt>
              <c:pt idx="153">
                <c:v>45.333333333333336</c:v>
              </c:pt>
              <c:pt idx="154">
                <c:v>47.033333333333331</c:v>
              </c:pt>
              <c:pt idx="155">
                <c:v>53.43333333333333</c:v>
              </c:pt>
              <c:pt idx="156">
                <c:v>54.6</c:v>
              </c:pt>
              <c:pt idx="157">
                <c:v>55.7</c:v>
              </c:pt>
              <c:pt idx="158">
                <c:v>58.333333333333336</c:v>
              </c:pt>
              <c:pt idx="159">
                <c:v>58.733333333333334</c:v>
              </c:pt>
              <c:pt idx="160">
                <c:v>58.733333333333334</c:v>
              </c:pt>
              <c:pt idx="161">
                <c:v>60.4</c:v>
              </c:pt>
              <c:pt idx="162">
                <c:v>62.733333333333334</c:v>
              </c:pt>
              <c:pt idx="163">
                <c:v>66.099999999999994</c:v>
              </c:pt>
              <c:pt idx="164">
                <c:v>67.166666666666671</c:v>
              </c:pt>
              <c:pt idx="165">
                <c:v>67.166666666666671</c:v>
              </c:pt>
              <c:pt idx="166">
                <c:v>68.099999999999994</c:v>
              </c:pt>
              <c:pt idx="167">
                <c:v>86.933333333333337</c:v>
              </c:pt>
              <c:pt idx="168">
                <c:v>92.1</c:v>
              </c:pt>
              <c:pt idx="169">
                <c:v>92.1</c:v>
              </c:pt>
              <c:pt idx="170">
                <c:v>106.6</c:v>
              </c:pt>
              <c:pt idx="171">
                <c:v>109.26666666666667</c:v>
              </c:pt>
              <c:pt idx="172">
                <c:v>109.56666666666666</c:v>
              </c:pt>
              <c:pt idx="173">
                <c:v>122.13333333333334</c:v>
              </c:pt>
            </c:numLit>
          </c:xVal>
          <c:yVal>
            <c:numLit>
              <c:formatCode>General</c:formatCode>
              <c:ptCount val="174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  <c:pt idx="4">
                <c:v>1</c:v>
              </c:pt>
              <c:pt idx="5">
                <c:v>0.99029126213592233</c:v>
              </c:pt>
              <c:pt idx="6">
                <c:v>0.99029126213592233</c:v>
              </c:pt>
              <c:pt idx="7">
                <c:v>0.98058252427184467</c:v>
              </c:pt>
              <c:pt idx="8">
                <c:v>0.98058252427184467</c:v>
              </c:pt>
              <c:pt idx="9">
                <c:v>0.98058252427184467</c:v>
              </c:pt>
              <c:pt idx="10">
                <c:v>0.97077669902912622</c:v>
              </c:pt>
              <c:pt idx="11">
                <c:v>0.97077669902912622</c:v>
              </c:pt>
              <c:pt idx="12">
                <c:v>0.96097087378640778</c:v>
              </c:pt>
              <c:pt idx="13">
                <c:v>0.96097087378640778</c:v>
              </c:pt>
              <c:pt idx="14">
                <c:v>0.95116504854368933</c:v>
              </c:pt>
              <c:pt idx="15">
                <c:v>0.95116504854368933</c:v>
              </c:pt>
              <c:pt idx="16">
                <c:v>0.94135922330097088</c:v>
              </c:pt>
              <c:pt idx="17">
                <c:v>0.94135922330097088</c:v>
              </c:pt>
              <c:pt idx="18">
                <c:v>0.93155339805825244</c:v>
              </c:pt>
              <c:pt idx="19">
                <c:v>0.93155339805825244</c:v>
              </c:pt>
              <c:pt idx="20">
                <c:v>0.93155339805825244</c:v>
              </c:pt>
              <c:pt idx="21">
                <c:v>0.9216432555257178</c:v>
              </c:pt>
              <c:pt idx="22">
                <c:v>0.9216432555257178</c:v>
              </c:pt>
              <c:pt idx="23">
                <c:v>0.91173311299318316</c:v>
              </c:pt>
              <c:pt idx="24">
                <c:v>0.91173311299318316</c:v>
              </c:pt>
              <c:pt idx="25">
                <c:v>0.91173311299318316</c:v>
              </c:pt>
              <c:pt idx="26">
                <c:v>0.90171406779545582</c:v>
              </c:pt>
              <c:pt idx="27">
                <c:v>0.90171406779545582</c:v>
              </c:pt>
              <c:pt idx="28">
                <c:v>0.90171406779545582</c:v>
              </c:pt>
              <c:pt idx="29">
                <c:v>0.891582449056181</c:v>
              </c:pt>
              <c:pt idx="30">
                <c:v>0.891582449056181</c:v>
              </c:pt>
              <c:pt idx="31">
                <c:v>0.88145083031690619</c:v>
              </c:pt>
              <c:pt idx="32">
                <c:v>0.88145083031690619</c:v>
              </c:pt>
              <c:pt idx="33">
                <c:v>0.87131921157763137</c:v>
              </c:pt>
              <c:pt idx="34">
                <c:v>0.87131921157763137</c:v>
              </c:pt>
              <c:pt idx="35">
                <c:v>0.86118759283835655</c:v>
              </c:pt>
              <c:pt idx="36">
                <c:v>0.86118759283835655</c:v>
              </c:pt>
              <c:pt idx="37">
                <c:v>0.86118759283835655</c:v>
              </c:pt>
              <c:pt idx="38">
                <c:v>0.86118759283835655</c:v>
              </c:pt>
              <c:pt idx="39">
                <c:v>0.85081183870777399</c:v>
              </c:pt>
              <c:pt idx="40">
                <c:v>0.85081183870777399</c:v>
              </c:pt>
              <c:pt idx="41">
                <c:v>0.85081183870777399</c:v>
              </c:pt>
              <c:pt idx="42">
                <c:v>0.84030798884718416</c:v>
              </c:pt>
              <c:pt idx="43">
                <c:v>0.84030798884718416</c:v>
              </c:pt>
              <c:pt idx="44">
                <c:v>0.82980413898659433</c:v>
              </c:pt>
              <c:pt idx="45">
                <c:v>0.82980413898659433</c:v>
              </c:pt>
              <c:pt idx="46">
                <c:v>0.8193002891260045</c:v>
              </c:pt>
              <c:pt idx="47">
                <c:v>0.8193002891260045</c:v>
              </c:pt>
              <c:pt idx="48">
                <c:v>0.80879643926541467</c:v>
              </c:pt>
              <c:pt idx="49">
                <c:v>0.80879643926541467</c:v>
              </c:pt>
              <c:pt idx="50">
                <c:v>0.79829258940482484</c:v>
              </c:pt>
              <c:pt idx="51">
                <c:v>0.79829258940482484</c:v>
              </c:pt>
              <c:pt idx="52">
                <c:v>0.78778873954423501</c:v>
              </c:pt>
              <c:pt idx="53">
                <c:v>0.78778873954423501</c:v>
              </c:pt>
              <c:pt idx="54">
                <c:v>0.77728488968364517</c:v>
              </c:pt>
              <c:pt idx="55">
                <c:v>0.77728488968364517</c:v>
              </c:pt>
              <c:pt idx="56">
                <c:v>0.76678103982305534</c:v>
              </c:pt>
              <c:pt idx="57">
                <c:v>0.76678103982305534</c:v>
              </c:pt>
              <c:pt idx="58">
                <c:v>0.76678103982305534</c:v>
              </c:pt>
              <c:pt idx="59">
                <c:v>0.75613130315884625</c:v>
              </c:pt>
              <c:pt idx="60">
                <c:v>0.75613130315884625</c:v>
              </c:pt>
              <c:pt idx="61">
                <c:v>0.74548156649463715</c:v>
              </c:pt>
              <c:pt idx="62">
                <c:v>0.74548156649463715</c:v>
              </c:pt>
              <c:pt idx="63">
                <c:v>0.73483182983042805</c:v>
              </c:pt>
              <c:pt idx="64">
                <c:v>0.73483182983042805</c:v>
              </c:pt>
              <c:pt idx="65">
                <c:v>0.73483182983042805</c:v>
              </c:pt>
              <c:pt idx="66">
                <c:v>0.72402547939174533</c:v>
              </c:pt>
              <c:pt idx="67">
                <c:v>0.72402547939174533</c:v>
              </c:pt>
              <c:pt idx="68">
                <c:v>0.71321912895306261</c:v>
              </c:pt>
              <c:pt idx="69">
                <c:v>0.71321912895306261</c:v>
              </c:pt>
              <c:pt idx="70">
                <c:v>0.71321912895306261</c:v>
              </c:pt>
              <c:pt idx="71">
                <c:v>0.70224652696916934</c:v>
              </c:pt>
              <c:pt idx="72">
                <c:v>0.70224652696916934</c:v>
              </c:pt>
              <c:pt idx="73">
                <c:v>0.69127392498527607</c:v>
              </c:pt>
              <c:pt idx="74">
                <c:v>0.69127392498527607</c:v>
              </c:pt>
              <c:pt idx="75">
                <c:v>0.6803013230013828</c:v>
              </c:pt>
              <c:pt idx="76">
                <c:v>0.6803013230013828</c:v>
              </c:pt>
              <c:pt idx="77">
                <c:v>0.6803013230013828</c:v>
              </c:pt>
              <c:pt idx="78">
                <c:v>0.6803013230013828</c:v>
              </c:pt>
              <c:pt idx="79">
                <c:v>0.66896296761802643</c:v>
              </c:pt>
              <c:pt idx="80">
                <c:v>0.66896296761802643</c:v>
              </c:pt>
              <c:pt idx="81">
                <c:v>0.65762461223467006</c:v>
              </c:pt>
              <c:pt idx="82">
                <c:v>0.65762461223467006</c:v>
              </c:pt>
              <c:pt idx="83">
                <c:v>0.64628625685131369</c:v>
              </c:pt>
              <c:pt idx="84">
                <c:v>0.64628625685131369</c:v>
              </c:pt>
              <c:pt idx="85">
                <c:v>0.63494790146795732</c:v>
              </c:pt>
              <c:pt idx="86">
                <c:v>0.63494790146795732</c:v>
              </c:pt>
              <c:pt idx="87">
                <c:v>0.62360954608460095</c:v>
              </c:pt>
              <c:pt idx="88">
                <c:v>0.62360954608460095</c:v>
              </c:pt>
              <c:pt idx="89">
                <c:v>0.61227119070124458</c:v>
              </c:pt>
              <c:pt idx="90">
                <c:v>0.61227119070124458</c:v>
              </c:pt>
              <c:pt idx="91">
                <c:v>0.60093283531788821</c:v>
              </c:pt>
              <c:pt idx="92">
                <c:v>0.60093283531788821</c:v>
              </c:pt>
              <c:pt idx="93">
                <c:v>0.58959447993453185</c:v>
              </c:pt>
              <c:pt idx="94">
                <c:v>0.58959447993453185</c:v>
              </c:pt>
              <c:pt idx="95">
                <c:v>0.57825612455117548</c:v>
              </c:pt>
              <c:pt idx="96">
                <c:v>0.57825612455117548</c:v>
              </c:pt>
              <c:pt idx="97">
                <c:v>0.56691776916781911</c:v>
              </c:pt>
              <c:pt idx="98">
                <c:v>0.56691776916781911</c:v>
              </c:pt>
              <c:pt idx="99">
                <c:v>0.56691776916781911</c:v>
              </c:pt>
              <c:pt idx="100">
                <c:v>0.55534801877663909</c:v>
              </c:pt>
              <c:pt idx="101">
                <c:v>0.55534801877663909</c:v>
              </c:pt>
              <c:pt idx="102">
                <c:v>0.54377826838545906</c:v>
              </c:pt>
              <c:pt idx="103">
                <c:v>0.54377826838545906</c:v>
              </c:pt>
              <c:pt idx="104">
                <c:v>0.53220851799427904</c:v>
              </c:pt>
              <c:pt idx="105">
                <c:v>0.53220851799427904</c:v>
              </c:pt>
              <c:pt idx="106">
                <c:v>0.53220851799427904</c:v>
              </c:pt>
              <c:pt idx="107">
                <c:v>0.52038166203885061</c:v>
              </c:pt>
              <c:pt idx="108">
                <c:v>0.52038166203885061</c:v>
              </c:pt>
              <c:pt idx="109">
                <c:v>0.50855480608342218</c:v>
              </c:pt>
              <c:pt idx="110">
                <c:v>0.50855480608342218</c:v>
              </c:pt>
              <c:pt idx="111">
                <c:v>0.49672795012799376</c:v>
              </c:pt>
              <c:pt idx="112">
                <c:v>0.49672795012799376</c:v>
              </c:pt>
              <c:pt idx="113">
                <c:v>0.48490109417256533</c:v>
              </c:pt>
              <c:pt idx="114">
                <c:v>0.48490109417256533</c:v>
              </c:pt>
              <c:pt idx="115">
                <c:v>0.4730742382171369</c:v>
              </c:pt>
              <c:pt idx="116">
                <c:v>0.4730742382171369</c:v>
              </c:pt>
              <c:pt idx="117">
                <c:v>0.46124738226170847</c:v>
              </c:pt>
              <c:pt idx="118">
                <c:v>0.46124738226170847</c:v>
              </c:pt>
              <c:pt idx="119">
                <c:v>0.46124738226170847</c:v>
              </c:pt>
              <c:pt idx="120">
                <c:v>0.46124738226170847</c:v>
              </c:pt>
              <c:pt idx="121">
                <c:v>0.44878123679517579</c:v>
              </c:pt>
              <c:pt idx="122">
                <c:v>0.44878123679517579</c:v>
              </c:pt>
              <c:pt idx="123">
                <c:v>0.44878123679517579</c:v>
              </c:pt>
              <c:pt idx="124">
                <c:v>0.44878123679517579</c:v>
              </c:pt>
              <c:pt idx="125">
                <c:v>0.43558178865414121</c:v>
              </c:pt>
              <c:pt idx="126">
                <c:v>0.43558178865414121</c:v>
              </c:pt>
              <c:pt idx="127">
                <c:v>0.43558178865414121</c:v>
              </c:pt>
              <c:pt idx="128">
                <c:v>0.43558178865414121</c:v>
              </c:pt>
              <c:pt idx="129">
                <c:v>0.42153076321368504</c:v>
              </c:pt>
              <c:pt idx="130">
                <c:v>0.42153076321368504</c:v>
              </c:pt>
              <c:pt idx="131">
                <c:v>0.40747973777322888</c:v>
              </c:pt>
              <c:pt idx="132">
                <c:v>0.40747973777322888</c:v>
              </c:pt>
              <c:pt idx="133">
                <c:v>0.39342871233277271</c:v>
              </c:pt>
              <c:pt idx="134">
                <c:v>0.39342871233277271</c:v>
              </c:pt>
              <c:pt idx="135">
                <c:v>0.37937768689231655</c:v>
              </c:pt>
              <c:pt idx="136">
                <c:v>0.37937768689231655</c:v>
              </c:pt>
              <c:pt idx="137">
                <c:v>0.36532666145186038</c:v>
              </c:pt>
              <c:pt idx="138">
                <c:v>0.36532666145186038</c:v>
              </c:pt>
              <c:pt idx="139">
                <c:v>0.35127563601140421</c:v>
              </c:pt>
              <c:pt idx="140">
                <c:v>0.35127563601140421</c:v>
              </c:pt>
              <c:pt idx="141">
                <c:v>0.35127563601140421</c:v>
              </c:pt>
              <c:pt idx="142">
                <c:v>0.33663915117759569</c:v>
              </c:pt>
              <c:pt idx="143">
                <c:v>0.33663915117759569</c:v>
              </c:pt>
              <c:pt idx="144">
                <c:v>0.32200266634378716</c:v>
              </c:pt>
              <c:pt idx="145">
                <c:v>0.32200266634378716</c:v>
              </c:pt>
              <c:pt idx="146">
                <c:v>0.30736618150997863</c:v>
              </c:pt>
              <c:pt idx="147">
                <c:v>0.30736618150997863</c:v>
              </c:pt>
              <c:pt idx="148">
                <c:v>0.2927296966761701</c:v>
              </c:pt>
              <c:pt idx="149">
                <c:v>0.2927296966761701</c:v>
              </c:pt>
              <c:pt idx="150">
                <c:v>0.27809321184236158</c:v>
              </c:pt>
              <c:pt idx="151">
                <c:v>0.27809321184236158</c:v>
              </c:pt>
              <c:pt idx="152">
                <c:v>0.26345672700855305</c:v>
              </c:pt>
              <c:pt idx="153">
                <c:v>0.26345672700855305</c:v>
              </c:pt>
              <c:pt idx="154">
                <c:v>0.26345672700855305</c:v>
              </c:pt>
              <c:pt idx="155">
                <c:v>0.26345672700855305</c:v>
              </c:pt>
              <c:pt idx="156">
                <c:v>0.26345672700855305</c:v>
              </c:pt>
              <c:pt idx="157">
                <c:v>0.26345672700855305</c:v>
              </c:pt>
              <c:pt idx="158">
                <c:v>0.26345672700855305</c:v>
              </c:pt>
              <c:pt idx="159">
                <c:v>0.26345672700855305</c:v>
              </c:pt>
              <c:pt idx="160">
                <c:v>0.24150199975784029</c:v>
              </c:pt>
              <c:pt idx="161">
                <c:v>0.24150199975784029</c:v>
              </c:pt>
              <c:pt idx="162">
                <c:v>0.24150199975784029</c:v>
              </c:pt>
              <c:pt idx="163">
                <c:v>0.24150199975784029</c:v>
              </c:pt>
              <c:pt idx="164">
                <c:v>0.24150199975784029</c:v>
              </c:pt>
              <c:pt idx="165">
                <c:v>0.21131424978811025</c:v>
              </c:pt>
              <c:pt idx="166">
                <c:v>0.21131424978811025</c:v>
              </c:pt>
              <c:pt idx="167">
                <c:v>0.21131424978811025</c:v>
              </c:pt>
              <c:pt idx="168">
                <c:v>0.21131424978811025</c:v>
              </c:pt>
              <c:pt idx="169">
                <c:v>0.1690513998304882</c:v>
              </c:pt>
              <c:pt idx="170">
                <c:v>0.1690513998304882</c:v>
              </c:pt>
              <c:pt idx="171">
                <c:v>0.1690513998304882</c:v>
              </c:pt>
              <c:pt idx="172">
                <c:v>0.1690513998304882</c:v>
              </c:pt>
              <c:pt idx="173">
                <c:v>0.1690513998304882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892F-44E4-B6CB-65E0412CF8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1882928"/>
        <c:axId val="761880960"/>
      </c:scatterChart>
      <c:valAx>
        <c:axId val="7618829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altLang="ja-JP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lang="en-US" altLang="ja-JP" b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after initial treatment (months)</a:t>
                </a:r>
                <a:endParaRPr lang="ja-JP" altLang="en-US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761880960"/>
        <c:crosses val="autoZero"/>
        <c:crossBetween val="midCat"/>
        <c:majorUnit val="12"/>
      </c:valAx>
      <c:valAx>
        <c:axId val="761880960"/>
        <c:scaling>
          <c:orientation val="minMax"/>
          <c:max val="1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altLang="ja-JP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DSS</a:t>
                </a:r>
                <a:r>
                  <a:rPr lang="en-US" altLang="ja-JP" b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rate</a:t>
                </a:r>
                <a:endParaRPr lang="ja-JP" altLang="en-US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761882928"/>
        <c:crosses val="autoZero"/>
        <c:crossBetween val="midCat"/>
        <c:majorUnit val="0.2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64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46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10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71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50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7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1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86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87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62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30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34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" name="グラフ 86">
            <a:extLst>
              <a:ext uri="{FF2B5EF4-FFF2-40B4-BE49-F238E27FC236}">
                <a16:creationId xmlns:a16="http://schemas.microsoft.com/office/drawing/2014/main" id="{CDE3B053-F84A-4928-894D-BBDDF60467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531918"/>
              </p:ext>
            </p:extLst>
          </p:nvPr>
        </p:nvGraphicFramePr>
        <p:xfrm>
          <a:off x="172573" y="3238346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6" name="グラフ 85">
            <a:extLst>
              <a:ext uri="{FF2B5EF4-FFF2-40B4-BE49-F238E27FC236}">
                <a16:creationId xmlns:a16="http://schemas.microsoft.com/office/drawing/2014/main" id="{7EA64C5F-B9C9-47A9-8ACA-8EAD2B8AE1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6351007"/>
              </p:ext>
            </p:extLst>
          </p:nvPr>
        </p:nvGraphicFramePr>
        <p:xfrm>
          <a:off x="4572968" y="25193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8" name="グラフ 87">
            <a:extLst>
              <a:ext uri="{FF2B5EF4-FFF2-40B4-BE49-F238E27FC236}">
                <a16:creationId xmlns:a16="http://schemas.microsoft.com/office/drawing/2014/main" id="{9DBA87E8-8950-4F5F-9E9B-175274D177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591898"/>
              </p:ext>
            </p:extLst>
          </p:nvPr>
        </p:nvGraphicFramePr>
        <p:xfrm>
          <a:off x="4572000" y="3235754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CFA0DFE-2A86-448A-BE64-34C79A9C0FC6}"/>
              </a:ext>
            </a:extLst>
          </p:cNvPr>
          <p:cNvSpPr/>
          <p:nvPr/>
        </p:nvSpPr>
        <p:spPr>
          <a:xfrm>
            <a:off x="224510" y="6003961"/>
            <a:ext cx="87718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supplementary Material 3</a:t>
            </a:r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DSS curves of 223 PDAC patients with resection after CRT according to the (a) JPS- and (b) AJCC-based T category on CT images immediately before surgery</a:t>
            </a:r>
          </a:p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DSS curves of 223 and 219 PDAC patients with resection after according to the (c) JPS- and (d) AJCC</a:t>
            </a:r>
            <a:r>
              <a:rPr lang="ja-JP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-based pathological T category</a:t>
            </a:r>
          </a:p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DSS: Disease-specific survival, MST: median survival time, JPS: the seventh edition of General Rules for the Study of Pancreatic Cancer published by the Japan Pancreas Society, AJCC: the eighth edition of The American Joint Committee on Cancer, PDAC: pancreatic ductal adenocarcinoma, CT: computed tomography</a:t>
            </a:r>
            <a:endParaRPr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1" name="グラフ 40">
            <a:extLst>
              <a:ext uri="{FF2B5EF4-FFF2-40B4-BE49-F238E27FC236}">
                <a16:creationId xmlns:a16="http://schemas.microsoft.com/office/drawing/2014/main" id="{077EAB3A-80B0-4B3E-A9A4-A19008CC67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3082046"/>
              </p:ext>
            </p:extLst>
          </p:nvPr>
        </p:nvGraphicFramePr>
        <p:xfrm>
          <a:off x="172573" y="25193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2" name="表 41">
            <a:extLst>
              <a:ext uri="{FF2B5EF4-FFF2-40B4-BE49-F238E27FC236}">
                <a16:creationId xmlns:a16="http://schemas.microsoft.com/office/drawing/2014/main" id="{781DA6E6-3BA8-4BE3-9F07-0C13866E66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472057"/>
              </p:ext>
            </p:extLst>
          </p:nvPr>
        </p:nvGraphicFramePr>
        <p:xfrm>
          <a:off x="2710554" y="160976"/>
          <a:ext cx="1630731" cy="7798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881">
                  <a:extLst>
                    <a:ext uri="{9D8B030D-6E8A-4147-A177-3AD203B41FA5}">
                      <a16:colId xmlns:a16="http://schemas.microsoft.com/office/drawing/2014/main" val="4080796717"/>
                    </a:ext>
                  </a:extLst>
                </a:gridCol>
                <a:gridCol w="431950">
                  <a:extLst>
                    <a:ext uri="{9D8B030D-6E8A-4147-A177-3AD203B41FA5}">
                      <a16:colId xmlns:a16="http://schemas.microsoft.com/office/drawing/2014/main" val="403126720"/>
                    </a:ext>
                  </a:extLst>
                </a:gridCol>
                <a:gridCol w="431950">
                  <a:extLst>
                    <a:ext uri="{9D8B030D-6E8A-4147-A177-3AD203B41FA5}">
                      <a16:colId xmlns:a16="http://schemas.microsoft.com/office/drawing/2014/main" val="3137514316"/>
                    </a:ext>
                  </a:extLst>
                </a:gridCol>
                <a:gridCol w="431950">
                  <a:extLst>
                    <a:ext uri="{9D8B030D-6E8A-4147-A177-3AD203B41FA5}">
                      <a16:colId xmlns:a16="http://schemas.microsoft.com/office/drawing/2014/main" val="659021733"/>
                    </a:ext>
                  </a:extLst>
                </a:gridCol>
              </a:tblGrid>
              <a:tr h="97870"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3-yr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5-yr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999241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59.8</a:t>
                      </a: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66.7</a:t>
                      </a: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46606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465127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63.8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60.7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52.7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9045707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27.6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39.3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24.2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4417896"/>
                  </a:ext>
                </a:extLst>
              </a:tr>
            </a:tbl>
          </a:graphicData>
        </a:graphic>
      </p:graphicFrame>
      <p:graphicFrame>
        <p:nvGraphicFramePr>
          <p:cNvPr id="43" name="表 42">
            <a:extLst>
              <a:ext uri="{FF2B5EF4-FFF2-40B4-BE49-F238E27FC236}">
                <a16:creationId xmlns:a16="http://schemas.microsoft.com/office/drawing/2014/main" id="{DC73425E-574E-44E0-9178-0C51973B5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88151"/>
              </p:ext>
            </p:extLst>
          </p:nvPr>
        </p:nvGraphicFramePr>
        <p:xfrm>
          <a:off x="7061722" y="159331"/>
          <a:ext cx="1602232" cy="7798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0558">
                  <a:extLst>
                    <a:ext uri="{9D8B030D-6E8A-4147-A177-3AD203B41FA5}">
                      <a16:colId xmlns:a16="http://schemas.microsoft.com/office/drawing/2014/main" val="3253892256"/>
                    </a:ext>
                  </a:extLst>
                </a:gridCol>
                <a:gridCol w="400558">
                  <a:extLst>
                    <a:ext uri="{9D8B030D-6E8A-4147-A177-3AD203B41FA5}">
                      <a16:colId xmlns:a16="http://schemas.microsoft.com/office/drawing/2014/main" val="146352563"/>
                    </a:ext>
                  </a:extLst>
                </a:gridCol>
                <a:gridCol w="400558">
                  <a:extLst>
                    <a:ext uri="{9D8B030D-6E8A-4147-A177-3AD203B41FA5}">
                      <a16:colId xmlns:a16="http://schemas.microsoft.com/office/drawing/2014/main" val="1347479795"/>
                    </a:ext>
                  </a:extLst>
                </a:gridCol>
                <a:gridCol w="400558">
                  <a:extLst>
                    <a:ext uri="{9D8B030D-6E8A-4147-A177-3AD203B41FA5}">
                      <a16:colId xmlns:a16="http://schemas.microsoft.com/office/drawing/2014/main" val="879521796"/>
                    </a:ext>
                  </a:extLst>
                </a:gridCol>
              </a:tblGrid>
              <a:tr h="97870"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3-yr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5-yr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4889107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87.9</a:t>
                      </a: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66.0</a:t>
                      </a: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59.4</a:t>
                      </a: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1824921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38.5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54.9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40.7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981315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676029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42.6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28.8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8424954"/>
                  </a:ext>
                </a:extLst>
              </a:tr>
            </a:tbl>
          </a:graphicData>
        </a:graphic>
      </p:graphicFrame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F024A25-01EF-4BD3-B0B2-24240056BC5F}"/>
              </a:ext>
            </a:extLst>
          </p:cNvPr>
          <p:cNvSpPr txBox="1"/>
          <p:nvPr/>
        </p:nvSpPr>
        <p:spPr>
          <a:xfrm>
            <a:off x="1706578" y="873826"/>
            <a:ext cx="779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T1 (n=3)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513B45F-38BA-4D06-9239-E19E9688CE5F}"/>
              </a:ext>
            </a:extLst>
          </p:cNvPr>
          <p:cNvSpPr txBox="1"/>
          <p:nvPr/>
        </p:nvSpPr>
        <p:spPr>
          <a:xfrm>
            <a:off x="1727583" y="363478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T2 (n=1)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66B4826-D79D-4C2E-8E71-73349224E112}"/>
              </a:ext>
            </a:extLst>
          </p:cNvPr>
          <p:cNvSpPr txBox="1"/>
          <p:nvPr/>
        </p:nvSpPr>
        <p:spPr>
          <a:xfrm>
            <a:off x="3480985" y="1574962"/>
            <a:ext cx="885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T3 (n=113)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653715B-51D3-4BCD-8C1D-A636723FCAB4}"/>
              </a:ext>
            </a:extLst>
          </p:cNvPr>
          <p:cNvSpPr txBox="1"/>
          <p:nvPr/>
        </p:nvSpPr>
        <p:spPr>
          <a:xfrm>
            <a:off x="3299205" y="2069466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T4 (n=106)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C63E5315-9E63-4911-8860-D7F0E9D57E29}"/>
              </a:ext>
            </a:extLst>
          </p:cNvPr>
          <p:cNvSpPr txBox="1"/>
          <p:nvPr/>
        </p:nvSpPr>
        <p:spPr>
          <a:xfrm>
            <a:off x="7909031" y="1632173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T2 (n=60)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AE3936AE-1074-469B-9F66-E340F36E4B73}"/>
              </a:ext>
            </a:extLst>
          </p:cNvPr>
          <p:cNvSpPr txBox="1"/>
          <p:nvPr/>
        </p:nvSpPr>
        <p:spPr>
          <a:xfrm>
            <a:off x="6073901" y="717891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T3 (n=8)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7D89DAC8-C09B-4183-9208-5D724D1AE937}"/>
              </a:ext>
            </a:extLst>
          </p:cNvPr>
          <p:cNvSpPr txBox="1"/>
          <p:nvPr/>
        </p:nvSpPr>
        <p:spPr>
          <a:xfrm>
            <a:off x="7884104" y="2025392"/>
            <a:ext cx="885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T4 (n=114)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34BD247F-7C7B-40D9-89C8-DD331D0E3B79}"/>
              </a:ext>
            </a:extLst>
          </p:cNvPr>
          <p:cNvSpPr txBox="1"/>
          <p:nvPr/>
        </p:nvSpPr>
        <p:spPr>
          <a:xfrm>
            <a:off x="7993991" y="946226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P=0.022</a:t>
            </a:r>
            <a:endParaRPr lang="ja-JP" alt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823DC93C-7036-45D6-B25A-0A8BBB597656}"/>
              </a:ext>
            </a:extLst>
          </p:cNvPr>
          <p:cNvSpPr txBox="1"/>
          <p:nvPr/>
        </p:nvSpPr>
        <p:spPr>
          <a:xfrm>
            <a:off x="3637182" y="945029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P=0.008</a:t>
            </a:r>
            <a:endParaRPr lang="ja-JP" alt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6B075B46-2F98-4FAA-89F4-88E54FEF0E26}"/>
              </a:ext>
            </a:extLst>
          </p:cNvPr>
          <p:cNvSpPr txBox="1"/>
          <p:nvPr/>
        </p:nvSpPr>
        <p:spPr>
          <a:xfrm>
            <a:off x="7607599" y="1384241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T1 (n=41)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0" name="表 59">
            <a:extLst>
              <a:ext uri="{FF2B5EF4-FFF2-40B4-BE49-F238E27FC236}">
                <a16:creationId xmlns:a16="http://schemas.microsoft.com/office/drawing/2014/main" id="{57700B6A-9E20-4EA2-B1B6-663E4E050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178221"/>
              </p:ext>
            </p:extLst>
          </p:nvPr>
        </p:nvGraphicFramePr>
        <p:xfrm>
          <a:off x="2710554" y="3084565"/>
          <a:ext cx="1630729" cy="7798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1447">
                  <a:extLst>
                    <a:ext uri="{9D8B030D-6E8A-4147-A177-3AD203B41FA5}">
                      <a16:colId xmlns:a16="http://schemas.microsoft.com/office/drawing/2014/main" val="4080796717"/>
                    </a:ext>
                  </a:extLst>
                </a:gridCol>
                <a:gridCol w="413094">
                  <a:extLst>
                    <a:ext uri="{9D8B030D-6E8A-4147-A177-3AD203B41FA5}">
                      <a16:colId xmlns:a16="http://schemas.microsoft.com/office/drawing/2014/main" val="403126720"/>
                    </a:ext>
                  </a:extLst>
                </a:gridCol>
                <a:gridCol w="413094">
                  <a:extLst>
                    <a:ext uri="{9D8B030D-6E8A-4147-A177-3AD203B41FA5}">
                      <a16:colId xmlns:a16="http://schemas.microsoft.com/office/drawing/2014/main" val="3137514316"/>
                    </a:ext>
                  </a:extLst>
                </a:gridCol>
                <a:gridCol w="413094">
                  <a:extLst>
                    <a:ext uri="{9D8B030D-6E8A-4147-A177-3AD203B41FA5}">
                      <a16:colId xmlns:a16="http://schemas.microsoft.com/office/drawing/2014/main" val="659021733"/>
                    </a:ext>
                  </a:extLst>
                </a:gridCol>
              </a:tblGrid>
              <a:tr h="97870"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3-yr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5-yr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999241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T0/Tis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66.7</a:t>
                      </a: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946606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T1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92.1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65.9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60.4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2400208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58.7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465127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27.2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40.7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28.2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9045707"/>
                  </a:ext>
                </a:extLst>
              </a:tr>
            </a:tbl>
          </a:graphicData>
        </a:graphic>
      </p:graphicFrame>
      <p:graphicFrame>
        <p:nvGraphicFramePr>
          <p:cNvPr id="61" name="表 60">
            <a:extLst>
              <a:ext uri="{FF2B5EF4-FFF2-40B4-BE49-F238E27FC236}">
                <a16:creationId xmlns:a16="http://schemas.microsoft.com/office/drawing/2014/main" id="{4F982D3A-FAD5-40E2-9659-AA725A91C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394732"/>
              </p:ext>
            </p:extLst>
          </p:nvPr>
        </p:nvGraphicFramePr>
        <p:xfrm>
          <a:off x="7061722" y="3081052"/>
          <a:ext cx="1602232" cy="935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0558">
                  <a:extLst>
                    <a:ext uri="{9D8B030D-6E8A-4147-A177-3AD203B41FA5}">
                      <a16:colId xmlns:a16="http://schemas.microsoft.com/office/drawing/2014/main" val="3253892256"/>
                    </a:ext>
                  </a:extLst>
                </a:gridCol>
                <a:gridCol w="400558">
                  <a:extLst>
                    <a:ext uri="{9D8B030D-6E8A-4147-A177-3AD203B41FA5}">
                      <a16:colId xmlns:a16="http://schemas.microsoft.com/office/drawing/2014/main" val="146352563"/>
                    </a:ext>
                  </a:extLst>
                </a:gridCol>
                <a:gridCol w="400558">
                  <a:extLst>
                    <a:ext uri="{9D8B030D-6E8A-4147-A177-3AD203B41FA5}">
                      <a16:colId xmlns:a16="http://schemas.microsoft.com/office/drawing/2014/main" val="1347479795"/>
                    </a:ext>
                  </a:extLst>
                </a:gridCol>
                <a:gridCol w="400558">
                  <a:extLst>
                    <a:ext uri="{9D8B030D-6E8A-4147-A177-3AD203B41FA5}">
                      <a16:colId xmlns:a16="http://schemas.microsoft.com/office/drawing/2014/main" val="879521796"/>
                    </a:ext>
                  </a:extLst>
                </a:gridCol>
              </a:tblGrid>
              <a:tr h="97870"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3-yr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5-yr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4889107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T0/Tis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66.7</a:t>
                      </a:r>
                    </a:p>
                  </a:txBody>
                  <a:tcPr marL="3572" marR="3572" marT="35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1824921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T1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59.8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61.9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46.5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2281373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27.6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43.2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32.1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981315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16.9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25.3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25.3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676029"/>
                  </a:ext>
                </a:extLst>
              </a:tr>
              <a:tr h="978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3572" marR="3572" marT="3572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8424954"/>
                  </a:ext>
                </a:extLst>
              </a:tr>
            </a:tbl>
          </a:graphicData>
        </a:graphic>
      </p:graphicFrame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764D1046-7821-445C-BA5E-0BD1090AC0AC}"/>
              </a:ext>
            </a:extLst>
          </p:cNvPr>
          <p:cNvSpPr txBox="1"/>
          <p:nvPr/>
        </p:nvSpPr>
        <p:spPr>
          <a:xfrm>
            <a:off x="1793953" y="3832340"/>
            <a:ext cx="10440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T0/Tis (n=11)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34EDCD61-EF9F-496C-BEED-57E66E06E8B5}"/>
              </a:ext>
            </a:extLst>
          </p:cNvPr>
          <p:cNvSpPr txBox="1"/>
          <p:nvPr/>
        </p:nvSpPr>
        <p:spPr>
          <a:xfrm>
            <a:off x="3525918" y="4246101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T2 (n=20)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94D3391-39EB-43F6-9085-654B50DCD665}"/>
              </a:ext>
            </a:extLst>
          </p:cNvPr>
          <p:cNvSpPr txBox="1"/>
          <p:nvPr/>
        </p:nvSpPr>
        <p:spPr>
          <a:xfrm>
            <a:off x="3471531" y="5036945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T3 (n=155)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A9957775-B4FF-4787-9BF7-A175D960EB1A}"/>
              </a:ext>
            </a:extLst>
          </p:cNvPr>
          <p:cNvSpPr txBox="1"/>
          <p:nvPr/>
        </p:nvSpPr>
        <p:spPr>
          <a:xfrm>
            <a:off x="7841313" y="4976981"/>
            <a:ext cx="885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T2 (n=112)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F8932DA0-F89B-495A-B869-40E0378E6418}"/>
              </a:ext>
            </a:extLst>
          </p:cNvPr>
          <p:cNvSpPr txBox="1"/>
          <p:nvPr/>
        </p:nvSpPr>
        <p:spPr>
          <a:xfrm>
            <a:off x="5867582" y="4980412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T3 (n=19)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66FE5AA9-D5E1-4F01-9E3C-8A7868D0C482}"/>
              </a:ext>
            </a:extLst>
          </p:cNvPr>
          <p:cNvSpPr txBox="1"/>
          <p:nvPr/>
        </p:nvSpPr>
        <p:spPr>
          <a:xfrm>
            <a:off x="5896047" y="3265350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T4 (n=1)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551E9293-9C2C-43CC-A402-BA2A5E02717E}"/>
              </a:ext>
            </a:extLst>
          </p:cNvPr>
          <p:cNvSpPr txBox="1"/>
          <p:nvPr/>
        </p:nvSpPr>
        <p:spPr>
          <a:xfrm>
            <a:off x="8014922" y="4026784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P=0.002</a:t>
            </a:r>
            <a:endParaRPr lang="ja-JP" alt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614A8087-CA06-461F-9FC7-5FCB13637271}"/>
              </a:ext>
            </a:extLst>
          </p:cNvPr>
          <p:cNvSpPr txBox="1"/>
          <p:nvPr/>
        </p:nvSpPr>
        <p:spPr>
          <a:xfrm>
            <a:off x="3616836" y="3857190"/>
            <a:ext cx="803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&lt; 0.001</a:t>
            </a:r>
            <a:endParaRPr lang="ja-JP" alt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BD1EA25C-0C8B-45DE-B98C-E54A1DA671E8}"/>
              </a:ext>
            </a:extLst>
          </p:cNvPr>
          <p:cNvSpPr txBox="1"/>
          <p:nvPr/>
        </p:nvSpPr>
        <p:spPr>
          <a:xfrm>
            <a:off x="3386782" y="4656278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T1 (n=37)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2BCEC2AF-FEBF-46C6-9600-EF1FC99580EF}"/>
              </a:ext>
            </a:extLst>
          </p:cNvPr>
          <p:cNvSpPr txBox="1"/>
          <p:nvPr/>
        </p:nvSpPr>
        <p:spPr>
          <a:xfrm>
            <a:off x="6289601" y="4077691"/>
            <a:ext cx="10440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T0/Tis (n=11)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F5B7EFC4-F809-47AB-A540-0E14302BEBA5}"/>
              </a:ext>
            </a:extLst>
          </p:cNvPr>
          <p:cNvSpPr txBox="1"/>
          <p:nvPr/>
        </p:nvSpPr>
        <p:spPr>
          <a:xfrm>
            <a:off x="7777873" y="4642702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T1 (n=76)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A4608757-C2AA-466D-846C-0A114007ED63}"/>
              </a:ext>
            </a:extLst>
          </p:cNvPr>
          <p:cNvSpPr txBox="1"/>
          <p:nvPr/>
        </p:nvSpPr>
        <p:spPr>
          <a:xfrm>
            <a:off x="730013" y="2302307"/>
            <a:ext cx="2267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Immediately before surgery (JPS)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3D67D506-3899-4C26-B8F1-415385021A9D}"/>
              </a:ext>
            </a:extLst>
          </p:cNvPr>
          <p:cNvSpPr txBox="1"/>
          <p:nvPr/>
        </p:nvSpPr>
        <p:spPr>
          <a:xfrm>
            <a:off x="5135275" y="2300851"/>
            <a:ext cx="2413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Immediately before surgery (AJCC)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B6BF1EEF-2AD9-4FCB-9876-1222EFB9DF66}"/>
              </a:ext>
            </a:extLst>
          </p:cNvPr>
          <p:cNvCxnSpPr>
            <a:cxnSpLocks/>
          </p:cNvCxnSpPr>
          <p:nvPr/>
        </p:nvCxnSpPr>
        <p:spPr>
          <a:xfrm flipH="1">
            <a:off x="6189963" y="939191"/>
            <a:ext cx="149871" cy="5332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2E587541-9BE0-4EB3-831B-C6EB0E2875FA}"/>
              </a:ext>
            </a:extLst>
          </p:cNvPr>
          <p:cNvSpPr txBox="1"/>
          <p:nvPr/>
        </p:nvSpPr>
        <p:spPr>
          <a:xfrm>
            <a:off x="736665" y="5282706"/>
            <a:ext cx="1947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Pathological diagnosis (JPS)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04CB3F0D-1438-4CC0-B3AA-2A8F47D2401C}"/>
              </a:ext>
            </a:extLst>
          </p:cNvPr>
          <p:cNvSpPr txBox="1"/>
          <p:nvPr/>
        </p:nvSpPr>
        <p:spPr>
          <a:xfrm>
            <a:off x="5143042" y="5282706"/>
            <a:ext cx="20938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Pathological diagnosis (AJCC)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C2EC57-687E-3BF5-BF81-839C69C5C464}"/>
              </a:ext>
            </a:extLst>
          </p:cNvPr>
          <p:cNvSpPr txBox="1"/>
          <p:nvPr/>
        </p:nvSpPr>
        <p:spPr>
          <a:xfrm>
            <a:off x="260814" y="92383"/>
            <a:ext cx="252000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4CD8F3-D174-BA14-688C-0F59BD48C621}"/>
              </a:ext>
            </a:extLst>
          </p:cNvPr>
          <p:cNvSpPr txBox="1"/>
          <p:nvPr/>
        </p:nvSpPr>
        <p:spPr>
          <a:xfrm>
            <a:off x="4586554" y="121163"/>
            <a:ext cx="252000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5F81AE2-3A03-9665-0DEA-BAE9F066F72C}"/>
              </a:ext>
            </a:extLst>
          </p:cNvPr>
          <p:cNvSpPr txBox="1"/>
          <p:nvPr/>
        </p:nvSpPr>
        <p:spPr>
          <a:xfrm>
            <a:off x="252000" y="3073418"/>
            <a:ext cx="252000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BC2DAFA-C48F-7F6C-A1A2-7BAD19E68739}"/>
              </a:ext>
            </a:extLst>
          </p:cNvPr>
          <p:cNvSpPr txBox="1"/>
          <p:nvPr/>
        </p:nvSpPr>
        <p:spPr>
          <a:xfrm>
            <a:off x="4577739" y="3102198"/>
            <a:ext cx="252000" cy="28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747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1959</TotalTime>
  <Words>381</Words>
  <Application>Microsoft Office PowerPoint</Application>
  <PresentationFormat>画面に合わせる (4:3)</PresentationFormat>
  <Paragraphs>121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早﨑 碧泉</dc:creator>
  <cp:lastModifiedBy>早﨑 碧泉</cp:lastModifiedBy>
  <cp:revision>23</cp:revision>
  <dcterms:created xsi:type="dcterms:W3CDTF">2022-09-09T11:54:27Z</dcterms:created>
  <dcterms:modified xsi:type="dcterms:W3CDTF">2022-10-02T08:02:12Z</dcterms:modified>
</cp:coreProperties>
</file>