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1EB3BDC5-7967-451D-B899-F03D1CCB1828}"/>
    <pc:docChg chg="delSld">
      <pc:chgData name="早﨑 碧泉" userId="5d7a7c20-868a-48af-aa70-53f45d1177e3" providerId="ADAL" clId="{1EB3BDC5-7967-451D-B899-F03D1CCB1828}" dt="2022-10-02T08:01:10.161" v="1" actId="47"/>
      <pc:docMkLst>
        <pc:docMk/>
      </pc:docMkLst>
      <pc:sldChg chg="del">
        <pc:chgData name="早﨑 碧泉" userId="5d7a7c20-868a-48af-aa70-53f45d1177e3" providerId="ADAL" clId="{1EB3BDC5-7967-451D-B899-F03D1CCB1828}" dt="2022-10-02T08:01:05.862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1EB3BDC5-7967-451D-B899-F03D1CCB1828}" dt="2022-10-02T08:01:10.161" v="1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1EB3BDC5-7967-451D-B899-F03D1CCB1828}" dt="2022-10-02T08:01:10.161" v="1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1EB3BDC5-7967-451D-B899-F03D1CCB1828}" dt="2022-10-02T08:01:10.161" v="1" actId="47"/>
        <pc:sldMkLst>
          <pc:docMk/>
          <pc:sldMk cId="169181220" sldId="321"/>
        </pc:sldMkLst>
      </pc:sldChg>
    </pc:docChg>
  </pc:docChgLst>
  <pc:docChgLst>
    <pc:chgData name="早﨑 碧泉" userId="5d7a7c20-868a-48af-aa70-53f45d1177e3" providerId="ADAL" clId="{C0FD915C-4351-4FAE-B4AE-DC4DBB436D2A}"/>
    <pc:docChg chg="custSel addSld delSld modSld">
      <pc:chgData name="早﨑 碧泉" userId="5d7a7c20-868a-48af-aa70-53f45d1177e3" providerId="ADAL" clId="{C0FD915C-4351-4FAE-B4AE-DC4DBB436D2A}" dt="2022-09-12T12:53:57.598" v="1257" actId="207"/>
      <pc:docMkLst>
        <pc:docMk/>
      </pc:docMkLst>
      <pc:sldChg chg="modSp mod">
        <pc:chgData name="早﨑 碧泉" userId="5d7a7c20-868a-48af-aa70-53f45d1177e3" providerId="ADAL" clId="{C0FD915C-4351-4FAE-B4AE-DC4DBB436D2A}" dt="2022-09-12T12:53:57.598" v="1257" actId="207"/>
        <pc:sldMkLst>
          <pc:docMk/>
          <pc:sldMk cId="550994736" sldId="281"/>
        </pc:sldMkLst>
        <pc:graphicFrameChg chg="mod modGraphic">
          <ac:chgData name="早﨑 碧泉" userId="5d7a7c20-868a-48af-aa70-53f45d1177e3" providerId="ADAL" clId="{C0FD915C-4351-4FAE-B4AE-DC4DBB436D2A}" dt="2022-09-12T12:53:57.598" v="1257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5:29:18.370" v="486" actId="20577"/>
        <pc:sldMkLst>
          <pc:docMk/>
          <pc:sldMk cId="1693747197" sldId="319"/>
        </pc:sldMkLst>
        <pc:spChg chg="mod">
          <ac:chgData name="早﨑 碧泉" userId="5d7a7c20-868a-48af-aa70-53f45d1177e3" providerId="ADAL" clId="{C0FD915C-4351-4FAE-B4AE-DC4DBB436D2A}" dt="2022-09-11T05:29:18.370" v="486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C0FD915C-4351-4FAE-B4AE-DC4DBB436D2A}" dt="2022-09-11T07:08:10.900" v="1254" actId="20577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C0FD915C-4351-4FAE-B4AE-DC4DBB436D2A}" dt="2022-09-11T07:08:10.900" v="1254" actId="20577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7:08:16.772" v="1255" actId="1076"/>
        <pc:sldMkLst>
          <pc:docMk/>
          <pc:sldMk cId="169181220" sldId="321"/>
        </pc:sldMkLst>
        <pc:spChg chg="mod">
          <ac:chgData name="早﨑 碧泉" userId="5d7a7c20-868a-48af-aa70-53f45d1177e3" providerId="ADAL" clId="{C0FD915C-4351-4FAE-B4AE-DC4DBB436D2A}" dt="2022-09-11T07:08:16.772" v="1255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addSp delSp modSp new mod">
        <pc:chgData name="早﨑 碧泉" userId="5d7a7c20-868a-48af-aa70-53f45d1177e3" providerId="ADAL" clId="{C0FD915C-4351-4FAE-B4AE-DC4DBB436D2A}" dt="2022-09-11T06:57:04.800" v="1232" actId="1076"/>
        <pc:sldMkLst>
          <pc:docMk/>
          <pc:sldMk cId="2898527270" sldId="322"/>
        </pc:sldMkLst>
        <pc:spChg chg="add del mod">
          <ac:chgData name="早﨑 碧泉" userId="5d7a7c20-868a-48af-aa70-53f45d1177e3" providerId="ADAL" clId="{C0FD915C-4351-4FAE-B4AE-DC4DBB436D2A}" dt="2022-09-11T05:10:37.811" v="33" actId="478"/>
          <ac:spMkLst>
            <pc:docMk/>
            <pc:sldMk cId="2898527270" sldId="322"/>
            <ac:spMk id="2" creationId="{1B75E3EC-E2F0-30BB-CD10-CFADD3CEDAB8}"/>
          </ac:spMkLst>
        </pc:spChg>
        <pc:spChg chg="add mod">
          <ac:chgData name="早﨑 碧泉" userId="5d7a7c20-868a-48af-aa70-53f45d1177e3" providerId="ADAL" clId="{C0FD915C-4351-4FAE-B4AE-DC4DBB436D2A}" dt="2022-09-11T05:23:37.137" v="315" actId="1076"/>
          <ac:spMkLst>
            <pc:docMk/>
            <pc:sldMk cId="2898527270" sldId="322"/>
            <ac:spMk id="9" creationId="{0BB855C2-A989-668A-AD9E-69380074D0AA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0" creationId="{8EBE75D0-CDDC-3F38-6496-829D2E05CE92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1" creationId="{96F7AB5B-8982-5391-304F-D234801675BC}"/>
          </ac:spMkLst>
        </pc:spChg>
        <pc:spChg chg="add del mod">
          <ac:chgData name="早﨑 碧泉" userId="5d7a7c20-868a-48af-aa70-53f45d1177e3" providerId="ADAL" clId="{C0FD915C-4351-4FAE-B4AE-DC4DBB436D2A}" dt="2022-09-11T05:24:31.066" v="327" actId="478"/>
          <ac:spMkLst>
            <pc:docMk/>
            <pc:sldMk cId="2898527270" sldId="322"/>
            <ac:spMk id="14" creationId="{5437E9A5-1F8A-5B47-768F-489DE38B8AC6}"/>
          </ac:spMkLst>
        </pc:spChg>
        <pc:spChg chg="add mod">
          <ac:chgData name="早﨑 碧泉" userId="5d7a7c20-868a-48af-aa70-53f45d1177e3" providerId="ADAL" clId="{C0FD915C-4351-4FAE-B4AE-DC4DBB436D2A}" dt="2022-09-11T06:57:04.800" v="1232" actId="1076"/>
          <ac:spMkLst>
            <pc:docMk/>
            <pc:sldMk cId="2898527270" sldId="322"/>
            <ac:spMk id="15" creationId="{326E300E-DE2B-BA21-AF5F-EACA56B975B0}"/>
          </ac:spMkLst>
        </pc:spChg>
        <pc:graphicFrameChg chg="add del mod">
          <ac:chgData name="早﨑 碧泉" userId="5d7a7c20-868a-48af-aa70-53f45d1177e3" providerId="ADAL" clId="{C0FD915C-4351-4FAE-B4AE-DC4DBB436D2A}" dt="2022-09-11T05:22:45.589" v="302" actId="478"/>
          <ac:graphicFrameMkLst>
            <pc:docMk/>
            <pc:sldMk cId="2898527270" sldId="322"/>
            <ac:graphicFrameMk id="3" creationId="{91BB994F-BF30-7B72-4E85-70CB705989CC}"/>
          </ac:graphicFrameMkLst>
        </pc:graphicFrameChg>
        <pc:graphicFrameChg chg="add mod ord">
          <ac:chgData name="早﨑 碧泉" userId="5d7a7c20-868a-48af-aa70-53f45d1177e3" providerId="ADAL" clId="{C0FD915C-4351-4FAE-B4AE-DC4DBB436D2A}" dt="2022-09-11T05:27:02.048" v="350" actId="692"/>
          <ac:graphicFrameMkLst>
            <pc:docMk/>
            <pc:sldMk cId="2898527270" sldId="322"/>
            <ac:graphicFrameMk id="12" creationId="{91BB994F-BF30-7B72-4E85-70CB705989CC}"/>
          </ac:graphicFrameMkLst>
        </pc:graphicFrame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5" creationId="{37A4F7D3-9F08-B2E5-997D-EBC504385EB8}"/>
          </ac:cxnSpMkLst>
        </pc:cxn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7" creationId="{81367C31-0083-0BC3-30A0-395D560EA4FA}"/>
          </ac:cxnSpMkLst>
        </pc:cxnChg>
      </pc:sldChg>
      <pc:sldChg chg="del">
        <pc:chgData name="早﨑 碧泉" userId="5d7a7c20-868a-48af-aa70-53f45d1177e3" providerId="ADAL" clId="{C0FD915C-4351-4FAE-B4AE-DC4DBB436D2A}" dt="2022-09-11T04:16:22.995" v="0" actId="47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FA6D156E-7420-4DE3-889B-27EE27458A6D}"/>
    <pc:docChg chg="delSld modSld">
      <pc:chgData name="早﨑 碧泉" userId="5d7a7c20-868a-48af-aa70-53f45d1177e3" providerId="ADAL" clId="{FA6D156E-7420-4DE3-889B-27EE27458A6D}" dt="2022-09-11T01:56:05.615" v="53"/>
      <pc:docMkLst>
        <pc:docMk/>
      </pc:docMkLst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055695636" sldId="27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97707714" sldId="31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FA6D156E-7420-4DE3-889B-27EE27458A6D}" dt="2022-09-10T07:09:46.986" v="44" actId="20577"/>
        <pc:sldMkLst>
          <pc:docMk/>
          <pc:sldMk cId="1693747197" sldId="319"/>
        </pc:sldMkLst>
        <pc:spChg chg="mod">
          <ac:chgData name="早﨑 碧泉" userId="5d7a7c20-868a-48af-aa70-53f45d1177e3" providerId="ADAL" clId="{FA6D156E-7420-4DE3-889B-27EE27458A6D}" dt="2022-09-10T07:09:46.986" v="44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FA6D156E-7420-4DE3-889B-27EE27458A6D}" dt="2022-09-11T01:56:05.615" v="53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FA6D156E-7420-4DE3-889B-27EE27458A6D}" dt="2022-09-11T01:56:05.615" v="53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FA6D156E-7420-4DE3-889B-27EE27458A6D}" dt="2022-09-10T07:10:03.989" v="51" actId="1076"/>
        <pc:sldMkLst>
          <pc:docMk/>
          <pc:sldMk cId="169181220" sldId="321"/>
        </pc:sldMkLst>
        <pc:spChg chg="mod">
          <ac:chgData name="早﨑 碧泉" userId="5d7a7c20-868a-48af-aa70-53f45d1177e3" providerId="ADAL" clId="{FA6D156E-7420-4DE3-889B-27EE27458A6D}" dt="2022-09-10T07:10:03.989" v="51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657696225" sldId="32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ieuniv-my.sharepoint.com/personal/08821763_o_mie-u_ac_jp/Documents/&#9679;AJCC%207th%20vs%208th%202022.1.11/&#9733;CRT&#20363;&#12395;&#12362;&#12369;&#12427;&#33205;&#22806;&#36914;&#23637;&#12398;&#24847;&#32681;%20223&#65288;op&#21069;&#30011;&#20687;&#12398;&#26908;&#35342;+&#30149;&#29702;&#12392;&#12398;&#27604;&#36611;&#65289;&#65374;2019.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治療前期間!$B$1</c:f>
              <c:strCache>
                <c:ptCount val="1"/>
                <c:pt idx="0">
                  <c:v>治療～手術期間（日）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185"/>
            <c:invertIfNegative val="0"/>
            <c:bubble3D val="0"/>
            <c:spPr>
              <a:noFill/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8A-49FB-A272-57D84527A7CB}"/>
              </c:ext>
            </c:extLst>
          </c:dPt>
          <c:val>
            <c:numRef>
              <c:f>治療前期間!$B$2:$B$224</c:f>
              <c:numCache>
                <c:formatCode>General</c:formatCode>
                <c:ptCount val="223"/>
                <c:pt idx="0">
                  <c:v>50</c:v>
                </c:pt>
                <c:pt idx="1">
                  <c:v>42</c:v>
                </c:pt>
                <c:pt idx="2">
                  <c:v>64</c:v>
                </c:pt>
                <c:pt idx="3">
                  <c:v>67</c:v>
                </c:pt>
                <c:pt idx="4">
                  <c:v>70</c:v>
                </c:pt>
                <c:pt idx="5">
                  <c:v>72</c:v>
                </c:pt>
                <c:pt idx="6">
                  <c:v>70</c:v>
                </c:pt>
                <c:pt idx="7">
                  <c:v>96</c:v>
                </c:pt>
                <c:pt idx="8">
                  <c:v>74</c:v>
                </c:pt>
                <c:pt idx="9">
                  <c:v>67</c:v>
                </c:pt>
                <c:pt idx="10">
                  <c:v>70</c:v>
                </c:pt>
                <c:pt idx="11">
                  <c:v>76</c:v>
                </c:pt>
                <c:pt idx="12">
                  <c:v>86</c:v>
                </c:pt>
                <c:pt idx="13">
                  <c:v>83</c:v>
                </c:pt>
                <c:pt idx="14">
                  <c:v>94</c:v>
                </c:pt>
                <c:pt idx="15">
                  <c:v>67</c:v>
                </c:pt>
                <c:pt idx="16">
                  <c:v>99</c:v>
                </c:pt>
                <c:pt idx="17">
                  <c:v>97</c:v>
                </c:pt>
                <c:pt idx="18">
                  <c:v>98</c:v>
                </c:pt>
                <c:pt idx="19">
                  <c:v>74</c:v>
                </c:pt>
                <c:pt idx="20">
                  <c:v>75</c:v>
                </c:pt>
                <c:pt idx="21">
                  <c:v>87</c:v>
                </c:pt>
                <c:pt idx="22">
                  <c:v>84</c:v>
                </c:pt>
                <c:pt idx="23">
                  <c:v>81</c:v>
                </c:pt>
                <c:pt idx="24">
                  <c:v>84</c:v>
                </c:pt>
                <c:pt idx="25">
                  <c:v>82</c:v>
                </c:pt>
                <c:pt idx="26">
                  <c:v>85</c:v>
                </c:pt>
                <c:pt idx="27">
                  <c:v>78</c:v>
                </c:pt>
                <c:pt idx="28">
                  <c:v>100</c:v>
                </c:pt>
                <c:pt idx="29">
                  <c:v>78</c:v>
                </c:pt>
                <c:pt idx="30">
                  <c:v>83</c:v>
                </c:pt>
                <c:pt idx="31">
                  <c:v>88</c:v>
                </c:pt>
                <c:pt idx="32">
                  <c:v>96</c:v>
                </c:pt>
                <c:pt idx="33">
                  <c:v>78</c:v>
                </c:pt>
                <c:pt idx="34">
                  <c:v>96</c:v>
                </c:pt>
                <c:pt idx="35">
                  <c:v>72</c:v>
                </c:pt>
                <c:pt idx="36">
                  <c:v>113</c:v>
                </c:pt>
                <c:pt idx="37">
                  <c:v>82</c:v>
                </c:pt>
                <c:pt idx="38">
                  <c:v>99</c:v>
                </c:pt>
                <c:pt idx="39">
                  <c:v>75</c:v>
                </c:pt>
                <c:pt idx="40">
                  <c:v>85</c:v>
                </c:pt>
                <c:pt idx="41">
                  <c:v>85</c:v>
                </c:pt>
                <c:pt idx="42">
                  <c:v>84</c:v>
                </c:pt>
                <c:pt idx="43">
                  <c:v>118</c:v>
                </c:pt>
                <c:pt idx="44">
                  <c:v>91</c:v>
                </c:pt>
                <c:pt idx="45">
                  <c:v>76</c:v>
                </c:pt>
                <c:pt idx="46">
                  <c:v>238</c:v>
                </c:pt>
                <c:pt idx="47">
                  <c:v>70</c:v>
                </c:pt>
                <c:pt idx="48">
                  <c:v>113</c:v>
                </c:pt>
                <c:pt idx="49">
                  <c:v>175</c:v>
                </c:pt>
                <c:pt idx="50">
                  <c:v>81</c:v>
                </c:pt>
                <c:pt idx="51">
                  <c:v>92</c:v>
                </c:pt>
                <c:pt idx="52">
                  <c:v>80</c:v>
                </c:pt>
                <c:pt idx="53">
                  <c:v>81</c:v>
                </c:pt>
                <c:pt idx="54">
                  <c:v>84</c:v>
                </c:pt>
                <c:pt idx="55">
                  <c:v>116</c:v>
                </c:pt>
                <c:pt idx="56">
                  <c:v>89</c:v>
                </c:pt>
                <c:pt idx="57">
                  <c:v>106</c:v>
                </c:pt>
                <c:pt idx="58">
                  <c:v>103</c:v>
                </c:pt>
                <c:pt idx="59">
                  <c:v>113</c:v>
                </c:pt>
                <c:pt idx="60">
                  <c:v>127</c:v>
                </c:pt>
                <c:pt idx="61">
                  <c:v>88</c:v>
                </c:pt>
                <c:pt idx="62">
                  <c:v>133</c:v>
                </c:pt>
                <c:pt idx="63">
                  <c:v>109</c:v>
                </c:pt>
                <c:pt idx="64">
                  <c:v>105</c:v>
                </c:pt>
                <c:pt idx="65">
                  <c:v>109</c:v>
                </c:pt>
                <c:pt idx="66">
                  <c:v>96</c:v>
                </c:pt>
                <c:pt idx="67">
                  <c:v>83</c:v>
                </c:pt>
                <c:pt idx="68">
                  <c:v>96</c:v>
                </c:pt>
                <c:pt idx="69">
                  <c:v>96</c:v>
                </c:pt>
                <c:pt idx="70">
                  <c:v>119</c:v>
                </c:pt>
                <c:pt idx="71">
                  <c:v>109</c:v>
                </c:pt>
                <c:pt idx="72">
                  <c:v>82</c:v>
                </c:pt>
                <c:pt idx="73">
                  <c:v>92</c:v>
                </c:pt>
                <c:pt idx="74">
                  <c:v>380</c:v>
                </c:pt>
                <c:pt idx="75">
                  <c:v>102</c:v>
                </c:pt>
                <c:pt idx="76">
                  <c:v>103</c:v>
                </c:pt>
                <c:pt idx="77">
                  <c:v>113</c:v>
                </c:pt>
                <c:pt idx="78">
                  <c:v>326</c:v>
                </c:pt>
                <c:pt idx="79">
                  <c:v>99</c:v>
                </c:pt>
                <c:pt idx="80">
                  <c:v>90</c:v>
                </c:pt>
                <c:pt idx="81">
                  <c:v>92</c:v>
                </c:pt>
                <c:pt idx="82">
                  <c:v>84</c:v>
                </c:pt>
                <c:pt idx="83">
                  <c:v>102</c:v>
                </c:pt>
                <c:pt idx="84">
                  <c:v>106</c:v>
                </c:pt>
                <c:pt idx="85">
                  <c:v>98</c:v>
                </c:pt>
                <c:pt idx="86">
                  <c:v>110</c:v>
                </c:pt>
                <c:pt idx="87">
                  <c:v>113</c:v>
                </c:pt>
                <c:pt idx="88">
                  <c:v>160</c:v>
                </c:pt>
                <c:pt idx="89">
                  <c:v>90</c:v>
                </c:pt>
                <c:pt idx="90">
                  <c:v>104</c:v>
                </c:pt>
                <c:pt idx="91">
                  <c:v>112</c:v>
                </c:pt>
                <c:pt idx="92">
                  <c:v>106</c:v>
                </c:pt>
                <c:pt idx="93">
                  <c:v>118</c:v>
                </c:pt>
                <c:pt idx="94">
                  <c:v>238</c:v>
                </c:pt>
                <c:pt idx="95">
                  <c:v>105</c:v>
                </c:pt>
                <c:pt idx="96">
                  <c:v>90</c:v>
                </c:pt>
                <c:pt idx="97">
                  <c:v>166</c:v>
                </c:pt>
                <c:pt idx="98">
                  <c:v>106</c:v>
                </c:pt>
                <c:pt idx="99">
                  <c:v>93</c:v>
                </c:pt>
                <c:pt idx="100">
                  <c:v>82</c:v>
                </c:pt>
                <c:pt idx="101">
                  <c:v>152</c:v>
                </c:pt>
                <c:pt idx="102">
                  <c:v>78</c:v>
                </c:pt>
                <c:pt idx="103">
                  <c:v>83</c:v>
                </c:pt>
                <c:pt idx="104">
                  <c:v>82</c:v>
                </c:pt>
                <c:pt idx="105">
                  <c:v>92</c:v>
                </c:pt>
                <c:pt idx="106">
                  <c:v>118</c:v>
                </c:pt>
                <c:pt idx="107">
                  <c:v>83</c:v>
                </c:pt>
                <c:pt idx="108">
                  <c:v>113</c:v>
                </c:pt>
                <c:pt idx="109">
                  <c:v>101</c:v>
                </c:pt>
                <c:pt idx="110">
                  <c:v>76</c:v>
                </c:pt>
                <c:pt idx="111">
                  <c:v>94</c:v>
                </c:pt>
                <c:pt idx="112">
                  <c:v>301</c:v>
                </c:pt>
                <c:pt idx="113">
                  <c:v>98</c:v>
                </c:pt>
                <c:pt idx="114">
                  <c:v>92</c:v>
                </c:pt>
                <c:pt idx="115">
                  <c:v>307</c:v>
                </c:pt>
                <c:pt idx="116">
                  <c:v>133</c:v>
                </c:pt>
                <c:pt idx="117">
                  <c:v>91</c:v>
                </c:pt>
                <c:pt idx="118">
                  <c:v>106</c:v>
                </c:pt>
                <c:pt idx="119">
                  <c:v>148</c:v>
                </c:pt>
                <c:pt idx="120">
                  <c:v>102</c:v>
                </c:pt>
                <c:pt idx="121">
                  <c:v>275</c:v>
                </c:pt>
                <c:pt idx="122">
                  <c:v>218</c:v>
                </c:pt>
                <c:pt idx="123">
                  <c:v>239</c:v>
                </c:pt>
                <c:pt idx="124">
                  <c:v>86</c:v>
                </c:pt>
                <c:pt idx="125">
                  <c:v>108</c:v>
                </c:pt>
                <c:pt idx="126">
                  <c:v>127</c:v>
                </c:pt>
                <c:pt idx="127">
                  <c:v>154</c:v>
                </c:pt>
                <c:pt idx="128">
                  <c:v>108</c:v>
                </c:pt>
                <c:pt idx="129">
                  <c:v>205</c:v>
                </c:pt>
                <c:pt idx="130">
                  <c:v>125</c:v>
                </c:pt>
                <c:pt idx="131">
                  <c:v>134</c:v>
                </c:pt>
                <c:pt idx="132">
                  <c:v>317</c:v>
                </c:pt>
                <c:pt idx="133">
                  <c:v>170</c:v>
                </c:pt>
                <c:pt idx="134">
                  <c:v>92</c:v>
                </c:pt>
                <c:pt idx="135">
                  <c:v>321</c:v>
                </c:pt>
                <c:pt idx="136">
                  <c:v>195</c:v>
                </c:pt>
                <c:pt idx="137">
                  <c:v>142</c:v>
                </c:pt>
                <c:pt idx="138">
                  <c:v>113</c:v>
                </c:pt>
                <c:pt idx="139">
                  <c:v>190</c:v>
                </c:pt>
                <c:pt idx="140">
                  <c:v>134</c:v>
                </c:pt>
                <c:pt idx="141">
                  <c:v>94</c:v>
                </c:pt>
                <c:pt idx="142">
                  <c:v>91</c:v>
                </c:pt>
                <c:pt idx="143">
                  <c:v>125</c:v>
                </c:pt>
                <c:pt idx="144">
                  <c:v>98</c:v>
                </c:pt>
                <c:pt idx="145">
                  <c:v>101</c:v>
                </c:pt>
                <c:pt idx="146">
                  <c:v>86</c:v>
                </c:pt>
                <c:pt idx="147">
                  <c:v>219</c:v>
                </c:pt>
                <c:pt idx="148">
                  <c:v>99</c:v>
                </c:pt>
                <c:pt idx="149">
                  <c:v>179</c:v>
                </c:pt>
                <c:pt idx="150">
                  <c:v>128</c:v>
                </c:pt>
                <c:pt idx="151">
                  <c:v>283</c:v>
                </c:pt>
                <c:pt idx="152">
                  <c:v>141</c:v>
                </c:pt>
                <c:pt idx="153">
                  <c:v>93</c:v>
                </c:pt>
                <c:pt idx="154">
                  <c:v>122</c:v>
                </c:pt>
                <c:pt idx="155">
                  <c:v>87</c:v>
                </c:pt>
                <c:pt idx="156">
                  <c:v>92</c:v>
                </c:pt>
                <c:pt idx="157">
                  <c:v>169</c:v>
                </c:pt>
                <c:pt idx="158">
                  <c:v>92</c:v>
                </c:pt>
                <c:pt idx="159">
                  <c:v>108</c:v>
                </c:pt>
                <c:pt idx="160">
                  <c:v>141</c:v>
                </c:pt>
                <c:pt idx="161">
                  <c:v>85</c:v>
                </c:pt>
                <c:pt idx="162">
                  <c:v>93</c:v>
                </c:pt>
                <c:pt idx="163">
                  <c:v>90</c:v>
                </c:pt>
                <c:pt idx="164">
                  <c:v>123</c:v>
                </c:pt>
                <c:pt idx="165">
                  <c:v>146</c:v>
                </c:pt>
                <c:pt idx="166">
                  <c:v>328</c:v>
                </c:pt>
                <c:pt idx="167">
                  <c:v>101</c:v>
                </c:pt>
                <c:pt idx="168">
                  <c:v>107</c:v>
                </c:pt>
                <c:pt idx="169">
                  <c:v>232</c:v>
                </c:pt>
                <c:pt idx="170">
                  <c:v>305</c:v>
                </c:pt>
                <c:pt idx="171">
                  <c:v>118</c:v>
                </c:pt>
                <c:pt idx="172">
                  <c:v>134</c:v>
                </c:pt>
                <c:pt idx="173">
                  <c:v>155</c:v>
                </c:pt>
                <c:pt idx="174">
                  <c:v>104</c:v>
                </c:pt>
                <c:pt idx="175">
                  <c:v>85</c:v>
                </c:pt>
                <c:pt idx="176">
                  <c:v>184</c:v>
                </c:pt>
                <c:pt idx="177">
                  <c:v>93</c:v>
                </c:pt>
                <c:pt idx="178">
                  <c:v>190</c:v>
                </c:pt>
                <c:pt idx="179">
                  <c:v>155</c:v>
                </c:pt>
                <c:pt idx="180">
                  <c:v>117</c:v>
                </c:pt>
                <c:pt idx="181">
                  <c:v>434</c:v>
                </c:pt>
                <c:pt idx="182">
                  <c:v>104</c:v>
                </c:pt>
                <c:pt idx="183">
                  <c:v>198</c:v>
                </c:pt>
                <c:pt idx="184">
                  <c:v>107</c:v>
                </c:pt>
                <c:pt idx="185">
                  <c:v>119</c:v>
                </c:pt>
                <c:pt idx="186">
                  <c:v>102</c:v>
                </c:pt>
                <c:pt idx="187">
                  <c:v>142</c:v>
                </c:pt>
                <c:pt idx="188">
                  <c:v>204</c:v>
                </c:pt>
                <c:pt idx="189">
                  <c:v>187</c:v>
                </c:pt>
                <c:pt idx="190">
                  <c:v>149</c:v>
                </c:pt>
                <c:pt idx="191">
                  <c:v>218</c:v>
                </c:pt>
                <c:pt idx="192">
                  <c:v>109</c:v>
                </c:pt>
                <c:pt idx="193">
                  <c:v>80</c:v>
                </c:pt>
                <c:pt idx="194">
                  <c:v>116</c:v>
                </c:pt>
                <c:pt idx="195">
                  <c:v>489</c:v>
                </c:pt>
                <c:pt idx="196">
                  <c:v>142</c:v>
                </c:pt>
                <c:pt idx="197">
                  <c:v>202</c:v>
                </c:pt>
                <c:pt idx="198">
                  <c:v>146</c:v>
                </c:pt>
                <c:pt idx="199">
                  <c:v>136</c:v>
                </c:pt>
                <c:pt idx="200">
                  <c:v>245</c:v>
                </c:pt>
                <c:pt idx="201">
                  <c:v>85</c:v>
                </c:pt>
                <c:pt idx="202">
                  <c:v>106</c:v>
                </c:pt>
                <c:pt idx="203">
                  <c:v>118</c:v>
                </c:pt>
                <c:pt idx="204">
                  <c:v>128</c:v>
                </c:pt>
                <c:pt idx="205">
                  <c:v>103</c:v>
                </c:pt>
                <c:pt idx="206">
                  <c:v>85</c:v>
                </c:pt>
                <c:pt idx="207">
                  <c:v>88</c:v>
                </c:pt>
                <c:pt idx="208">
                  <c:v>110</c:v>
                </c:pt>
                <c:pt idx="209">
                  <c:v>114</c:v>
                </c:pt>
                <c:pt idx="210">
                  <c:v>280</c:v>
                </c:pt>
                <c:pt idx="211">
                  <c:v>249</c:v>
                </c:pt>
                <c:pt idx="212">
                  <c:v>218</c:v>
                </c:pt>
                <c:pt idx="213">
                  <c:v>98</c:v>
                </c:pt>
                <c:pt idx="214">
                  <c:v>117</c:v>
                </c:pt>
                <c:pt idx="215">
                  <c:v>106</c:v>
                </c:pt>
                <c:pt idx="216">
                  <c:v>90</c:v>
                </c:pt>
                <c:pt idx="217">
                  <c:v>128</c:v>
                </c:pt>
                <c:pt idx="218">
                  <c:v>232</c:v>
                </c:pt>
                <c:pt idx="219">
                  <c:v>103</c:v>
                </c:pt>
                <c:pt idx="220">
                  <c:v>127</c:v>
                </c:pt>
                <c:pt idx="221">
                  <c:v>265</c:v>
                </c:pt>
                <c:pt idx="222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8A-49FB-A272-57D84527A7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8972768"/>
        <c:axId val="758950136"/>
      </c:barChart>
      <c:catAx>
        <c:axId val="758972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Case</a:t>
                </a:r>
                <a:r>
                  <a:rPr lang="en-US" altLang="ja-JP" sz="12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number</a:t>
                </a:r>
                <a:endParaRPr lang="ja-JP" alt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758950136"/>
        <c:crosses val="autoZero"/>
        <c:auto val="1"/>
        <c:lblAlgn val="ctr"/>
        <c:lblOffset val="100"/>
        <c:tickLblSkip val="222"/>
        <c:noMultiLvlLbl val="0"/>
      </c:catAx>
      <c:valAx>
        <c:axId val="75895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ja-JP" sz="1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Duration</a:t>
                </a:r>
                <a:r>
                  <a:rPr lang="en-US" altLang="ja-JP" sz="12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initial treatment to surgery (days)</a:t>
                </a:r>
                <a:endParaRPr lang="ja-JP" alt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758972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91BB994F-BF30-7B72-4E85-70CB705989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655865"/>
              </p:ext>
            </p:extLst>
          </p:nvPr>
        </p:nvGraphicFramePr>
        <p:xfrm>
          <a:off x="788829" y="1263055"/>
          <a:ext cx="7355712" cy="4117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37A4F7D3-9F08-B2E5-997D-EBC504385EB8}"/>
              </a:ext>
            </a:extLst>
          </p:cNvPr>
          <p:cNvCxnSpPr/>
          <p:nvPr/>
        </p:nvCxnSpPr>
        <p:spPr>
          <a:xfrm>
            <a:off x="1467292" y="4189227"/>
            <a:ext cx="6453963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1367C31-0083-0BC3-30A0-395D560EA4FA}"/>
              </a:ext>
            </a:extLst>
          </p:cNvPr>
          <p:cNvCxnSpPr>
            <a:cxnSpLocks/>
          </p:cNvCxnSpPr>
          <p:nvPr/>
        </p:nvCxnSpPr>
        <p:spPr>
          <a:xfrm>
            <a:off x="3326081" y="1555164"/>
            <a:ext cx="276447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BB855C2-A989-668A-AD9E-69380074D0AA}"/>
              </a:ext>
            </a:extLst>
          </p:cNvPr>
          <p:cNvSpPr txBox="1"/>
          <p:nvPr/>
        </p:nvSpPr>
        <p:spPr>
          <a:xfrm>
            <a:off x="3602528" y="1401276"/>
            <a:ext cx="4542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Median duration from initial treatment to surgery: 104 days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26E300E-DE2B-BA21-AF5F-EACA56B975B0}"/>
              </a:ext>
            </a:extLst>
          </p:cNvPr>
          <p:cNvSpPr/>
          <p:nvPr/>
        </p:nvSpPr>
        <p:spPr>
          <a:xfrm>
            <a:off x="999459" y="5317946"/>
            <a:ext cx="71384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supplementary Material 2</a:t>
            </a:r>
            <a:endParaRPr lang="en-US" altLang="ja-JP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from initial treatment to surgery in the 223 PDAC patients were resected after CRT</a:t>
            </a:r>
          </a:p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CRT: chemoradiotherapy</a:t>
            </a:r>
          </a:p>
        </p:txBody>
      </p:sp>
    </p:spTree>
    <p:extLst>
      <p:ext uri="{BB962C8B-B14F-4D97-AF65-F5344CB8AC3E}">
        <p14:creationId xmlns:p14="http://schemas.microsoft.com/office/powerpoint/2010/main" val="2898527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1959</TotalTime>
  <Words>43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2022-10-02T08:01:11Z</dcterms:modified>
</cp:coreProperties>
</file>