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28" autoAdjust="0"/>
    <p:restoredTop sz="94660"/>
  </p:normalViewPr>
  <p:slideViewPr>
    <p:cSldViewPr snapToGrid="0">
      <p:cViewPr varScale="1">
        <p:scale>
          <a:sx n="63" d="100"/>
          <a:sy n="63" d="100"/>
        </p:scale>
        <p:origin x="13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早﨑 碧泉" userId="5d7a7c20-868a-48af-aa70-53f45d1177e3" providerId="ADAL" clId="{D616838D-5EF3-4294-A2E5-4236E7E672EB}"/>
    <pc:docChg chg="delSld">
      <pc:chgData name="早﨑 碧泉" userId="5d7a7c20-868a-48af-aa70-53f45d1177e3" providerId="ADAL" clId="{D616838D-5EF3-4294-A2E5-4236E7E672EB}" dt="2022-10-02T08:00:24.658" v="0" actId="47"/>
      <pc:docMkLst>
        <pc:docMk/>
      </pc:docMkLst>
      <pc:sldChg chg="del">
        <pc:chgData name="早﨑 碧泉" userId="5d7a7c20-868a-48af-aa70-53f45d1177e3" providerId="ADAL" clId="{D616838D-5EF3-4294-A2E5-4236E7E672EB}" dt="2022-10-02T08:00:24.658" v="0" actId="47"/>
        <pc:sldMkLst>
          <pc:docMk/>
          <pc:sldMk cId="1693747197" sldId="319"/>
        </pc:sldMkLst>
      </pc:sldChg>
      <pc:sldChg chg="del">
        <pc:chgData name="早﨑 碧泉" userId="5d7a7c20-868a-48af-aa70-53f45d1177e3" providerId="ADAL" clId="{D616838D-5EF3-4294-A2E5-4236E7E672EB}" dt="2022-10-02T08:00:24.658" v="0" actId="47"/>
        <pc:sldMkLst>
          <pc:docMk/>
          <pc:sldMk cId="3828376326" sldId="320"/>
        </pc:sldMkLst>
      </pc:sldChg>
      <pc:sldChg chg="del">
        <pc:chgData name="早﨑 碧泉" userId="5d7a7c20-868a-48af-aa70-53f45d1177e3" providerId="ADAL" clId="{D616838D-5EF3-4294-A2E5-4236E7E672EB}" dt="2022-10-02T08:00:24.658" v="0" actId="47"/>
        <pc:sldMkLst>
          <pc:docMk/>
          <pc:sldMk cId="169181220" sldId="321"/>
        </pc:sldMkLst>
      </pc:sldChg>
      <pc:sldChg chg="del">
        <pc:chgData name="早﨑 碧泉" userId="5d7a7c20-868a-48af-aa70-53f45d1177e3" providerId="ADAL" clId="{D616838D-5EF3-4294-A2E5-4236E7E672EB}" dt="2022-10-02T08:00:24.658" v="0" actId="47"/>
        <pc:sldMkLst>
          <pc:docMk/>
          <pc:sldMk cId="2898527270" sldId="322"/>
        </pc:sldMkLst>
      </pc:sldChg>
    </pc:docChg>
  </pc:docChgLst>
  <pc:docChgLst>
    <pc:chgData name="早﨑 碧泉" userId="5d7a7c20-868a-48af-aa70-53f45d1177e3" providerId="ADAL" clId="{C0FD915C-4351-4FAE-B4AE-DC4DBB436D2A}"/>
    <pc:docChg chg="custSel addSld delSld modSld">
      <pc:chgData name="早﨑 碧泉" userId="5d7a7c20-868a-48af-aa70-53f45d1177e3" providerId="ADAL" clId="{C0FD915C-4351-4FAE-B4AE-DC4DBB436D2A}" dt="2022-09-12T12:53:57.598" v="1257" actId="207"/>
      <pc:docMkLst>
        <pc:docMk/>
      </pc:docMkLst>
      <pc:sldChg chg="modSp mod">
        <pc:chgData name="早﨑 碧泉" userId="5d7a7c20-868a-48af-aa70-53f45d1177e3" providerId="ADAL" clId="{C0FD915C-4351-4FAE-B4AE-DC4DBB436D2A}" dt="2022-09-12T12:53:57.598" v="1257" actId="207"/>
        <pc:sldMkLst>
          <pc:docMk/>
          <pc:sldMk cId="550994736" sldId="281"/>
        </pc:sldMkLst>
        <pc:graphicFrameChg chg="mod modGraphic">
          <ac:chgData name="早﨑 碧泉" userId="5d7a7c20-868a-48af-aa70-53f45d1177e3" providerId="ADAL" clId="{C0FD915C-4351-4FAE-B4AE-DC4DBB436D2A}" dt="2022-09-12T12:53:57.598" v="1257" actId="207"/>
          <ac:graphicFrameMkLst>
            <pc:docMk/>
            <pc:sldMk cId="550994736" sldId="281"/>
            <ac:graphicFrameMk id="2" creationId="{B88AE7AF-CE61-460A-AC24-794666DF9B43}"/>
          </ac:graphicFrameMkLst>
        </pc:graphicFrameChg>
      </pc:sldChg>
      <pc:sldChg chg="modSp mod">
        <pc:chgData name="早﨑 碧泉" userId="5d7a7c20-868a-48af-aa70-53f45d1177e3" providerId="ADAL" clId="{C0FD915C-4351-4FAE-B4AE-DC4DBB436D2A}" dt="2022-09-11T05:29:18.370" v="486" actId="20577"/>
        <pc:sldMkLst>
          <pc:docMk/>
          <pc:sldMk cId="1693747197" sldId="319"/>
        </pc:sldMkLst>
        <pc:spChg chg="mod">
          <ac:chgData name="早﨑 碧泉" userId="5d7a7c20-868a-48af-aa70-53f45d1177e3" providerId="ADAL" clId="{C0FD915C-4351-4FAE-B4AE-DC4DBB436D2A}" dt="2022-09-11T05:29:18.370" v="486" actId="20577"/>
          <ac:spMkLst>
            <pc:docMk/>
            <pc:sldMk cId="1693747197" sldId="319"/>
            <ac:spMk id="20" creationId="{2CFA0DFE-2A86-448A-BE64-34C79A9C0FC6}"/>
          </ac:spMkLst>
        </pc:spChg>
      </pc:sldChg>
      <pc:sldChg chg="modSp mod">
        <pc:chgData name="早﨑 碧泉" userId="5d7a7c20-868a-48af-aa70-53f45d1177e3" providerId="ADAL" clId="{C0FD915C-4351-4FAE-B4AE-DC4DBB436D2A}" dt="2022-09-11T07:08:10.900" v="1254" actId="20577"/>
        <pc:sldMkLst>
          <pc:docMk/>
          <pc:sldMk cId="3828376326" sldId="320"/>
        </pc:sldMkLst>
        <pc:graphicFrameChg chg="mod modGraphic">
          <ac:chgData name="早﨑 碧泉" userId="5d7a7c20-868a-48af-aa70-53f45d1177e3" providerId="ADAL" clId="{C0FD915C-4351-4FAE-B4AE-DC4DBB436D2A}" dt="2022-09-11T07:08:10.900" v="1254" actId="20577"/>
          <ac:graphicFrameMkLst>
            <pc:docMk/>
            <pc:sldMk cId="3828376326" sldId="320"/>
            <ac:graphicFrameMk id="8" creationId="{AF1EFC32-4E31-4437-845E-5BFC6F73A843}"/>
          </ac:graphicFrameMkLst>
        </pc:graphicFrameChg>
      </pc:sldChg>
      <pc:sldChg chg="modSp mod">
        <pc:chgData name="早﨑 碧泉" userId="5d7a7c20-868a-48af-aa70-53f45d1177e3" providerId="ADAL" clId="{C0FD915C-4351-4FAE-B4AE-DC4DBB436D2A}" dt="2022-09-11T07:08:16.772" v="1255" actId="1076"/>
        <pc:sldMkLst>
          <pc:docMk/>
          <pc:sldMk cId="169181220" sldId="321"/>
        </pc:sldMkLst>
        <pc:spChg chg="mod">
          <ac:chgData name="早﨑 碧泉" userId="5d7a7c20-868a-48af-aa70-53f45d1177e3" providerId="ADAL" clId="{C0FD915C-4351-4FAE-B4AE-DC4DBB436D2A}" dt="2022-09-11T07:08:16.772" v="1255" actId="1076"/>
          <ac:spMkLst>
            <pc:docMk/>
            <pc:sldMk cId="169181220" sldId="321"/>
            <ac:spMk id="41" creationId="{49BF3ED1-585C-4B98-8430-6FD7580D55F1}"/>
          </ac:spMkLst>
        </pc:spChg>
      </pc:sldChg>
      <pc:sldChg chg="addSp delSp modSp new mod">
        <pc:chgData name="早﨑 碧泉" userId="5d7a7c20-868a-48af-aa70-53f45d1177e3" providerId="ADAL" clId="{C0FD915C-4351-4FAE-B4AE-DC4DBB436D2A}" dt="2022-09-11T06:57:04.800" v="1232" actId="1076"/>
        <pc:sldMkLst>
          <pc:docMk/>
          <pc:sldMk cId="2898527270" sldId="322"/>
        </pc:sldMkLst>
        <pc:spChg chg="add del mod">
          <ac:chgData name="早﨑 碧泉" userId="5d7a7c20-868a-48af-aa70-53f45d1177e3" providerId="ADAL" clId="{C0FD915C-4351-4FAE-B4AE-DC4DBB436D2A}" dt="2022-09-11T05:10:37.811" v="33" actId="478"/>
          <ac:spMkLst>
            <pc:docMk/>
            <pc:sldMk cId="2898527270" sldId="322"/>
            <ac:spMk id="2" creationId="{1B75E3EC-E2F0-30BB-CD10-CFADD3CEDAB8}"/>
          </ac:spMkLst>
        </pc:spChg>
        <pc:spChg chg="add mod">
          <ac:chgData name="早﨑 碧泉" userId="5d7a7c20-868a-48af-aa70-53f45d1177e3" providerId="ADAL" clId="{C0FD915C-4351-4FAE-B4AE-DC4DBB436D2A}" dt="2022-09-11T05:23:37.137" v="315" actId="1076"/>
          <ac:spMkLst>
            <pc:docMk/>
            <pc:sldMk cId="2898527270" sldId="322"/>
            <ac:spMk id="9" creationId="{0BB855C2-A989-668A-AD9E-69380074D0AA}"/>
          </ac:spMkLst>
        </pc:spChg>
        <pc:spChg chg="add del mod">
          <ac:chgData name="早﨑 碧泉" userId="5d7a7c20-868a-48af-aa70-53f45d1177e3" providerId="ADAL" clId="{C0FD915C-4351-4FAE-B4AE-DC4DBB436D2A}" dt="2022-09-11T05:22:45.589" v="302" actId="478"/>
          <ac:spMkLst>
            <pc:docMk/>
            <pc:sldMk cId="2898527270" sldId="322"/>
            <ac:spMk id="10" creationId="{8EBE75D0-CDDC-3F38-6496-829D2E05CE92}"/>
          </ac:spMkLst>
        </pc:spChg>
        <pc:spChg chg="add del mod">
          <ac:chgData name="早﨑 碧泉" userId="5d7a7c20-868a-48af-aa70-53f45d1177e3" providerId="ADAL" clId="{C0FD915C-4351-4FAE-B4AE-DC4DBB436D2A}" dt="2022-09-11T05:22:45.589" v="302" actId="478"/>
          <ac:spMkLst>
            <pc:docMk/>
            <pc:sldMk cId="2898527270" sldId="322"/>
            <ac:spMk id="11" creationId="{96F7AB5B-8982-5391-304F-D234801675BC}"/>
          </ac:spMkLst>
        </pc:spChg>
        <pc:spChg chg="add del mod">
          <ac:chgData name="早﨑 碧泉" userId="5d7a7c20-868a-48af-aa70-53f45d1177e3" providerId="ADAL" clId="{C0FD915C-4351-4FAE-B4AE-DC4DBB436D2A}" dt="2022-09-11T05:24:31.066" v="327" actId="478"/>
          <ac:spMkLst>
            <pc:docMk/>
            <pc:sldMk cId="2898527270" sldId="322"/>
            <ac:spMk id="14" creationId="{5437E9A5-1F8A-5B47-768F-489DE38B8AC6}"/>
          </ac:spMkLst>
        </pc:spChg>
        <pc:spChg chg="add mod">
          <ac:chgData name="早﨑 碧泉" userId="5d7a7c20-868a-48af-aa70-53f45d1177e3" providerId="ADAL" clId="{C0FD915C-4351-4FAE-B4AE-DC4DBB436D2A}" dt="2022-09-11T06:57:04.800" v="1232" actId="1076"/>
          <ac:spMkLst>
            <pc:docMk/>
            <pc:sldMk cId="2898527270" sldId="322"/>
            <ac:spMk id="15" creationId="{326E300E-DE2B-BA21-AF5F-EACA56B975B0}"/>
          </ac:spMkLst>
        </pc:spChg>
        <pc:graphicFrameChg chg="add del mod">
          <ac:chgData name="早﨑 碧泉" userId="5d7a7c20-868a-48af-aa70-53f45d1177e3" providerId="ADAL" clId="{C0FD915C-4351-4FAE-B4AE-DC4DBB436D2A}" dt="2022-09-11T05:22:45.589" v="302" actId="478"/>
          <ac:graphicFrameMkLst>
            <pc:docMk/>
            <pc:sldMk cId="2898527270" sldId="322"/>
            <ac:graphicFrameMk id="3" creationId="{91BB994F-BF30-7B72-4E85-70CB705989CC}"/>
          </ac:graphicFrameMkLst>
        </pc:graphicFrameChg>
        <pc:graphicFrameChg chg="add mod ord">
          <ac:chgData name="早﨑 碧泉" userId="5d7a7c20-868a-48af-aa70-53f45d1177e3" providerId="ADAL" clId="{C0FD915C-4351-4FAE-B4AE-DC4DBB436D2A}" dt="2022-09-11T05:27:02.048" v="350" actId="692"/>
          <ac:graphicFrameMkLst>
            <pc:docMk/>
            <pc:sldMk cId="2898527270" sldId="322"/>
            <ac:graphicFrameMk id="12" creationId="{91BB994F-BF30-7B72-4E85-70CB705989CC}"/>
          </ac:graphicFrameMkLst>
        </pc:graphicFrameChg>
        <pc:cxnChg chg="add mod">
          <ac:chgData name="早﨑 碧泉" userId="5d7a7c20-868a-48af-aa70-53f45d1177e3" providerId="ADAL" clId="{C0FD915C-4351-4FAE-B4AE-DC4DBB436D2A}" dt="2022-09-11T05:23:37.137" v="315" actId="1076"/>
          <ac:cxnSpMkLst>
            <pc:docMk/>
            <pc:sldMk cId="2898527270" sldId="322"/>
            <ac:cxnSpMk id="5" creationId="{37A4F7D3-9F08-B2E5-997D-EBC504385EB8}"/>
          </ac:cxnSpMkLst>
        </pc:cxnChg>
        <pc:cxnChg chg="add mod">
          <ac:chgData name="早﨑 碧泉" userId="5d7a7c20-868a-48af-aa70-53f45d1177e3" providerId="ADAL" clId="{C0FD915C-4351-4FAE-B4AE-DC4DBB436D2A}" dt="2022-09-11T05:23:37.137" v="315" actId="1076"/>
          <ac:cxnSpMkLst>
            <pc:docMk/>
            <pc:sldMk cId="2898527270" sldId="322"/>
            <ac:cxnSpMk id="7" creationId="{81367C31-0083-0BC3-30A0-395D560EA4FA}"/>
          </ac:cxnSpMkLst>
        </pc:cxnChg>
      </pc:sldChg>
      <pc:sldChg chg="del">
        <pc:chgData name="早﨑 碧泉" userId="5d7a7c20-868a-48af-aa70-53f45d1177e3" providerId="ADAL" clId="{C0FD915C-4351-4FAE-B4AE-DC4DBB436D2A}" dt="2022-09-11T04:16:22.995" v="0" actId="47"/>
        <pc:sldMkLst>
          <pc:docMk/>
          <pc:sldMk cId="3657696225" sldId="322"/>
        </pc:sldMkLst>
      </pc:sldChg>
    </pc:docChg>
  </pc:docChgLst>
  <pc:docChgLst>
    <pc:chgData name="早﨑 碧泉" userId="5d7a7c20-868a-48af-aa70-53f45d1177e3" providerId="ADAL" clId="{FA6D156E-7420-4DE3-889B-27EE27458A6D}"/>
    <pc:docChg chg="delSld modSld">
      <pc:chgData name="早﨑 碧泉" userId="5d7a7c20-868a-48af-aa70-53f45d1177e3" providerId="ADAL" clId="{FA6D156E-7420-4DE3-889B-27EE27458A6D}" dt="2022-09-11T01:56:05.615" v="53"/>
      <pc:docMkLst>
        <pc:docMk/>
      </pc:docMkLst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1625065467" sldId="259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3169088000" sldId="272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3055695636" sldId="279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550994736" sldId="281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3119865264" sldId="289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4021913456" sldId="296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4097707714" sldId="316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4201020645" sldId="317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1753922956" sldId="318"/>
        </pc:sldMkLst>
      </pc:sldChg>
      <pc:sldChg chg="modSp mod">
        <pc:chgData name="早﨑 碧泉" userId="5d7a7c20-868a-48af-aa70-53f45d1177e3" providerId="ADAL" clId="{FA6D156E-7420-4DE3-889B-27EE27458A6D}" dt="2022-09-10T07:09:46.986" v="44" actId="20577"/>
        <pc:sldMkLst>
          <pc:docMk/>
          <pc:sldMk cId="1693747197" sldId="319"/>
        </pc:sldMkLst>
        <pc:spChg chg="mod">
          <ac:chgData name="早﨑 碧泉" userId="5d7a7c20-868a-48af-aa70-53f45d1177e3" providerId="ADAL" clId="{FA6D156E-7420-4DE3-889B-27EE27458A6D}" dt="2022-09-10T07:09:46.986" v="44" actId="20577"/>
          <ac:spMkLst>
            <pc:docMk/>
            <pc:sldMk cId="1693747197" sldId="319"/>
            <ac:spMk id="20" creationId="{2CFA0DFE-2A86-448A-BE64-34C79A9C0FC6}"/>
          </ac:spMkLst>
        </pc:spChg>
      </pc:sldChg>
      <pc:sldChg chg="modSp mod">
        <pc:chgData name="早﨑 碧泉" userId="5d7a7c20-868a-48af-aa70-53f45d1177e3" providerId="ADAL" clId="{FA6D156E-7420-4DE3-889B-27EE27458A6D}" dt="2022-09-11T01:56:05.615" v="53"/>
        <pc:sldMkLst>
          <pc:docMk/>
          <pc:sldMk cId="3828376326" sldId="320"/>
        </pc:sldMkLst>
        <pc:graphicFrameChg chg="mod modGraphic">
          <ac:chgData name="早﨑 碧泉" userId="5d7a7c20-868a-48af-aa70-53f45d1177e3" providerId="ADAL" clId="{FA6D156E-7420-4DE3-889B-27EE27458A6D}" dt="2022-09-11T01:56:05.615" v="53"/>
          <ac:graphicFrameMkLst>
            <pc:docMk/>
            <pc:sldMk cId="3828376326" sldId="320"/>
            <ac:graphicFrameMk id="8" creationId="{AF1EFC32-4E31-4437-845E-5BFC6F73A843}"/>
          </ac:graphicFrameMkLst>
        </pc:graphicFrameChg>
      </pc:sldChg>
      <pc:sldChg chg="modSp mod">
        <pc:chgData name="早﨑 碧泉" userId="5d7a7c20-868a-48af-aa70-53f45d1177e3" providerId="ADAL" clId="{FA6D156E-7420-4DE3-889B-27EE27458A6D}" dt="2022-09-10T07:10:03.989" v="51" actId="1076"/>
        <pc:sldMkLst>
          <pc:docMk/>
          <pc:sldMk cId="169181220" sldId="321"/>
        </pc:sldMkLst>
        <pc:spChg chg="mod">
          <ac:chgData name="早﨑 碧泉" userId="5d7a7c20-868a-48af-aa70-53f45d1177e3" providerId="ADAL" clId="{FA6D156E-7420-4DE3-889B-27EE27458A6D}" dt="2022-09-10T07:10:03.989" v="51" actId="1076"/>
          <ac:spMkLst>
            <pc:docMk/>
            <pc:sldMk cId="169181220" sldId="321"/>
            <ac:spMk id="41" creationId="{49BF3ED1-585C-4B98-8430-6FD7580D55F1}"/>
          </ac:spMkLst>
        </pc:spChg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3657696225" sldId="32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6641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2461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10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671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5509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379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211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486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0876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623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1301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34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B88AE7AF-CE61-460A-AC24-794666DF9B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867952"/>
              </p:ext>
            </p:extLst>
          </p:nvPr>
        </p:nvGraphicFramePr>
        <p:xfrm>
          <a:off x="137160" y="101142"/>
          <a:ext cx="8887969" cy="6463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0756">
                  <a:extLst>
                    <a:ext uri="{9D8B030D-6E8A-4147-A177-3AD203B41FA5}">
                      <a16:colId xmlns:a16="http://schemas.microsoft.com/office/drawing/2014/main" val="1560860193"/>
                    </a:ext>
                  </a:extLst>
                </a:gridCol>
                <a:gridCol w="1748960">
                  <a:extLst>
                    <a:ext uri="{9D8B030D-6E8A-4147-A177-3AD203B41FA5}">
                      <a16:colId xmlns:a16="http://schemas.microsoft.com/office/drawing/2014/main" val="4055946353"/>
                    </a:ext>
                  </a:extLst>
                </a:gridCol>
                <a:gridCol w="1607175">
                  <a:extLst>
                    <a:ext uri="{9D8B030D-6E8A-4147-A177-3AD203B41FA5}">
                      <a16:colId xmlns:a16="http://schemas.microsoft.com/office/drawing/2014/main" val="639663961"/>
                    </a:ext>
                  </a:extLst>
                </a:gridCol>
                <a:gridCol w="1521078">
                  <a:extLst>
                    <a:ext uri="{9D8B030D-6E8A-4147-A177-3AD203B41FA5}">
                      <a16:colId xmlns:a16="http://schemas.microsoft.com/office/drawing/2014/main" val="2300245204"/>
                    </a:ext>
                  </a:extLst>
                </a:gridCol>
              </a:tblGrid>
              <a:tr h="131445">
                <a:tc gridSpan="4"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Electronic supplementary Material 1. Comparison of tumor makers and variables on CT including TNM classification and 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resectability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between before and after CRT in 223 PDAC patients resected after CRT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970836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Variables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before CRT (n=223)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After CRT (n=223)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34000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CEA, median (range), ng/ml (n=214) </a:t>
                      </a:r>
                      <a:r>
                        <a:rPr kumimoji="1" lang="en-US" altLang="ja-JP" sz="900" strike="noStrike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a:txBody>
                  <a:tcPr marL="51435" marR="51435" marT="25718" marB="25718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4.0 (0.9-80.5)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 (0.7-53.2)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</a:p>
                  </a:txBody>
                  <a:tcPr marL="51435" marR="51435" marT="25718" marB="25718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3488967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CA19-9, median (range), U/L (n=208) </a:t>
                      </a:r>
                      <a:r>
                        <a:rPr kumimoji="1" lang="en-US" altLang="ja-JP" sz="90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</a:t>
                      </a:r>
                      <a:endParaRPr kumimoji="1" lang="ja-JP" altLang="en-US" sz="900" baseline="30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179.5 (3-17268.9)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40.8 (0.1-2406.3)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5921482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size, median (range), mm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(6.9-76)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(10-82)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0139317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size (&lt;=20/&gt;20 and &lt;=40/&gt;40 mm)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34/155/34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55/142/26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0.037</a:t>
                      </a:r>
                      <a:endParaRPr kumimoji="1" lang="ja-JP" altLang="en-US" sz="9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2206237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109/114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106/117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0.776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2441631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143/80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142/81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0.921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9133219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45/178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44/179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0.906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8286517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41/182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36/187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0.531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0598234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PVp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159/64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161/62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0.833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4892056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PVsm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132/91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138/85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0.561</a:t>
                      </a:r>
                      <a:endParaRPr kumimoji="1" lang="ja-JP" altLang="en-US" sz="900" b="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9442408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PVsp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138/85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138/85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1.000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2511974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Asm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191/32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190/33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0.893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1888507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Ace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195/28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192/31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0.675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4351115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Ach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181/42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177/47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0.554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0940303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Asp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168/55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166/57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0.827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8509459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99/124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93/130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0.566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00261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OO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180/43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180/43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1.000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8004497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 category based on JPS</a:t>
                      </a:r>
                      <a:r>
                        <a:rPr kumimoji="1" lang="en-US" altLang="ja-JP" sz="9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(T1a/T1b/T1c/T2/T3/T4)</a:t>
                      </a:r>
                    </a:p>
                  </a:txBody>
                  <a:tcPr marL="51435" marR="51435" marT="25718" marB="25718"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0/0/2/1/119/101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0/0/2/1/114/106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0.973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794206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 category based on AJCC</a:t>
                      </a:r>
                      <a:r>
                        <a:rPr kumimoji="1" lang="en-US" altLang="ja-JP" sz="9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(T1a/T1b/T1c/T2/T3/T4)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0/0/25/75/14/109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0/1/39/61/8/114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0.123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1886783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category based on JPS</a:t>
                      </a:r>
                      <a:r>
                        <a:rPr kumimoji="1" lang="en-US" altLang="ja-JP" sz="90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9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(N0/N1a/N1b)</a:t>
                      </a:r>
                      <a:endParaRPr kumimoji="1" lang="ja-JP" altLang="en-US" sz="9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178/41/4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202/17/4</a:t>
                      </a: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0.003</a:t>
                      </a:r>
                      <a:endParaRPr kumimoji="1" lang="ja-JP" altLang="en-US" sz="9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4018495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category based on AJCC</a:t>
                      </a:r>
                      <a:r>
                        <a:rPr kumimoji="1" lang="en-US" altLang="ja-JP" sz="9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(N0/N1/N2)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178/41/4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202/17/4</a:t>
                      </a: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0.003</a:t>
                      </a:r>
                      <a:endParaRPr kumimoji="1" lang="ja-JP" altLang="en-US" sz="9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277783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Stage based on JPS</a:t>
                      </a:r>
                      <a:r>
                        <a:rPr kumimoji="1" lang="en-US" altLang="ja-JP" sz="9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(IA/IB/IIA/IIB/III)</a:t>
                      </a:r>
                      <a:endParaRPr kumimoji="1" lang="en-US" altLang="ja-JP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0/0/105/17/101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1/0/110/6/196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2821181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Stage based on AJCC</a:t>
                      </a:r>
                      <a:r>
                        <a:rPr kumimoji="1" lang="en-US" altLang="ja-JP" sz="9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(IA/IB/IIA/IIB/III)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22/65/10/15/111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40/57/6/3/117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0.005</a:t>
                      </a:r>
                      <a:endParaRPr kumimoji="1" lang="ja-JP" altLang="en-US" sz="9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588955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Resectability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based on JPS</a:t>
                      </a:r>
                      <a:r>
                        <a:rPr kumimoji="1" lang="en-US" altLang="ja-JP" sz="9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(R/BR-PV/BR-A/UR-LA)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79/33/39/72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80/28/40/75</a:t>
                      </a:r>
                    </a:p>
                  </a:txBody>
                  <a:tcPr marL="51435" marR="51435" marT="25718" marB="2571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0.921</a:t>
                      </a:r>
                      <a:endParaRPr kumimoji="1" lang="ja-JP" altLang="en-US" sz="900" b="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229187"/>
                  </a:ext>
                </a:extLst>
              </a:tr>
              <a:tr h="851535">
                <a:tc gridSpan="4"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CT: computed tomography, PDAC: pancreatic ductal adenocarcinoma, CRT: chemoradiotherapy, CEA: carcinoembryonic antigen, CA19-9: carbohydrate antigen 19-9, CH: bile duct invasion, DU: duodenal invasion, S: serosal side of the anterior pancreatic invasion, RP: 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retropancreatic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tissue invasion, 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PVp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portal venous system invasion portal vein/superior mesenteric vein/splenic vein, 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Asm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arterial system invasion superior mesenteric artery/celiac artery/common hepatic artery/splenic artery, PL: 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extrapancreatic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nerve plexus invasion, OO: invasion to other organs, 0:absent, 1: present, JPS: the seventh edition of General Rules for the Study of Pancreatic Cancer published by the Japan Pancreas Society, AJCC: the eighth edition of The American Joint Committee on Cancer, R: 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resectable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BR-PV: borderline 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resectable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(SMV/PV invasion alone), BR-A: borderline 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resectable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(arterial invasion), UR-LA: locally advanced unresectable</a:t>
                      </a:r>
                    </a:p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PDAC: pancreatic ductal adenocarcinoma, CRT: chemoradiotherapy, BMI: body mass index, CEA: carcinoembryonic antigen, CA19-9: carbohydrate antigen 19-9, Ph: pancreatic head, Pb: pancreatic body, Pt: pancreatic tail, CT: computed tomography, GEM: gemcitabine, GS: S1+gemcitabine</a:t>
                      </a:r>
                    </a:p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 CEA levels were not measured </a:t>
                      </a:r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after</a:t>
                      </a:r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CRT</a:t>
                      </a:r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 9 patients.</a:t>
                      </a:r>
                    </a:p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 CA19-9 levels were calculated by excluding the Lewis antigen-negative patients.</a:t>
                      </a: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en-US" altLang="ja-JP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700" b="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1873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0994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1959</TotalTime>
  <Words>608</Words>
  <Application>Microsoft Office PowerPoint</Application>
  <PresentationFormat>画面に合わせる (4:3)</PresentationFormat>
  <Paragraphs>105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早﨑 碧泉</dc:creator>
  <cp:lastModifiedBy>早﨑 碧泉</cp:lastModifiedBy>
  <cp:revision>23</cp:revision>
  <dcterms:created xsi:type="dcterms:W3CDTF">2022-09-09T11:54:27Z</dcterms:created>
  <dcterms:modified xsi:type="dcterms:W3CDTF">2022-10-02T08:00:26Z</dcterms:modified>
</cp:coreProperties>
</file>