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1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2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3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早﨑 碧泉" userId="5d7a7c20-868a-48af-aa70-53f45d1177e3" providerId="ADAL" clId="{874C2D0A-58D8-42B2-BB32-48030C95C883}"/>
    <pc:docChg chg="delSld">
      <pc:chgData name="早﨑 碧泉" userId="5d7a7c20-868a-48af-aa70-53f45d1177e3" providerId="ADAL" clId="{874C2D0A-58D8-42B2-BB32-48030C95C883}" dt="2022-10-02T08:03:06.366" v="0" actId="47"/>
      <pc:docMkLst>
        <pc:docMk/>
      </pc:docMkLst>
      <pc:sldChg chg="del">
        <pc:chgData name="早﨑 碧泉" userId="5d7a7c20-868a-48af-aa70-53f45d1177e3" providerId="ADAL" clId="{874C2D0A-58D8-42B2-BB32-48030C95C883}" dt="2022-10-02T08:03:06.366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874C2D0A-58D8-42B2-BB32-48030C95C883}" dt="2022-10-02T08:03:06.366" v="0" actId="47"/>
        <pc:sldMkLst>
          <pc:docMk/>
          <pc:sldMk cId="1693747197" sldId="319"/>
        </pc:sldMkLst>
      </pc:sldChg>
      <pc:sldChg chg="del">
        <pc:chgData name="早﨑 碧泉" userId="5d7a7c20-868a-48af-aa70-53f45d1177e3" providerId="ADAL" clId="{874C2D0A-58D8-42B2-BB32-48030C95C883}" dt="2022-10-02T08:03:06.366" v="0" actId="47"/>
        <pc:sldMkLst>
          <pc:docMk/>
          <pc:sldMk cId="3828376326" sldId="320"/>
        </pc:sldMkLst>
      </pc:sldChg>
      <pc:sldChg chg="del">
        <pc:chgData name="早﨑 碧泉" userId="5d7a7c20-868a-48af-aa70-53f45d1177e3" providerId="ADAL" clId="{874C2D0A-58D8-42B2-BB32-48030C95C883}" dt="2022-10-02T08:03:06.366" v="0" actId="47"/>
        <pc:sldMkLst>
          <pc:docMk/>
          <pc:sldMk cId="2898527270" sldId="322"/>
        </pc:sldMkLst>
      </pc:sldChg>
    </pc:docChg>
  </pc:docChgLst>
  <pc:docChgLst>
    <pc:chgData name="早﨑 碧泉" userId="5d7a7c20-868a-48af-aa70-53f45d1177e3" providerId="ADAL" clId="{C0FD915C-4351-4FAE-B4AE-DC4DBB436D2A}"/>
    <pc:docChg chg="custSel addSld delSld modSld">
      <pc:chgData name="早﨑 碧泉" userId="5d7a7c20-868a-48af-aa70-53f45d1177e3" providerId="ADAL" clId="{C0FD915C-4351-4FAE-B4AE-DC4DBB436D2A}" dt="2022-09-12T12:53:57.598" v="1257" actId="207"/>
      <pc:docMkLst>
        <pc:docMk/>
      </pc:docMkLst>
      <pc:sldChg chg="modSp mod">
        <pc:chgData name="早﨑 碧泉" userId="5d7a7c20-868a-48af-aa70-53f45d1177e3" providerId="ADAL" clId="{C0FD915C-4351-4FAE-B4AE-DC4DBB436D2A}" dt="2022-09-12T12:53:57.598" v="1257" actId="207"/>
        <pc:sldMkLst>
          <pc:docMk/>
          <pc:sldMk cId="550994736" sldId="281"/>
        </pc:sldMkLst>
        <pc:graphicFrameChg chg="mod modGraphic">
          <ac:chgData name="早﨑 碧泉" userId="5d7a7c20-868a-48af-aa70-53f45d1177e3" providerId="ADAL" clId="{C0FD915C-4351-4FAE-B4AE-DC4DBB436D2A}" dt="2022-09-12T12:53:57.598" v="1257" actId="20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">
        <pc:chgData name="早﨑 碧泉" userId="5d7a7c20-868a-48af-aa70-53f45d1177e3" providerId="ADAL" clId="{C0FD915C-4351-4FAE-B4AE-DC4DBB436D2A}" dt="2022-09-11T05:29:18.370" v="486" actId="20577"/>
        <pc:sldMkLst>
          <pc:docMk/>
          <pc:sldMk cId="1693747197" sldId="319"/>
        </pc:sldMkLst>
        <pc:spChg chg="mod">
          <ac:chgData name="早﨑 碧泉" userId="5d7a7c20-868a-48af-aa70-53f45d1177e3" providerId="ADAL" clId="{C0FD915C-4351-4FAE-B4AE-DC4DBB436D2A}" dt="2022-09-11T05:29:18.370" v="486" actId="20577"/>
          <ac:spMkLst>
            <pc:docMk/>
            <pc:sldMk cId="1693747197" sldId="319"/>
            <ac:spMk id="20" creationId="{2CFA0DFE-2A86-448A-BE64-34C79A9C0FC6}"/>
          </ac:spMkLst>
        </pc:spChg>
      </pc:sldChg>
      <pc:sldChg chg="modSp mod">
        <pc:chgData name="早﨑 碧泉" userId="5d7a7c20-868a-48af-aa70-53f45d1177e3" providerId="ADAL" clId="{C0FD915C-4351-4FAE-B4AE-DC4DBB436D2A}" dt="2022-09-11T07:08:10.900" v="1254" actId="20577"/>
        <pc:sldMkLst>
          <pc:docMk/>
          <pc:sldMk cId="3828376326" sldId="320"/>
        </pc:sldMkLst>
        <pc:graphicFrameChg chg="mod modGraphic">
          <ac:chgData name="早﨑 碧泉" userId="5d7a7c20-868a-48af-aa70-53f45d1177e3" providerId="ADAL" clId="{C0FD915C-4351-4FAE-B4AE-DC4DBB436D2A}" dt="2022-09-11T07:08:10.900" v="1254" actId="20577"/>
          <ac:graphicFrameMkLst>
            <pc:docMk/>
            <pc:sldMk cId="3828376326" sldId="320"/>
            <ac:graphicFrameMk id="8" creationId="{AF1EFC32-4E31-4437-845E-5BFC6F73A843}"/>
          </ac:graphicFrameMkLst>
        </pc:graphicFrameChg>
      </pc:sldChg>
      <pc:sldChg chg="modSp mod">
        <pc:chgData name="早﨑 碧泉" userId="5d7a7c20-868a-48af-aa70-53f45d1177e3" providerId="ADAL" clId="{C0FD915C-4351-4FAE-B4AE-DC4DBB436D2A}" dt="2022-09-11T07:08:16.772" v="1255" actId="1076"/>
        <pc:sldMkLst>
          <pc:docMk/>
          <pc:sldMk cId="169181220" sldId="321"/>
        </pc:sldMkLst>
        <pc:spChg chg="mod">
          <ac:chgData name="早﨑 碧泉" userId="5d7a7c20-868a-48af-aa70-53f45d1177e3" providerId="ADAL" clId="{C0FD915C-4351-4FAE-B4AE-DC4DBB436D2A}" dt="2022-09-11T07:08:16.772" v="1255" actId="1076"/>
          <ac:spMkLst>
            <pc:docMk/>
            <pc:sldMk cId="169181220" sldId="321"/>
            <ac:spMk id="41" creationId="{49BF3ED1-585C-4B98-8430-6FD7580D55F1}"/>
          </ac:spMkLst>
        </pc:spChg>
      </pc:sldChg>
      <pc:sldChg chg="addSp delSp modSp new mod">
        <pc:chgData name="早﨑 碧泉" userId="5d7a7c20-868a-48af-aa70-53f45d1177e3" providerId="ADAL" clId="{C0FD915C-4351-4FAE-B4AE-DC4DBB436D2A}" dt="2022-09-11T06:57:04.800" v="1232" actId="1076"/>
        <pc:sldMkLst>
          <pc:docMk/>
          <pc:sldMk cId="2898527270" sldId="322"/>
        </pc:sldMkLst>
        <pc:spChg chg="add del mod">
          <ac:chgData name="早﨑 碧泉" userId="5d7a7c20-868a-48af-aa70-53f45d1177e3" providerId="ADAL" clId="{C0FD915C-4351-4FAE-B4AE-DC4DBB436D2A}" dt="2022-09-11T05:10:37.811" v="33" actId="478"/>
          <ac:spMkLst>
            <pc:docMk/>
            <pc:sldMk cId="2898527270" sldId="322"/>
            <ac:spMk id="2" creationId="{1B75E3EC-E2F0-30BB-CD10-CFADD3CEDAB8}"/>
          </ac:spMkLst>
        </pc:spChg>
        <pc:spChg chg="add mod">
          <ac:chgData name="早﨑 碧泉" userId="5d7a7c20-868a-48af-aa70-53f45d1177e3" providerId="ADAL" clId="{C0FD915C-4351-4FAE-B4AE-DC4DBB436D2A}" dt="2022-09-11T05:23:37.137" v="315" actId="1076"/>
          <ac:spMkLst>
            <pc:docMk/>
            <pc:sldMk cId="2898527270" sldId="322"/>
            <ac:spMk id="9" creationId="{0BB855C2-A989-668A-AD9E-69380074D0AA}"/>
          </ac:spMkLst>
        </pc:spChg>
        <pc:spChg chg="add del mod">
          <ac:chgData name="早﨑 碧泉" userId="5d7a7c20-868a-48af-aa70-53f45d1177e3" providerId="ADAL" clId="{C0FD915C-4351-4FAE-B4AE-DC4DBB436D2A}" dt="2022-09-11T05:22:45.589" v="302" actId="478"/>
          <ac:spMkLst>
            <pc:docMk/>
            <pc:sldMk cId="2898527270" sldId="322"/>
            <ac:spMk id="10" creationId="{8EBE75D0-CDDC-3F38-6496-829D2E05CE92}"/>
          </ac:spMkLst>
        </pc:spChg>
        <pc:spChg chg="add del mod">
          <ac:chgData name="早﨑 碧泉" userId="5d7a7c20-868a-48af-aa70-53f45d1177e3" providerId="ADAL" clId="{C0FD915C-4351-4FAE-B4AE-DC4DBB436D2A}" dt="2022-09-11T05:22:45.589" v="302" actId="478"/>
          <ac:spMkLst>
            <pc:docMk/>
            <pc:sldMk cId="2898527270" sldId="322"/>
            <ac:spMk id="11" creationId="{96F7AB5B-8982-5391-304F-D234801675BC}"/>
          </ac:spMkLst>
        </pc:spChg>
        <pc:spChg chg="add del mod">
          <ac:chgData name="早﨑 碧泉" userId="5d7a7c20-868a-48af-aa70-53f45d1177e3" providerId="ADAL" clId="{C0FD915C-4351-4FAE-B4AE-DC4DBB436D2A}" dt="2022-09-11T05:24:31.066" v="327" actId="478"/>
          <ac:spMkLst>
            <pc:docMk/>
            <pc:sldMk cId="2898527270" sldId="322"/>
            <ac:spMk id="14" creationId="{5437E9A5-1F8A-5B47-768F-489DE38B8AC6}"/>
          </ac:spMkLst>
        </pc:spChg>
        <pc:spChg chg="add mod">
          <ac:chgData name="早﨑 碧泉" userId="5d7a7c20-868a-48af-aa70-53f45d1177e3" providerId="ADAL" clId="{C0FD915C-4351-4FAE-B4AE-DC4DBB436D2A}" dt="2022-09-11T06:57:04.800" v="1232" actId="1076"/>
          <ac:spMkLst>
            <pc:docMk/>
            <pc:sldMk cId="2898527270" sldId="322"/>
            <ac:spMk id="15" creationId="{326E300E-DE2B-BA21-AF5F-EACA56B975B0}"/>
          </ac:spMkLst>
        </pc:spChg>
        <pc:graphicFrameChg chg="add del mod">
          <ac:chgData name="早﨑 碧泉" userId="5d7a7c20-868a-48af-aa70-53f45d1177e3" providerId="ADAL" clId="{C0FD915C-4351-4FAE-B4AE-DC4DBB436D2A}" dt="2022-09-11T05:22:45.589" v="302" actId="478"/>
          <ac:graphicFrameMkLst>
            <pc:docMk/>
            <pc:sldMk cId="2898527270" sldId="322"/>
            <ac:graphicFrameMk id="3" creationId="{91BB994F-BF30-7B72-4E85-70CB705989CC}"/>
          </ac:graphicFrameMkLst>
        </pc:graphicFrameChg>
        <pc:graphicFrameChg chg="add mod ord">
          <ac:chgData name="早﨑 碧泉" userId="5d7a7c20-868a-48af-aa70-53f45d1177e3" providerId="ADAL" clId="{C0FD915C-4351-4FAE-B4AE-DC4DBB436D2A}" dt="2022-09-11T05:27:02.048" v="350" actId="692"/>
          <ac:graphicFrameMkLst>
            <pc:docMk/>
            <pc:sldMk cId="2898527270" sldId="322"/>
            <ac:graphicFrameMk id="12" creationId="{91BB994F-BF30-7B72-4E85-70CB705989CC}"/>
          </ac:graphicFrameMkLst>
        </pc:graphicFrameChg>
        <pc:cxnChg chg="add mod">
          <ac:chgData name="早﨑 碧泉" userId="5d7a7c20-868a-48af-aa70-53f45d1177e3" providerId="ADAL" clId="{C0FD915C-4351-4FAE-B4AE-DC4DBB436D2A}" dt="2022-09-11T05:23:37.137" v="315" actId="1076"/>
          <ac:cxnSpMkLst>
            <pc:docMk/>
            <pc:sldMk cId="2898527270" sldId="322"/>
            <ac:cxnSpMk id="5" creationId="{37A4F7D3-9F08-B2E5-997D-EBC504385EB8}"/>
          </ac:cxnSpMkLst>
        </pc:cxnChg>
        <pc:cxnChg chg="add mod">
          <ac:chgData name="早﨑 碧泉" userId="5d7a7c20-868a-48af-aa70-53f45d1177e3" providerId="ADAL" clId="{C0FD915C-4351-4FAE-B4AE-DC4DBB436D2A}" dt="2022-09-11T05:23:37.137" v="315" actId="1076"/>
          <ac:cxnSpMkLst>
            <pc:docMk/>
            <pc:sldMk cId="2898527270" sldId="322"/>
            <ac:cxnSpMk id="7" creationId="{81367C31-0083-0BC3-30A0-395D560EA4FA}"/>
          </ac:cxnSpMkLst>
        </pc:cxnChg>
      </pc:sldChg>
      <pc:sldChg chg="del">
        <pc:chgData name="早﨑 碧泉" userId="5d7a7c20-868a-48af-aa70-53f45d1177e3" providerId="ADAL" clId="{C0FD915C-4351-4FAE-B4AE-DC4DBB436D2A}" dt="2022-09-11T04:16:22.995" v="0" actId="47"/>
        <pc:sldMkLst>
          <pc:docMk/>
          <pc:sldMk cId="3657696225" sldId="322"/>
        </pc:sldMkLst>
      </pc:sldChg>
    </pc:docChg>
  </pc:docChgLst>
  <pc:docChgLst>
    <pc:chgData name="早﨑 碧泉" userId="5d7a7c20-868a-48af-aa70-53f45d1177e3" providerId="ADAL" clId="{FA6D156E-7420-4DE3-889B-27EE27458A6D}"/>
    <pc:docChg chg="delSld modSld">
      <pc:chgData name="早﨑 碧泉" userId="5d7a7c20-868a-48af-aa70-53f45d1177e3" providerId="ADAL" clId="{FA6D156E-7420-4DE3-889B-27EE27458A6D}" dt="2022-09-11T01:56:05.615" v="53"/>
      <pc:docMkLst>
        <pc:docMk/>
      </pc:docMkLst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1625065467" sldId="25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169088000" sldId="272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055695636" sldId="27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119865264" sldId="289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021913456" sldId="296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097707714" sldId="316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4201020645" sldId="317"/>
        </pc:sldMkLst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1753922956" sldId="318"/>
        </pc:sldMkLst>
      </pc:sldChg>
      <pc:sldChg chg="modSp mod">
        <pc:chgData name="早﨑 碧泉" userId="5d7a7c20-868a-48af-aa70-53f45d1177e3" providerId="ADAL" clId="{FA6D156E-7420-4DE3-889B-27EE27458A6D}" dt="2022-09-10T07:09:46.986" v="44" actId="20577"/>
        <pc:sldMkLst>
          <pc:docMk/>
          <pc:sldMk cId="1693747197" sldId="319"/>
        </pc:sldMkLst>
        <pc:spChg chg="mod">
          <ac:chgData name="早﨑 碧泉" userId="5d7a7c20-868a-48af-aa70-53f45d1177e3" providerId="ADAL" clId="{FA6D156E-7420-4DE3-889B-27EE27458A6D}" dt="2022-09-10T07:09:46.986" v="44" actId="20577"/>
          <ac:spMkLst>
            <pc:docMk/>
            <pc:sldMk cId="1693747197" sldId="319"/>
            <ac:spMk id="20" creationId="{2CFA0DFE-2A86-448A-BE64-34C79A9C0FC6}"/>
          </ac:spMkLst>
        </pc:spChg>
      </pc:sldChg>
      <pc:sldChg chg="modSp mod">
        <pc:chgData name="早﨑 碧泉" userId="5d7a7c20-868a-48af-aa70-53f45d1177e3" providerId="ADAL" clId="{FA6D156E-7420-4DE3-889B-27EE27458A6D}" dt="2022-09-11T01:56:05.615" v="53"/>
        <pc:sldMkLst>
          <pc:docMk/>
          <pc:sldMk cId="3828376326" sldId="320"/>
        </pc:sldMkLst>
        <pc:graphicFrameChg chg="mod modGraphic">
          <ac:chgData name="早﨑 碧泉" userId="5d7a7c20-868a-48af-aa70-53f45d1177e3" providerId="ADAL" clId="{FA6D156E-7420-4DE3-889B-27EE27458A6D}" dt="2022-09-11T01:56:05.615" v="53"/>
          <ac:graphicFrameMkLst>
            <pc:docMk/>
            <pc:sldMk cId="3828376326" sldId="320"/>
            <ac:graphicFrameMk id="8" creationId="{AF1EFC32-4E31-4437-845E-5BFC6F73A843}"/>
          </ac:graphicFrameMkLst>
        </pc:graphicFrameChg>
      </pc:sldChg>
      <pc:sldChg chg="modSp mod">
        <pc:chgData name="早﨑 碧泉" userId="5d7a7c20-868a-48af-aa70-53f45d1177e3" providerId="ADAL" clId="{FA6D156E-7420-4DE3-889B-27EE27458A6D}" dt="2022-09-10T07:10:03.989" v="51" actId="1076"/>
        <pc:sldMkLst>
          <pc:docMk/>
          <pc:sldMk cId="169181220" sldId="321"/>
        </pc:sldMkLst>
        <pc:spChg chg="mod">
          <ac:chgData name="早﨑 碧泉" userId="5d7a7c20-868a-48af-aa70-53f45d1177e3" providerId="ADAL" clId="{FA6D156E-7420-4DE3-889B-27EE27458A6D}" dt="2022-09-10T07:10:03.989" v="51" actId="1076"/>
          <ac:spMkLst>
            <pc:docMk/>
            <pc:sldMk cId="169181220" sldId="321"/>
            <ac:spMk id="41" creationId="{49BF3ED1-585C-4B98-8430-6FD7580D55F1}"/>
          </ac:spMkLst>
        </pc:spChg>
      </pc:sldChg>
      <pc:sldChg chg="del">
        <pc:chgData name="早﨑 碧泉" userId="5d7a7c20-868a-48af-aa70-53f45d1177e3" providerId="ADAL" clId="{FA6D156E-7420-4DE3-889B-27EE27458A6D}" dt="2022-09-10T07:01:18.820" v="0" actId="47"/>
        <pc:sldMkLst>
          <pc:docMk/>
          <pc:sldMk cId="3657696225" sldId="32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MV\Desktop\AJCC%207th%20vs%208th%202021.10.10&#25237;&#31295;\&#9733;CRT&#20363;&#12395;&#12362;&#12369;&#12427;&#33205;&#22806;&#36914;&#23637;&#12398;&#24847;&#32681;%20&#26032;T&#20998;&#39006;&#12398;&#26908;&#35342;%20223%20op&#21069;&#12539;&#30149;&#2970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T1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Ref>
              <c:f>'op前newAJCCT1-4'!$E$102:$E$157</c:f>
              <c:numCache>
                <c:formatCode>General</c:formatCode>
                <c:ptCount val="56"/>
                <c:pt idx="0">
                  <c:v>0</c:v>
                </c:pt>
                <c:pt idx="1">
                  <c:v>3.9333333333333331</c:v>
                </c:pt>
                <c:pt idx="2">
                  <c:v>5.3</c:v>
                </c:pt>
                <c:pt idx="3">
                  <c:v>9.8333333333333339</c:v>
                </c:pt>
                <c:pt idx="4">
                  <c:v>9.8333333333333339</c:v>
                </c:pt>
                <c:pt idx="5">
                  <c:v>11.033333333333333</c:v>
                </c:pt>
                <c:pt idx="6">
                  <c:v>11.1</c:v>
                </c:pt>
                <c:pt idx="7">
                  <c:v>12.933333333333334</c:v>
                </c:pt>
                <c:pt idx="8">
                  <c:v>14.866666666666667</c:v>
                </c:pt>
                <c:pt idx="9">
                  <c:v>14.866666666666667</c:v>
                </c:pt>
                <c:pt idx="10">
                  <c:v>16.566666666666666</c:v>
                </c:pt>
                <c:pt idx="11">
                  <c:v>16.833333333333332</c:v>
                </c:pt>
                <c:pt idx="12">
                  <c:v>18.8</c:v>
                </c:pt>
                <c:pt idx="13">
                  <c:v>19.399999999999999</c:v>
                </c:pt>
                <c:pt idx="14">
                  <c:v>20.6</c:v>
                </c:pt>
                <c:pt idx="15">
                  <c:v>20.6</c:v>
                </c:pt>
                <c:pt idx="16">
                  <c:v>20.633333333333333</c:v>
                </c:pt>
                <c:pt idx="17">
                  <c:v>20.633333333333333</c:v>
                </c:pt>
                <c:pt idx="18">
                  <c:v>20.7</c:v>
                </c:pt>
                <c:pt idx="19">
                  <c:v>22.133333333333333</c:v>
                </c:pt>
                <c:pt idx="20">
                  <c:v>23.1</c:v>
                </c:pt>
                <c:pt idx="21">
                  <c:v>24.666666666666668</c:v>
                </c:pt>
                <c:pt idx="22">
                  <c:v>24.766666666666666</c:v>
                </c:pt>
                <c:pt idx="23">
                  <c:v>24.766666666666666</c:v>
                </c:pt>
                <c:pt idx="24">
                  <c:v>25.3</c:v>
                </c:pt>
                <c:pt idx="25">
                  <c:v>25.3</c:v>
                </c:pt>
                <c:pt idx="26">
                  <c:v>26.266666666666666</c:v>
                </c:pt>
                <c:pt idx="27">
                  <c:v>27.366666666666667</c:v>
                </c:pt>
                <c:pt idx="28">
                  <c:v>29.3</c:v>
                </c:pt>
                <c:pt idx="29">
                  <c:v>31.433333333333334</c:v>
                </c:pt>
                <c:pt idx="30">
                  <c:v>31.433333333333334</c:v>
                </c:pt>
                <c:pt idx="31">
                  <c:v>31.5</c:v>
                </c:pt>
                <c:pt idx="32">
                  <c:v>34.56666666666667</c:v>
                </c:pt>
                <c:pt idx="33">
                  <c:v>34.56666666666667</c:v>
                </c:pt>
                <c:pt idx="34">
                  <c:v>35.56666666666667</c:v>
                </c:pt>
                <c:pt idx="35">
                  <c:v>35.56666666666667</c:v>
                </c:pt>
                <c:pt idx="36">
                  <c:v>38.333333333333336</c:v>
                </c:pt>
                <c:pt idx="37">
                  <c:v>43.6</c:v>
                </c:pt>
                <c:pt idx="38">
                  <c:v>44</c:v>
                </c:pt>
                <c:pt idx="39">
                  <c:v>44.033333333333331</c:v>
                </c:pt>
                <c:pt idx="40">
                  <c:v>46.5</c:v>
                </c:pt>
                <c:pt idx="41">
                  <c:v>50.733333333333334</c:v>
                </c:pt>
                <c:pt idx="42">
                  <c:v>50.733333333333334</c:v>
                </c:pt>
                <c:pt idx="43">
                  <c:v>53.43333333333333</c:v>
                </c:pt>
                <c:pt idx="44">
                  <c:v>55.7</c:v>
                </c:pt>
                <c:pt idx="45">
                  <c:v>56.733333333333334</c:v>
                </c:pt>
                <c:pt idx="46">
                  <c:v>58.333333333333336</c:v>
                </c:pt>
                <c:pt idx="47">
                  <c:v>71.666666666666671</c:v>
                </c:pt>
                <c:pt idx="48">
                  <c:v>76</c:v>
                </c:pt>
                <c:pt idx="49">
                  <c:v>81.2</c:v>
                </c:pt>
                <c:pt idx="50">
                  <c:v>87.86666666666666</c:v>
                </c:pt>
                <c:pt idx="51">
                  <c:v>87.86666666666666</c:v>
                </c:pt>
                <c:pt idx="52">
                  <c:v>93.36666666666666</c:v>
                </c:pt>
                <c:pt idx="53">
                  <c:v>108.33333333333333</c:v>
                </c:pt>
                <c:pt idx="54">
                  <c:v>117.23333333333333</c:v>
                </c:pt>
                <c:pt idx="55">
                  <c:v>118.96666666666667</c:v>
                </c:pt>
              </c:numCache>
            </c:numRef>
          </c:xVal>
          <c:yVal>
            <c:numRef>
              <c:f>'op前newAJCCT1-4'!$F$102:$F$157</c:f>
              <c:numCache>
                <c:formatCode>General</c:formatCode>
                <c:ptCount val="5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0.97674418604651159</c:v>
                </c:pt>
                <c:pt idx="5">
                  <c:v>0.97674418604651159</c:v>
                </c:pt>
                <c:pt idx="6">
                  <c:v>0.97674418604651159</c:v>
                </c:pt>
                <c:pt idx="7">
                  <c:v>0.97674418604651159</c:v>
                </c:pt>
                <c:pt idx="8">
                  <c:v>0.97674418604651159</c:v>
                </c:pt>
                <c:pt idx="9">
                  <c:v>0.95169946332737021</c:v>
                </c:pt>
                <c:pt idx="10">
                  <c:v>0.95169946332737021</c:v>
                </c:pt>
                <c:pt idx="11">
                  <c:v>0.95169946332737021</c:v>
                </c:pt>
                <c:pt idx="12">
                  <c:v>0.95169946332737021</c:v>
                </c:pt>
                <c:pt idx="13">
                  <c:v>0.95169946332737021</c:v>
                </c:pt>
                <c:pt idx="14">
                  <c:v>0.95169946332737021</c:v>
                </c:pt>
                <c:pt idx="15">
                  <c:v>0.92370830264127113</c:v>
                </c:pt>
                <c:pt idx="16">
                  <c:v>0.92370830264127113</c:v>
                </c:pt>
                <c:pt idx="17">
                  <c:v>0.92370830264127113</c:v>
                </c:pt>
                <c:pt idx="18">
                  <c:v>0.92370830264127113</c:v>
                </c:pt>
                <c:pt idx="19">
                  <c:v>0.92370830264127113</c:v>
                </c:pt>
                <c:pt idx="20">
                  <c:v>0.92370830264127113</c:v>
                </c:pt>
                <c:pt idx="21">
                  <c:v>0.92370830264127113</c:v>
                </c:pt>
                <c:pt idx="22">
                  <c:v>0.92370830264127113</c:v>
                </c:pt>
                <c:pt idx="23">
                  <c:v>0.88949688402492777</c:v>
                </c:pt>
                <c:pt idx="24">
                  <c:v>0.88949688402492777</c:v>
                </c:pt>
                <c:pt idx="25">
                  <c:v>0.85528546540858441</c:v>
                </c:pt>
                <c:pt idx="26">
                  <c:v>0.85528546540858441</c:v>
                </c:pt>
                <c:pt idx="27">
                  <c:v>0.85528546540858441</c:v>
                </c:pt>
                <c:pt idx="28">
                  <c:v>0.85528546540858441</c:v>
                </c:pt>
                <c:pt idx="29">
                  <c:v>0.85528546540858441</c:v>
                </c:pt>
                <c:pt idx="30">
                  <c:v>0.81640885334455782</c:v>
                </c:pt>
                <c:pt idx="31">
                  <c:v>0.81640885334455782</c:v>
                </c:pt>
                <c:pt idx="32">
                  <c:v>0.81640885334455782</c:v>
                </c:pt>
                <c:pt idx="33">
                  <c:v>0.77558841067732998</c:v>
                </c:pt>
                <c:pt idx="34">
                  <c:v>0.77558841067732998</c:v>
                </c:pt>
                <c:pt idx="35">
                  <c:v>0.73476796801010213</c:v>
                </c:pt>
                <c:pt idx="36">
                  <c:v>0.73476796801010213</c:v>
                </c:pt>
                <c:pt idx="37">
                  <c:v>0.73476796801010213</c:v>
                </c:pt>
                <c:pt idx="38">
                  <c:v>0.73476796801010213</c:v>
                </c:pt>
                <c:pt idx="39">
                  <c:v>0.73476796801010213</c:v>
                </c:pt>
                <c:pt idx="40">
                  <c:v>0.73476796801010213</c:v>
                </c:pt>
                <c:pt idx="41">
                  <c:v>0.73476796801010213</c:v>
                </c:pt>
                <c:pt idx="42">
                  <c:v>0.67824735508624812</c:v>
                </c:pt>
                <c:pt idx="43">
                  <c:v>0.67824735508624812</c:v>
                </c:pt>
                <c:pt idx="44">
                  <c:v>0.67824735508624812</c:v>
                </c:pt>
                <c:pt idx="45">
                  <c:v>0.67824735508624812</c:v>
                </c:pt>
                <c:pt idx="46">
                  <c:v>0.67824735508624812</c:v>
                </c:pt>
                <c:pt idx="47">
                  <c:v>0.67824735508624812</c:v>
                </c:pt>
                <c:pt idx="48">
                  <c:v>0.67824735508624812</c:v>
                </c:pt>
                <c:pt idx="49">
                  <c:v>0.67824735508624812</c:v>
                </c:pt>
                <c:pt idx="50">
                  <c:v>0.67824735508624812</c:v>
                </c:pt>
                <c:pt idx="51">
                  <c:v>0.54259788406899845</c:v>
                </c:pt>
                <c:pt idx="52">
                  <c:v>0.54259788406899845</c:v>
                </c:pt>
                <c:pt idx="53">
                  <c:v>0.54259788406899845</c:v>
                </c:pt>
                <c:pt idx="54">
                  <c:v>0.54259788406899845</c:v>
                </c:pt>
                <c:pt idx="55">
                  <c:v>0.54259788406899845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29B-4CBD-AEDA-91780FA69902}"/>
            </c:ext>
          </c:extLst>
        </c:ser>
        <c:ser>
          <c:idx val="1"/>
          <c:order val="1"/>
          <c:tx>
            <c:v>T2</c:v>
          </c:tx>
          <c:spPr>
            <a:ln>
              <a:solidFill>
                <a:schemeClr val="tx1"/>
              </a:solidFill>
              <a:prstDash val="sysDash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125"/>
              <c:pt idx="0">
                <c:v>0</c:v>
              </c:pt>
              <c:pt idx="1">
                <c:v>4.333333333333333</c:v>
              </c:pt>
              <c:pt idx="2">
                <c:v>7.3</c:v>
              </c:pt>
              <c:pt idx="3">
                <c:v>7.3</c:v>
              </c:pt>
              <c:pt idx="4">
                <c:v>8.3666666666666671</c:v>
              </c:pt>
              <c:pt idx="5">
                <c:v>8.3666666666666671</c:v>
              </c:pt>
              <c:pt idx="6">
                <c:v>8.4</c:v>
              </c:pt>
              <c:pt idx="7">
                <c:v>8.4</c:v>
              </c:pt>
              <c:pt idx="8">
                <c:v>8.5333333333333332</c:v>
              </c:pt>
              <c:pt idx="9">
                <c:v>8.5333333333333332</c:v>
              </c:pt>
              <c:pt idx="10">
                <c:v>9.0666666666666664</c:v>
              </c:pt>
              <c:pt idx="11">
                <c:v>9.5333333333333332</c:v>
              </c:pt>
              <c:pt idx="12">
                <c:v>9.5333333333333332</c:v>
              </c:pt>
              <c:pt idx="13">
                <c:v>10.3</c:v>
              </c:pt>
              <c:pt idx="14">
                <c:v>10.3</c:v>
              </c:pt>
              <c:pt idx="15">
                <c:v>11.866666666666667</c:v>
              </c:pt>
              <c:pt idx="16">
                <c:v>11.866666666666667</c:v>
              </c:pt>
              <c:pt idx="17">
                <c:v>13.166666666666666</c:v>
              </c:pt>
              <c:pt idx="18">
                <c:v>13.166666666666666</c:v>
              </c:pt>
              <c:pt idx="19">
                <c:v>13.266666666666667</c:v>
              </c:pt>
              <c:pt idx="20">
                <c:v>13.266666666666667</c:v>
              </c:pt>
              <c:pt idx="21">
                <c:v>13.333333333333334</c:v>
              </c:pt>
              <c:pt idx="22">
                <c:v>13.833333333333334</c:v>
              </c:pt>
              <c:pt idx="23">
                <c:v>13.833333333333334</c:v>
              </c:pt>
              <c:pt idx="24">
                <c:v>14</c:v>
              </c:pt>
              <c:pt idx="25">
                <c:v>14</c:v>
              </c:pt>
              <c:pt idx="26">
                <c:v>14</c:v>
              </c:pt>
              <c:pt idx="27">
                <c:v>14.033333333333333</c:v>
              </c:pt>
              <c:pt idx="28">
                <c:v>14.033333333333333</c:v>
              </c:pt>
              <c:pt idx="29">
                <c:v>14.466666666666667</c:v>
              </c:pt>
              <c:pt idx="30">
                <c:v>14.466666666666667</c:v>
              </c:pt>
              <c:pt idx="31">
                <c:v>14.8</c:v>
              </c:pt>
              <c:pt idx="32">
                <c:v>14.8</c:v>
              </c:pt>
              <c:pt idx="33">
                <c:v>15.4</c:v>
              </c:pt>
              <c:pt idx="34">
                <c:v>15.4</c:v>
              </c:pt>
              <c:pt idx="35">
                <c:v>15.566666666666666</c:v>
              </c:pt>
              <c:pt idx="36">
                <c:v>15.566666666666666</c:v>
              </c:pt>
              <c:pt idx="37">
                <c:v>15.7</c:v>
              </c:pt>
              <c:pt idx="38">
                <c:v>15.7</c:v>
              </c:pt>
              <c:pt idx="39">
                <c:v>15.833333333333334</c:v>
              </c:pt>
              <c:pt idx="40">
                <c:v>15.833333333333334</c:v>
              </c:pt>
              <c:pt idx="41">
                <c:v>16.166666666666668</c:v>
              </c:pt>
              <c:pt idx="42">
                <c:v>16.166666666666668</c:v>
              </c:pt>
              <c:pt idx="43">
                <c:v>16.533333333333335</c:v>
              </c:pt>
              <c:pt idx="44">
                <c:v>16.7</c:v>
              </c:pt>
              <c:pt idx="45">
                <c:v>16.7</c:v>
              </c:pt>
              <c:pt idx="46">
                <c:v>17.600000000000001</c:v>
              </c:pt>
              <c:pt idx="47">
                <c:v>17.600000000000001</c:v>
              </c:pt>
              <c:pt idx="48">
                <c:v>17.7</c:v>
              </c:pt>
              <c:pt idx="49">
                <c:v>17.733333333333334</c:v>
              </c:pt>
              <c:pt idx="50">
                <c:v>18.3</c:v>
              </c:pt>
              <c:pt idx="51">
                <c:v>18.633333333333333</c:v>
              </c:pt>
              <c:pt idx="52">
                <c:v>18.633333333333333</c:v>
              </c:pt>
              <c:pt idx="53">
                <c:v>19.266666666666666</c:v>
              </c:pt>
              <c:pt idx="54">
                <c:v>19.266666666666666</c:v>
              </c:pt>
              <c:pt idx="55">
                <c:v>20.266666666666666</c:v>
              </c:pt>
              <c:pt idx="56">
                <c:v>20.266666666666666</c:v>
              </c:pt>
              <c:pt idx="57">
                <c:v>20.633333333333333</c:v>
              </c:pt>
              <c:pt idx="58">
                <c:v>21.233333333333334</c:v>
              </c:pt>
              <c:pt idx="59">
                <c:v>21.233333333333334</c:v>
              </c:pt>
              <c:pt idx="60">
                <c:v>23.2</c:v>
              </c:pt>
              <c:pt idx="61">
                <c:v>23.2</c:v>
              </c:pt>
              <c:pt idx="62">
                <c:v>25.4</c:v>
              </c:pt>
              <c:pt idx="63">
                <c:v>26.166666666666668</c:v>
              </c:pt>
              <c:pt idx="64">
                <c:v>26.166666666666668</c:v>
              </c:pt>
              <c:pt idx="65">
                <c:v>27.033333333333335</c:v>
              </c:pt>
              <c:pt idx="66">
                <c:v>27.5</c:v>
              </c:pt>
              <c:pt idx="67">
                <c:v>27.5</c:v>
              </c:pt>
              <c:pt idx="68">
                <c:v>27.633333333333333</c:v>
              </c:pt>
              <c:pt idx="69">
                <c:v>27.633333333333333</c:v>
              </c:pt>
              <c:pt idx="70">
                <c:v>29.9</c:v>
              </c:pt>
              <c:pt idx="71">
                <c:v>29.9</c:v>
              </c:pt>
              <c:pt idx="72">
                <c:v>29.933333333333334</c:v>
              </c:pt>
              <c:pt idx="73">
                <c:v>30.4</c:v>
              </c:pt>
              <c:pt idx="74">
                <c:v>30.4</c:v>
              </c:pt>
              <c:pt idx="75">
                <c:v>30.4</c:v>
              </c:pt>
              <c:pt idx="76">
                <c:v>32</c:v>
              </c:pt>
              <c:pt idx="77">
                <c:v>35.43333333333333</c:v>
              </c:pt>
              <c:pt idx="78">
                <c:v>35.43333333333333</c:v>
              </c:pt>
              <c:pt idx="79">
                <c:v>36.133333333333333</c:v>
              </c:pt>
              <c:pt idx="80">
                <c:v>36.766666666666666</c:v>
              </c:pt>
              <c:pt idx="81">
                <c:v>36.766666666666666</c:v>
              </c:pt>
              <c:pt idx="82">
                <c:v>38.466666666666669</c:v>
              </c:pt>
              <c:pt idx="83">
                <c:v>38.466666666666669</c:v>
              </c:pt>
              <c:pt idx="84">
                <c:v>38.633333333333333</c:v>
              </c:pt>
              <c:pt idx="85">
                <c:v>38.966666666666669</c:v>
              </c:pt>
              <c:pt idx="86">
                <c:v>39.533333333333331</c:v>
              </c:pt>
              <c:pt idx="87">
                <c:v>41.033333333333331</c:v>
              </c:pt>
              <c:pt idx="88">
                <c:v>41.766666666666666</c:v>
              </c:pt>
              <c:pt idx="89">
                <c:v>41.766666666666666</c:v>
              </c:pt>
              <c:pt idx="90">
                <c:v>42.866666666666667</c:v>
              </c:pt>
              <c:pt idx="91">
                <c:v>43.43333333333333</c:v>
              </c:pt>
              <c:pt idx="92">
                <c:v>43.7</c:v>
              </c:pt>
              <c:pt idx="93">
                <c:v>43.7</c:v>
              </c:pt>
              <c:pt idx="94">
                <c:v>45.033333333333331</c:v>
              </c:pt>
              <c:pt idx="95">
                <c:v>45.033333333333331</c:v>
              </c:pt>
              <c:pt idx="96">
                <c:v>47.033333333333331</c:v>
              </c:pt>
              <c:pt idx="97">
                <c:v>52.4</c:v>
              </c:pt>
              <c:pt idx="98">
                <c:v>53.8</c:v>
              </c:pt>
              <c:pt idx="99">
                <c:v>54.6</c:v>
              </c:pt>
              <c:pt idx="100">
                <c:v>58.733333333333334</c:v>
              </c:pt>
              <c:pt idx="101">
                <c:v>58.733333333333334</c:v>
              </c:pt>
              <c:pt idx="102">
                <c:v>59.8</c:v>
              </c:pt>
              <c:pt idx="103">
                <c:v>59.833333333333336</c:v>
              </c:pt>
              <c:pt idx="104">
                <c:v>59.833333333333336</c:v>
              </c:pt>
              <c:pt idx="105">
                <c:v>60</c:v>
              </c:pt>
              <c:pt idx="106">
                <c:v>60.4</c:v>
              </c:pt>
              <c:pt idx="107">
                <c:v>62.6</c:v>
              </c:pt>
              <c:pt idx="108">
                <c:v>62.666666666666664</c:v>
              </c:pt>
              <c:pt idx="109">
                <c:v>62.666666666666664</c:v>
              </c:pt>
              <c:pt idx="110">
                <c:v>63.8</c:v>
              </c:pt>
              <c:pt idx="111">
                <c:v>63.8</c:v>
              </c:pt>
              <c:pt idx="112">
                <c:v>66.099999999999994</c:v>
              </c:pt>
              <c:pt idx="113">
                <c:v>68.099999999999994</c:v>
              </c:pt>
              <c:pt idx="114">
                <c:v>86.266666666666666</c:v>
              </c:pt>
              <c:pt idx="115">
                <c:v>100.36666666666666</c:v>
              </c:pt>
              <c:pt idx="116">
                <c:v>105</c:v>
              </c:pt>
              <c:pt idx="117">
                <c:v>109.26666666666667</c:v>
              </c:pt>
              <c:pt idx="118">
                <c:v>109.7</c:v>
              </c:pt>
              <c:pt idx="119">
                <c:v>111.06666666666666</c:v>
              </c:pt>
              <c:pt idx="120">
                <c:v>112.5</c:v>
              </c:pt>
              <c:pt idx="121">
                <c:v>115.6</c:v>
              </c:pt>
              <c:pt idx="122">
                <c:v>122.13333333333334</c:v>
              </c:pt>
              <c:pt idx="123">
                <c:v>125.8</c:v>
              </c:pt>
              <c:pt idx="124">
                <c:v>159.73333333333332</c:v>
              </c:pt>
            </c:numLit>
          </c:xVal>
          <c:yVal>
            <c:numLit>
              <c:formatCode>General</c:formatCode>
              <c:ptCount val="125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0.98780487804878048</c:v>
              </c:pt>
              <c:pt idx="4">
                <c:v>0.98780487804878048</c:v>
              </c:pt>
              <c:pt idx="5">
                <c:v>0.97560975609756095</c:v>
              </c:pt>
              <c:pt idx="6">
                <c:v>0.97560975609756095</c:v>
              </c:pt>
              <c:pt idx="7">
                <c:v>0.96341463414634143</c:v>
              </c:pt>
              <c:pt idx="8">
                <c:v>0.96341463414634143</c:v>
              </c:pt>
              <c:pt idx="9">
                <c:v>0.95121951219512191</c:v>
              </c:pt>
              <c:pt idx="10">
                <c:v>0.95121951219512191</c:v>
              </c:pt>
              <c:pt idx="11">
                <c:v>0.95121951219512191</c:v>
              </c:pt>
              <c:pt idx="12">
                <c:v>0.93886601203674369</c:v>
              </c:pt>
              <c:pt idx="13">
                <c:v>0.93886601203674369</c:v>
              </c:pt>
              <c:pt idx="14">
                <c:v>0.92651251187836547</c:v>
              </c:pt>
              <c:pt idx="15">
                <c:v>0.92651251187836547</c:v>
              </c:pt>
              <c:pt idx="16">
                <c:v>0.91415901171998726</c:v>
              </c:pt>
              <c:pt idx="17">
                <c:v>0.91415901171998726</c:v>
              </c:pt>
              <c:pt idx="18">
                <c:v>0.90180551156160904</c:v>
              </c:pt>
              <c:pt idx="19">
                <c:v>0.90180551156160904</c:v>
              </c:pt>
              <c:pt idx="20">
                <c:v>0.88945201140323082</c:v>
              </c:pt>
              <c:pt idx="21">
                <c:v>0.88945201140323082</c:v>
              </c:pt>
              <c:pt idx="22">
                <c:v>0.88945201140323082</c:v>
              </c:pt>
              <c:pt idx="23">
                <c:v>0.8769245182848755</c:v>
              </c:pt>
              <c:pt idx="24">
                <c:v>0.8769245182848755</c:v>
              </c:pt>
              <c:pt idx="25">
                <c:v>0.86439702516652017</c:v>
              </c:pt>
              <c:pt idx="26">
                <c:v>0.86439702516652017</c:v>
              </c:pt>
              <c:pt idx="27">
                <c:v>0.86439702516652017</c:v>
              </c:pt>
              <c:pt idx="28">
                <c:v>0.851685304208189</c:v>
              </c:pt>
              <c:pt idx="29">
                <c:v>0.851685304208189</c:v>
              </c:pt>
              <c:pt idx="30">
                <c:v>0.83897358324985782</c:v>
              </c:pt>
              <c:pt idx="31">
                <c:v>0.83897358324985782</c:v>
              </c:pt>
              <c:pt idx="32">
                <c:v>0.82626186229152665</c:v>
              </c:pt>
              <c:pt idx="33">
                <c:v>0.82626186229152665</c:v>
              </c:pt>
              <c:pt idx="34">
                <c:v>0.81355014133319548</c:v>
              </c:pt>
              <c:pt idx="35">
                <c:v>0.81355014133319548</c:v>
              </c:pt>
              <c:pt idx="36">
                <c:v>0.8008384203748643</c:v>
              </c:pt>
              <c:pt idx="37">
                <c:v>0.8008384203748643</c:v>
              </c:pt>
              <c:pt idx="38">
                <c:v>0.78812669941653313</c:v>
              </c:pt>
              <c:pt idx="39">
                <c:v>0.78812669941653313</c:v>
              </c:pt>
              <c:pt idx="40">
                <c:v>0.77541497845820195</c:v>
              </c:pt>
              <c:pt idx="41">
                <c:v>0.77541497845820195</c:v>
              </c:pt>
              <c:pt idx="42">
                <c:v>0.76270325749987078</c:v>
              </c:pt>
              <c:pt idx="43">
                <c:v>0.76270325749987078</c:v>
              </c:pt>
              <c:pt idx="44">
                <c:v>0.76270325749987078</c:v>
              </c:pt>
              <c:pt idx="45">
                <c:v>0.74977608364394077</c:v>
              </c:pt>
              <c:pt idx="46">
                <c:v>0.74977608364394077</c:v>
              </c:pt>
              <c:pt idx="47">
                <c:v>0.73684890978801076</c:v>
              </c:pt>
              <c:pt idx="48">
                <c:v>0.73684890978801076</c:v>
              </c:pt>
              <c:pt idx="49">
                <c:v>0.73684890978801076</c:v>
              </c:pt>
              <c:pt idx="50">
                <c:v>0.73684890978801076</c:v>
              </c:pt>
              <c:pt idx="51">
                <c:v>0.73684890978801076</c:v>
              </c:pt>
              <c:pt idx="52">
                <c:v>0.72320355960675131</c:v>
              </c:pt>
              <c:pt idx="53">
                <c:v>0.72320355960675131</c:v>
              </c:pt>
              <c:pt idx="54">
                <c:v>0.70955820942549186</c:v>
              </c:pt>
              <c:pt idx="55">
                <c:v>0.70955820942549186</c:v>
              </c:pt>
              <c:pt idx="56">
                <c:v>0.69591285924423241</c:v>
              </c:pt>
              <c:pt idx="57">
                <c:v>0.69591285924423241</c:v>
              </c:pt>
              <c:pt idx="58">
                <c:v>0.69591285924423241</c:v>
              </c:pt>
              <c:pt idx="59">
                <c:v>0.68199460205934781</c:v>
              </c:pt>
              <c:pt idx="60">
                <c:v>0.68199460205934781</c:v>
              </c:pt>
              <c:pt idx="61">
                <c:v>0.66807634487446321</c:v>
              </c:pt>
              <c:pt idx="62">
                <c:v>0.66807634487446321</c:v>
              </c:pt>
              <c:pt idx="63">
                <c:v>0.66807634487446321</c:v>
              </c:pt>
              <c:pt idx="64">
                <c:v>0.65386195455798524</c:v>
              </c:pt>
              <c:pt idx="65">
                <c:v>0.65386195455798524</c:v>
              </c:pt>
              <c:pt idx="66">
                <c:v>0.65386195455798524</c:v>
              </c:pt>
              <c:pt idx="67">
                <c:v>0.63933168890114112</c:v>
              </c:pt>
              <c:pt idx="68">
                <c:v>0.63933168890114112</c:v>
              </c:pt>
              <c:pt idx="69">
                <c:v>0.62480142324429699</c:v>
              </c:pt>
              <c:pt idx="70">
                <c:v>0.62480142324429699</c:v>
              </c:pt>
              <c:pt idx="71">
                <c:v>0.61027115758745287</c:v>
              </c:pt>
              <c:pt idx="72">
                <c:v>0.61027115758745287</c:v>
              </c:pt>
              <c:pt idx="73">
                <c:v>0.61027115758745287</c:v>
              </c:pt>
              <c:pt idx="74">
                <c:v>0.59538649520727105</c:v>
              </c:pt>
              <c:pt idx="75">
                <c:v>0.59538649520727105</c:v>
              </c:pt>
              <c:pt idx="76">
                <c:v>0.59538649520727105</c:v>
              </c:pt>
              <c:pt idx="77">
                <c:v>0.59538649520727105</c:v>
              </c:pt>
              <c:pt idx="78">
                <c:v>0.57971842954392183</c:v>
              </c:pt>
              <c:pt idx="79">
                <c:v>0.57971842954392183</c:v>
              </c:pt>
              <c:pt idx="80">
                <c:v>0.57971842954392183</c:v>
              </c:pt>
              <c:pt idx="81">
                <c:v>0.56361513983436839</c:v>
              </c:pt>
              <c:pt idx="82">
                <c:v>0.56361513983436839</c:v>
              </c:pt>
              <c:pt idx="83">
                <c:v>0.54751185012481496</c:v>
              </c:pt>
              <c:pt idx="84">
                <c:v>0.54751185012481496</c:v>
              </c:pt>
              <c:pt idx="85">
                <c:v>0.54751185012481496</c:v>
              </c:pt>
              <c:pt idx="86">
                <c:v>0.54751185012481496</c:v>
              </c:pt>
              <c:pt idx="87">
                <c:v>0.54751185012481496</c:v>
              </c:pt>
              <c:pt idx="88">
                <c:v>0.54751185012481496</c:v>
              </c:pt>
              <c:pt idx="89">
                <c:v>0.52926145512065448</c:v>
              </c:pt>
              <c:pt idx="90">
                <c:v>0.52926145512065448</c:v>
              </c:pt>
              <c:pt idx="91">
                <c:v>0.52926145512065448</c:v>
              </c:pt>
              <c:pt idx="92">
                <c:v>0.52926145512065448</c:v>
              </c:pt>
              <c:pt idx="93">
                <c:v>0.50965917900507474</c:v>
              </c:pt>
              <c:pt idx="94">
                <c:v>0.50965917900507474</c:v>
              </c:pt>
              <c:pt idx="95">
                <c:v>0.49005690288949494</c:v>
              </c:pt>
              <c:pt idx="96">
                <c:v>0.49005690288949494</c:v>
              </c:pt>
              <c:pt idx="97">
                <c:v>0.49005690288949494</c:v>
              </c:pt>
              <c:pt idx="98">
                <c:v>0.49005690288949494</c:v>
              </c:pt>
              <c:pt idx="99">
                <c:v>0.49005690288949494</c:v>
              </c:pt>
              <c:pt idx="100">
                <c:v>0.49005690288949494</c:v>
              </c:pt>
              <c:pt idx="101">
                <c:v>0.46672085989475709</c:v>
              </c:pt>
              <c:pt idx="102">
                <c:v>0.46672085989475709</c:v>
              </c:pt>
              <c:pt idx="103">
                <c:v>0.46672085989475709</c:v>
              </c:pt>
              <c:pt idx="104">
                <c:v>0.44215660411082253</c:v>
              </c:pt>
              <c:pt idx="105">
                <c:v>0.44215660411082253</c:v>
              </c:pt>
              <c:pt idx="106">
                <c:v>0.44215660411082253</c:v>
              </c:pt>
              <c:pt idx="107">
                <c:v>0.44215660411082253</c:v>
              </c:pt>
              <c:pt idx="108">
                <c:v>0.44215660411082253</c:v>
              </c:pt>
              <c:pt idx="109">
                <c:v>0.41267949717010105</c:v>
              </c:pt>
              <c:pt idx="110">
                <c:v>0.41267949717010105</c:v>
              </c:pt>
              <c:pt idx="111">
                <c:v>0.38320239022937952</c:v>
              </c:pt>
              <c:pt idx="112">
                <c:v>0.38320239022937952</c:v>
              </c:pt>
              <c:pt idx="113">
                <c:v>0.38320239022937952</c:v>
              </c:pt>
              <c:pt idx="114">
                <c:v>0.38320239022937952</c:v>
              </c:pt>
              <c:pt idx="115">
                <c:v>0.38320239022937952</c:v>
              </c:pt>
              <c:pt idx="116">
                <c:v>0.38320239022937952</c:v>
              </c:pt>
              <c:pt idx="117">
                <c:v>0.38320239022937952</c:v>
              </c:pt>
              <c:pt idx="118">
                <c:v>0.38320239022937952</c:v>
              </c:pt>
              <c:pt idx="119">
                <c:v>0.38320239022937952</c:v>
              </c:pt>
              <c:pt idx="120">
                <c:v>0.38320239022937952</c:v>
              </c:pt>
              <c:pt idx="121">
                <c:v>0.38320239022937952</c:v>
              </c:pt>
              <c:pt idx="122">
                <c:v>0.38320239022937952</c:v>
              </c:pt>
              <c:pt idx="123">
                <c:v>0.38320239022937952</c:v>
              </c:pt>
              <c:pt idx="124">
                <c:v>0.38320239022937952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029B-4CBD-AEDA-91780FA69902}"/>
            </c:ext>
          </c:extLst>
        </c:ser>
        <c:ser>
          <c:idx val="2"/>
          <c:order val="2"/>
          <c:tx>
            <c:v>T3</c:v>
          </c:tx>
          <c:spPr>
            <a:ln>
              <a:solidFill>
                <a:schemeClr val="tx1"/>
              </a:solidFill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105"/>
              <c:pt idx="0">
                <c:v>0</c:v>
              </c:pt>
              <c:pt idx="1">
                <c:v>6.5666666666666664</c:v>
              </c:pt>
              <c:pt idx="2">
                <c:v>6.5666666666666664</c:v>
              </c:pt>
              <c:pt idx="3">
                <c:v>8.3000000000000007</c:v>
              </c:pt>
              <c:pt idx="4">
                <c:v>9.3000000000000007</c:v>
              </c:pt>
              <c:pt idx="5">
                <c:v>9.3000000000000007</c:v>
              </c:pt>
              <c:pt idx="6">
                <c:v>9.9</c:v>
              </c:pt>
              <c:pt idx="7">
                <c:v>9.9</c:v>
              </c:pt>
              <c:pt idx="8">
                <c:v>10.233333333333333</c:v>
              </c:pt>
              <c:pt idx="9">
                <c:v>10.5</c:v>
              </c:pt>
              <c:pt idx="10">
                <c:v>10.5</c:v>
              </c:pt>
              <c:pt idx="11">
                <c:v>10.7</c:v>
              </c:pt>
              <c:pt idx="12">
                <c:v>10.7</c:v>
              </c:pt>
              <c:pt idx="13">
                <c:v>11.233333333333333</c:v>
              </c:pt>
              <c:pt idx="14">
                <c:v>11.233333333333333</c:v>
              </c:pt>
              <c:pt idx="15">
                <c:v>11.766666666666667</c:v>
              </c:pt>
              <c:pt idx="16">
                <c:v>11.766666666666667</c:v>
              </c:pt>
              <c:pt idx="17">
                <c:v>11.766666666666667</c:v>
              </c:pt>
              <c:pt idx="18">
                <c:v>11.866666666666667</c:v>
              </c:pt>
              <c:pt idx="19">
                <c:v>11.866666666666667</c:v>
              </c:pt>
              <c:pt idx="20">
                <c:v>13.433333333333334</c:v>
              </c:pt>
              <c:pt idx="21">
                <c:v>13.433333333333334</c:v>
              </c:pt>
              <c:pt idx="22">
                <c:v>14.033333333333333</c:v>
              </c:pt>
              <c:pt idx="23">
                <c:v>14.033333333333333</c:v>
              </c:pt>
              <c:pt idx="24">
                <c:v>14.033333333333333</c:v>
              </c:pt>
              <c:pt idx="25">
                <c:v>14.533333333333333</c:v>
              </c:pt>
              <c:pt idx="26">
                <c:v>14.533333333333333</c:v>
              </c:pt>
              <c:pt idx="27">
                <c:v>14.966666666666667</c:v>
              </c:pt>
              <c:pt idx="28">
                <c:v>14.966666666666667</c:v>
              </c:pt>
              <c:pt idx="29">
                <c:v>15.1</c:v>
              </c:pt>
              <c:pt idx="30">
                <c:v>15.1</c:v>
              </c:pt>
              <c:pt idx="31">
                <c:v>15.8</c:v>
              </c:pt>
              <c:pt idx="32">
                <c:v>15.8</c:v>
              </c:pt>
              <c:pt idx="33">
                <c:v>16.2</c:v>
              </c:pt>
              <c:pt idx="34">
                <c:v>16.5</c:v>
              </c:pt>
              <c:pt idx="35">
                <c:v>16.5</c:v>
              </c:pt>
              <c:pt idx="36">
                <c:v>16.933333333333334</c:v>
              </c:pt>
              <c:pt idx="37">
                <c:v>16.933333333333334</c:v>
              </c:pt>
              <c:pt idx="38">
                <c:v>17.233333333333334</c:v>
              </c:pt>
              <c:pt idx="39">
                <c:v>17.533333333333335</c:v>
              </c:pt>
              <c:pt idx="40">
                <c:v>17.533333333333335</c:v>
              </c:pt>
              <c:pt idx="41">
                <c:v>17.966666666666665</c:v>
              </c:pt>
              <c:pt idx="42">
                <c:v>17.966666666666665</c:v>
              </c:pt>
              <c:pt idx="43">
                <c:v>18.533333333333335</c:v>
              </c:pt>
              <c:pt idx="44">
                <c:v>21.233333333333334</c:v>
              </c:pt>
              <c:pt idx="45">
                <c:v>21.233333333333334</c:v>
              </c:pt>
              <c:pt idx="46">
                <c:v>21.333333333333332</c:v>
              </c:pt>
              <c:pt idx="47">
                <c:v>21.333333333333332</c:v>
              </c:pt>
              <c:pt idx="48">
                <c:v>22.333333333333332</c:v>
              </c:pt>
              <c:pt idx="49">
                <c:v>22.333333333333332</c:v>
              </c:pt>
              <c:pt idx="50">
                <c:v>22.733333333333334</c:v>
              </c:pt>
              <c:pt idx="51">
                <c:v>22.733333333333334</c:v>
              </c:pt>
              <c:pt idx="52">
                <c:v>22.766666666666666</c:v>
              </c:pt>
              <c:pt idx="53">
                <c:v>22.766666666666666</c:v>
              </c:pt>
              <c:pt idx="54">
                <c:v>23.866666666666667</c:v>
              </c:pt>
              <c:pt idx="55">
                <c:v>23.866666666666667</c:v>
              </c:pt>
              <c:pt idx="56">
                <c:v>23.933333333333334</c:v>
              </c:pt>
              <c:pt idx="57">
                <c:v>23.933333333333334</c:v>
              </c:pt>
              <c:pt idx="58">
                <c:v>24.3</c:v>
              </c:pt>
              <c:pt idx="59">
                <c:v>24.3</c:v>
              </c:pt>
              <c:pt idx="60">
                <c:v>24.9</c:v>
              </c:pt>
              <c:pt idx="61">
                <c:v>25.5</c:v>
              </c:pt>
              <c:pt idx="62">
                <c:v>25.5</c:v>
              </c:pt>
              <c:pt idx="63">
                <c:v>25.733333333333334</c:v>
              </c:pt>
              <c:pt idx="64">
                <c:v>25.733333333333334</c:v>
              </c:pt>
              <c:pt idx="65">
                <c:v>26.866666666666667</c:v>
              </c:pt>
              <c:pt idx="66">
                <c:v>26.866666666666667</c:v>
              </c:pt>
              <c:pt idx="67">
                <c:v>26.933333333333334</c:v>
              </c:pt>
              <c:pt idx="68">
                <c:v>26.933333333333334</c:v>
              </c:pt>
              <c:pt idx="69">
                <c:v>27.233333333333334</c:v>
              </c:pt>
              <c:pt idx="70">
                <c:v>27.233333333333334</c:v>
              </c:pt>
              <c:pt idx="71">
                <c:v>27.566666666666666</c:v>
              </c:pt>
              <c:pt idx="72">
                <c:v>27.566666666666666</c:v>
              </c:pt>
              <c:pt idx="73">
                <c:v>28.6</c:v>
              </c:pt>
              <c:pt idx="74">
                <c:v>28.6</c:v>
              </c:pt>
              <c:pt idx="75">
                <c:v>29</c:v>
              </c:pt>
              <c:pt idx="76">
                <c:v>29</c:v>
              </c:pt>
              <c:pt idx="77">
                <c:v>30.466666666666665</c:v>
              </c:pt>
              <c:pt idx="78">
                <c:v>30.666666666666668</c:v>
              </c:pt>
              <c:pt idx="79">
                <c:v>30.933333333333334</c:v>
              </c:pt>
              <c:pt idx="80">
                <c:v>30.933333333333334</c:v>
              </c:pt>
              <c:pt idx="81">
                <c:v>31.066666666666666</c:v>
              </c:pt>
              <c:pt idx="82">
                <c:v>31.066666666666666</c:v>
              </c:pt>
              <c:pt idx="83">
                <c:v>31.833333333333332</c:v>
              </c:pt>
              <c:pt idx="84">
                <c:v>32.43333333333333</c:v>
              </c:pt>
              <c:pt idx="85">
                <c:v>36.666666666666664</c:v>
              </c:pt>
              <c:pt idx="86">
                <c:v>39.733333333333334</c:v>
              </c:pt>
              <c:pt idx="87">
                <c:v>39.733333333333334</c:v>
              </c:pt>
              <c:pt idx="88">
                <c:v>40.5</c:v>
              </c:pt>
              <c:pt idx="89">
                <c:v>40.5</c:v>
              </c:pt>
              <c:pt idx="90">
                <c:v>41.93333333333333</c:v>
              </c:pt>
              <c:pt idx="91">
                <c:v>41.93333333333333</c:v>
              </c:pt>
              <c:pt idx="92">
                <c:v>42.5</c:v>
              </c:pt>
              <c:pt idx="93">
                <c:v>42.5</c:v>
              </c:pt>
              <c:pt idx="94">
                <c:v>43.733333333333334</c:v>
              </c:pt>
              <c:pt idx="95">
                <c:v>43.733333333333334</c:v>
              </c:pt>
              <c:pt idx="96">
                <c:v>54.43333333333333</c:v>
              </c:pt>
              <c:pt idx="97">
                <c:v>55.5</c:v>
              </c:pt>
              <c:pt idx="98">
                <c:v>62.333333333333336</c:v>
              </c:pt>
              <c:pt idx="99">
                <c:v>62.733333333333334</c:v>
              </c:pt>
              <c:pt idx="100">
                <c:v>86.933333333333337</c:v>
              </c:pt>
              <c:pt idx="101">
                <c:v>106.6</c:v>
              </c:pt>
              <c:pt idx="102">
                <c:v>108.43333333333334</c:v>
              </c:pt>
              <c:pt idx="103">
                <c:v>109.56666666666666</c:v>
              </c:pt>
              <c:pt idx="104">
                <c:v>154.19999999999999</c:v>
              </c:pt>
            </c:numLit>
          </c:xVal>
          <c:yVal>
            <c:numLit>
              <c:formatCode>General</c:formatCode>
              <c:ptCount val="105"/>
              <c:pt idx="0">
                <c:v>1</c:v>
              </c:pt>
              <c:pt idx="1">
                <c:v>1</c:v>
              </c:pt>
              <c:pt idx="2">
                <c:v>0.98412698412698407</c:v>
              </c:pt>
              <c:pt idx="3">
                <c:v>0.98412698412698407</c:v>
              </c:pt>
              <c:pt idx="4">
                <c:v>0.98412698412698407</c:v>
              </c:pt>
              <c:pt idx="5">
                <c:v>0.96799375487900075</c:v>
              </c:pt>
              <c:pt idx="6">
                <c:v>0.96799375487900075</c:v>
              </c:pt>
              <c:pt idx="7">
                <c:v>0.95186052563101742</c:v>
              </c:pt>
              <c:pt idx="8">
                <c:v>0.95186052563101742</c:v>
              </c:pt>
              <c:pt idx="9">
                <c:v>0.95186052563101742</c:v>
              </c:pt>
              <c:pt idx="10">
                <c:v>0.93544913725806889</c:v>
              </c:pt>
              <c:pt idx="11">
                <c:v>0.93544913725806889</c:v>
              </c:pt>
              <c:pt idx="12">
                <c:v>0.91903774888512035</c:v>
              </c:pt>
              <c:pt idx="13">
                <c:v>0.91903774888512035</c:v>
              </c:pt>
              <c:pt idx="14">
                <c:v>0.90262636051217182</c:v>
              </c:pt>
              <c:pt idx="15">
                <c:v>0.90262636051217182</c:v>
              </c:pt>
              <c:pt idx="16">
                <c:v>0.88621497213922329</c:v>
              </c:pt>
              <c:pt idx="17">
                <c:v>0.88621497213922329</c:v>
              </c:pt>
              <c:pt idx="18">
                <c:v>0.88621497213922329</c:v>
              </c:pt>
              <c:pt idx="19">
                <c:v>0.86949393492904925</c:v>
              </c:pt>
              <c:pt idx="20">
                <c:v>0.86949393492904925</c:v>
              </c:pt>
              <c:pt idx="21">
                <c:v>0.85277289771887521</c:v>
              </c:pt>
              <c:pt idx="22">
                <c:v>0.85277289771887521</c:v>
              </c:pt>
              <c:pt idx="23">
                <c:v>0.83605186050870117</c:v>
              </c:pt>
              <c:pt idx="24">
                <c:v>0.83605186050870117</c:v>
              </c:pt>
              <c:pt idx="25">
                <c:v>0.83605186050870117</c:v>
              </c:pt>
              <c:pt idx="26">
                <c:v>0.81898957764117664</c:v>
              </c:pt>
              <c:pt idx="27">
                <c:v>0.81898957764117664</c:v>
              </c:pt>
              <c:pt idx="28">
                <c:v>0.8019272947736521</c:v>
              </c:pt>
              <c:pt idx="29">
                <c:v>0.8019272947736521</c:v>
              </c:pt>
              <c:pt idx="30">
                <c:v>0.78486501190612756</c:v>
              </c:pt>
              <c:pt idx="31">
                <c:v>0.78486501190612756</c:v>
              </c:pt>
              <c:pt idx="32">
                <c:v>0.76780272903860303</c:v>
              </c:pt>
              <c:pt idx="33">
                <c:v>0.76780272903860303</c:v>
              </c:pt>
              <c:pt idx="34">
                <c:v>0.76780272903860303</c:v>
              </c:pt>
              <c:pt idx="35">
                <c:v>0.75035266701499836</c:v>
              </c:pt>
              <c:pt idx="36">
                <c:v>0.75035266701499836</c:v>
              </c:pt>
              <c:pt idx="37">
                <c:v>0.7329026049913937</c:v>
              </c:pt>
              <c:pt idx="38">
                <c:v>0.7329026049913937</c:v>
              </c:pt>
              <c:pt idx="39">
                <c:v>0.7329026049913937</c:v>
              </c:pt>
              <c:pt idx="40">
                <c:v>0.71502693169892073</c:v>
              </c:pt>
              <c:pt idx="41">
                <c:v>0.71502693169892073</c:v>
              </c:pt>
              <c:pt idx="42">
                <c:v>0.69715125840644776</c:v>
              </c:pt>
              <c:pt idx="43">
                <c:v>0.69715125840644776</c:v>
              </c:pt>
              <c:pt idx="44">
                <c:v>0.69715125840644776</c:v>
              </c:pt>
              <c:pt idx="45">
                <c:v>0.67880517265890972</c:v>
              </c:pt>
              <c:pt idx="46">
                <c:v>0.67880517265890972</c:v>
              </c:pt>
              <c:pt idx="47">
                <c:v>0.66045908691137156</c:v>
              </c:pt>
              <c:pt idx="48">
                <c:v>0.66045908691137156</c:v>
              </c:pt>
              <c:pt idx="49">
                <c:v>0.64211300116383341</c:v>
              </c:pt>
              <c:pt idx="50">
                <c:v>0.64211300116383341</c:v>
              </c:pt>
              <c:pt idx="51">
                <c:v>0.62376691541629536</c:v>
              </c:pt>
              <c:pt idx="52">
                <c:v>0.62376691541629536</c:v>
              </c:pt>
              <c:pt idx="53">
                <c:v>0.60542082966875732</c:v>
              </c:pt>
              <c:pt idx="54">
                <c:v>0.60542082966875732</c:v>
              </c:pt>
              <c:pt idx="55">
                <c:v>0.58707474392121917</c:v>
              </c:pt>
              <c:pt idx="56">
                <c:v>0.58707474392121917</c:v>
              </c:pt>
              <c:pt idx="57">
                <c:v>0.56872865817368101</c:v>
              </c:pt>
              <c:pt idx="58">
                <c:v>0.56872865817368101</c:v>
              </c:pt>
              <c:pt idx="59">
                <c:v>0.55038257242614297</c:v>
              </c:pt>
              <c:pt idx="60">
                <c:v>0.55038257242614297</c:v>
              </c:pt>
              <c:pt idx="61">
                <c:v>0.55038257242614297</c:v>
              </c:pt>
              <c:pt idx="62">
                <c:v>0.53140386303213805</c:v>
              </c:pt>
              <c:pt idx="63">
                <c:v>0.53140386303213805</c:v>
              </c:pt>
              <c:pt idx="64">
                <c:v>0.51242515363813312</c:v>
              </c:pt>
              <c:pt idx="65">
                <c:v>0.51242515363813312</c:v>
              </c:pt>
              <c:pt idx="66">
                <c:v>0.4934464442441282</c:v>
              </c:pt>
              <c:pt idx="67">
                <c:v>0.4934464442441282</c:v>
              </c:pt>
              <c:pt idx="68">
                <c:v>0.47446773485012328</c:v>
              </c:pt>
              <c:pt idx="69">
                <c:v>0.47446773485012328</c:v>
              </c:pt>
              <c:pt idx="70">
                <c:v>0.45548902545611836</c:v>
              </c:pt>
              <c:pt idx="71">
                <c:v>0.45548902545611836</c:v>
              </c:pt>
              <c:pt idx="72">
                <c:v>0.43651031606211343</c:v>
              </c:pt>
              <c:pt idx="73">
                <c:v>0.43651031606211343</c:v>
              </c:pt>
              <c:pt idx="74">
                <c:v>0.41753160666810851</c:v>
              </c:pt>
              <c:pt idx="75">
                <c:v>0.41753160666810851</c:v>
              </c:pt>
              <c:pt idx="76">
                <c:v>0.39855289727410359</c:v>
              </c:pt>
              <c:pt idx="77">
                <c:v>0.39855289727410359</c:v>
              </c:pt>
              <c:pt idx="78">
                <c:v>0.39855289727410359</c:v>
              </c:pt>
              <c:pt idx="79">
                <c:v>0.39855289727410359</c:v>
              </c:pt>
              <c:pt idx="80">
                <c:v>0.37757642899651916</c:v>
              </c:pt>
              <c:pt idx="81">
                <c:v>0.37757642899651916</c:v>
              </c:pt>
              <c:pt idx="82">
                <c:v>0.35659996071893474</c:v>
              </c:pt>
              <c:pt idx="83">
                <c:v>0.35659996071893474</c:v>
              </c:pt>
              <c:pt idx="84">
                <c:v>0.35659996071893474</c:v>
              </c:pt>
              <c:pt idx="85">
                <c:v>0.35659996071893474</c:v>
              </c:pt>
              <c:pt idx="86">
                <c:v>0.35659996071893474</c:v>
              </c:pt>
              <c:pt idx="87">
                <c:v>0.33112853495329653</c:v>
              </c:pt>
              <c:pt idx="88">
                <c:v>0.33112853495329653</c:v>
              </c:pt>
              <c:pt idx="89">
                <c:v>0.30565710918765832</c:v>
              </c:pt>
              <c:pt idx="90">
                <c:v>0.30565710918765832</c:v>
              </c:pt>
              <c:pt idx="91">
                <c:v>0.2801856834220201</c:v>
              </c:pt>
              <c:pt idx="92">
                <c:v>0.2801856834220201</c:v>
              </c:pt>
              <c:pt idx="93">
                <c:v>0.25471425765638189</c:v>
              </c:pt>
              <c:pt idx="94">
                <c:v>0.25471425765638189</c:v>
              </c:pt>
              <c:pt idx="95">
                <c:v>0.22924283189074371</c:v>
              </c:pt>
              <c:pt idx="96">
                <c:v>0.22924283189074371</c:v>
              </c:pt>
              <c:pt idx="97">
                <c:v>0.22924283189074371</c:v>
              </c:pt>
              <c:pt idx="98">
                <c:v>0.22924283189074371</c:v>
              </c:pt>
              <c:pt idx="99">
                <c:v>0.22924283189074371</c:v>
              </c:pt>
              <c:pt idx="100">
                <c:v>0.22924283189074371</c:v>
              </c:pt>
              <c:pt idx="101">
                <c:v>0.22924283189074371</c:v>
              </c:pt>
              <c:pt idx="102">
                <c:v>0.22924283189074371</c:v>
              </c:pt>
              <c:pt idx="103">
                <c:v>0.22924283189074371</c:v>
              </c:pt>
              <c:pt idx="104">
                <c:v>0.22924283189074371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029B-4CBD-AEDA-91780FA69902}"/>
            </c:ext>
          </c:extLst>
        </c:ser>
        <c:ser>
          <c:idx val="3"/>
          <c:order val="3"/>
          <c:tx>
            <c:v>T4</c:v>
          </c:tx>
          <c:spPr>
            <a:ln>
              <a:solidFill>
                <a:schemeClr val="tx1"/>
              </a:solidFill>
              <a:prstDash val="lgDash"/>
            </a:ln>
          </c:spPr>
          <c:marker>
            <c:symbol val="plus"/>
            <c:size val="5"/>
            <c:spPr>
              <a:noFill/>
              <a:ln>
                <a:solidFill>
                  <a:schemeClr val="tx1"/>
                </a:solidFill>
              </a:ln>
            </c:spPr>
          </c:marker>
          <c:xVal>
            <c:numLit>
              <c:formatCode>General</c:formatCode>
              <c:ptCount val="57"/>
              <c:pt idx="0">
                <c:v>0</c:v>
              </c:pt>
              <c:pt idx="1">
                <c:v>3.2666666666666666</c:v>
              </c:pt>
              <c:pt idx="2">
                <c:v>7.4333333333333336</c:v>
              </c:pt>
              <c:pt idx="3">
                <c:v>7.8</c:v>
              </c:pt>
              <c:pt idx="4">
                <c:v>7.8</c:v>
              </c:pt>
              <c:pt idx="5">
                <c:v>8.1999999999999993</c:v>
              </c:pt>
              <c:pt idx="6">
                <c:v>8.1999999999999993</c:v>
              </c:pt>
              <c:pt idx="7">
                <c:v>8.3000000000000007</c:v>
              </c:pt>
              <c:pt idx="8">
                <c:v>8.3000000000000007</c:v>
              </c:pt>
              <c:pt idx="9">
                <c:v>10.4</c:v>
              </c:pt>
              <c:pt idx="10">
                <c:v>10.4</c:v>
              </c:pt>
              <c:pt idx="11">
                <c:v>13.333333333333334</c:v>
              </c:pt>
              <c:pt idx="12">
                <c:v>13.333333333333334</c:v>
              </c:pt>
              <c:pt idx="13">
                <c:v>13.933333333333334</c:v>
              </c:pt>
              <c:pt idx="14">
                <c:v>15.466666666666667</c:v>
              </c:pt>
              <c:pt idx="15">
                <c:v>15.466666666666667</c:v>
              </c:pt>
              <c:pt idx="16">
                <c:v>15.966666666666667</c:v>
              </c:pt>
              <c:pt idx="17">
                <c:v>15.966666666666667</c:v>
              </c:pt>
              <c:pt idx="18">
                <c:v>16</c:v>
              </c:pt>
              <c:pt idx="19">
                <c:v>16</c:v>
              </c:pt>
              <c:pt idx="20">
                <c:v>16.233333333333334</c:v>
              </c:pt>
              <c:pt idx="21">
                <c:v>16.233333333333334</c:v>
              </c:pt>
              <c:pt idx="22">
                <c:v>17</c:v>
              </c:pt>
              <c:pt idx="23">
                <c:v>17</c:v>
              </c:pt>
              <c:pt idx="24">
                <c:v>18.066666666666666</c:v>
              </c:pt>
              <c:pt idx="25">
                <c:v>18.066666666666666</c:v>
              </c:pt>
              <c:pt idx="26">
                <c:v>19.899999999999999</c:v>
              </c:pt>
              <c:pt idx="27">
                <c:v>19.899999999999999</c:v>
              </c:pt>
              <c:pt idx="28">
                <c:v>20.866666666666667</c:v>
              </c:pt>
              <c:pt idx="29">
                <c:v>20.866666666666667</c:v>
              </c:pt>
              <c:pt idx="30">
                <c:v>21.866666666666667</c:v>
              </c:pt>
              <c:pt idx="31">
                <c:v>21.866666666666667</c:v>
              </c:pt>
              <c:pt idx="32">
                <c:v>23.8</c:v>
              </c:pt>
              <c:pt idx="33">
                <c:v>23.8</c:v>
              </c:pt>
              <c:pt idx="34">
                <c:v>24.766666666666666</c:v>
              </c:pt>
              <c:pt idx="35">
                <c:v>24.766666666666666</c:v>
              </c:pt>
              <c:pt idx="36">
                <c:v>26.366666666666667</c:v>
              </c:pt>
              <c:pt idx="37">
                <c:v>26.366666666666667</c:v>
              </c:pt>
              <c:pt idx="38">
                <c:v>29.4</c:v>
              </c:pt>
              <c:pt idx="39">
                <c:v>30.066666666666666</c:v>
              </c:pt>
              <c:pt idx="40">
                <c:v>31.1</c:v>
              </c:pt>
              <c:pt idx="41">
                <c:v>33</c:v>
              </c:pt>
              <c:pt idx="42">
                <c:v>33</c:v>
              </c:pt>
              <c:pt idx="43">
                <c:v>33.6</c:v>
              </c:pt>
              <c:pt idx="44">
                <c:v>33.6</c:v>
              </c:pt>
              <c:pt idx="45">
                <c:v>35.5</c:v>
              </c:pt>
              <c:pt idx="46">
                <c:v>36.233333333333334</c:v>
              </c:pt>
              <c:pt idx="47">
                <c:v>36.233333333333334</c:v>
              </c:pt>
              <c:pt idx="48">
                <c:v>36.6</c:v>
              </c:pt>
              <c:pt idx="49">
                <c:v>36.6</c:v>
              </c:pt>
              <c:pt idx="50">
                <c:v>37.166666666666664</c:v>
              </c:pt>
              <c:pt idx="51">
                <c:v>37.166666666666664</c:v>
              </c:pt>
              <c:pt idx="52">
                <c:v>45.333333333333336</c:v>
              </c:pt>
              <c:pt idx="53">
                <c:v>67.166666666666671</c:v>
              </c:pt>
              <c:pt idx="54">
                <c:v>67.166666666666671</c:v>
              </c:pt>
              <c:pt idx="55">
                <c:v>92.1</c:v>
              </c:pt>
              <c:pt idx="56">
                <c:v>92.1</c:v>
              </c:pt>
            </c:numLit>
          </c:xVal>
          <c:yVal>
            <c:numLit>
              <c:formatCode>General</c:formatCode>
              <c:ptCount val="57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  <c:pt idx="4">
                <c:v>0.96666666666666667</c:v>
              </c:pt>
              <c:pt idx="5">
                <c:v>0.96666666666666667</c:v>
              </c:pt>
              <c:pt idx="6">
                <c:v>0.93333333333333335</c:v>
              </c:pt>
              <c:pt idx="7">
                <c:v>0.93333333333333335</c:v>
              </c:pt>
              <c:pt idx="8">
                <c:v>0.9</c:v>
              </c:pt>
              <c:pt idx="9">
                <c:v>0.9</c:v>
              </c:pt>
              <c:pt idx="10">
                <c:v>0.8666666666666667</c:v>
              </c:pt>
              <c:pt idx="11">
                <c:v>0.8666666666666667</c:v>
              </c:pt>
              <c:pt idx="12">
                <c:v>0.83333333333333337</c:v>
              </c:pt>
              <c:pt idx="13">
                <c:v>0.83333333333333337</c:v>
              </c:pt>
              <c:pt idx="14">
                <c:v>0.83333333333333337</c:v>
              </c:pt>
              <c:pt idx="15">
                <c:v>0.79861111111111116</c:v>
              </c:pt>
              <c:pt idx="16">
                <c:v>0.79861111111111116</c:v>
              </c:pt>
              <c:pt idx="17">
                <c:v>0.76388888888888895</c:v>
              </c:pt>
              <c:pt idx="18">
                <c:v>0.76388888888888895</c:v>
              </c:pt>
              <c:pt idx="19">
                <c:v>0.72916666666666674</c:v>
              </c:pt>
              <c:pt idx="20">
                <c:v>0.72916666666666674</c:v>
              </c:pt>
              <c:pt idx="21">
                <c:v>0.69444444444444453</c:v>
              </c:pt>
              <c:pt idx="22">
                <c:v>0.69444444444444453</c:v>
              </c:pt>
              <c:pt idx="23">
                <c:v>0.65972222222222232</c:v>
              </c:pt>
              <c:pt idx="24">
                <c:v>0.65972222222222232</c:v>
              </c:pt>
              <c:pt idx="25">
                <c:v>0.62500000000000011</c:v>
              </c:pt>
              <c:pt idx="26">
                <c:v>0.62500000000000011</c:v>
              </c:pt>
              <c:pt idx="27">
                <c:v>0.5902777777777779</c:v>
              </c:pt>
              <c:pt idx="28">
                <c:v>0.5902777777777779</c:v>
              </c:pt>
              <c:pt idx="29">
                <c:v>0.55555555555555569</c:v>
              </c:pt>
              <c:pt idx="30">
                <c:v>0.55555555555555569</c:v>
              </c:pt>
              <c:pt idx="31">
                <c:v>0.52083333333333348</c:v>
              </c:pt>
              <c:pt idx="32">
                <c:v>0.52083333333333348</c:v>
              </c:pt>
              <c:pt idx="33">
                <c:v>0.48611111111111127</c:v>
              </c:pt>
              <c:pt idx="34">
                <c:v>0.48611111111111127</c:v>
              </c:pt>
              <c:pt idx="35">
                <c:v>0.45138888888888906</c:v>
              </c:pt>
              <c:pt idx="36">
                <c:v>0.45138888888888906</c:v>
              </c:pt>
              <c:pt idx="37">
                <c:v>0.41666666666666685</c:v>
              </c:pt>
              <c:pt idx="38">
                <c:v>0.41666666666666685</c:v>
              </c:pt>
              <c:pt idx="39">
                <c:v>0.41666666666666685</c:v>
              </c:pt>
              <c:pt idx="40">
                <c:v>0.41666666666666685</c:v>
              </c:pt>
              <c:pt idx="41">
                <c:v>0.41666666666666685</c:v>
              </c:pt>
              <c:pt idx="42">
                <c:v>0.37037037037037052</c:v>
              </c:pt>
              <c:pt idx="43">
                <c:v>0.37037037037037052</c:v>
              </c:pt>
              <c:pt idx="44">
                <c:v>0.32407407407407418</c:v>
              </c:pt>
              <c:pt idx="45">
                <c:v>0.32407407407407418</c:v>
              </c:pt>
              <c:pt idx="46">
                <c:v>0.32407407407407418</c:v>
              </c:pt>
              <c:pt idx="47">
                <c:v>0.27006172839506182</c:v>
              </c:pt>
              <c:pt idx="48">
                <c:v>0.27006172839506182</c:v>
              </c:pt>
              <c:pt idx="49">
                <c:v>0.21604938271604945</c:v>
              </c:pt>
              <c:pt idx="50">
                <c:v>0.21604938271604945</c:v>
              </c:pt>
              <c:pt idx="51">
                <c:v>0.16203703703703709</c:v>
              </c:pt>
              <c:pt idx="52">
                <c:v>0.16203703703703709</c:v>
              </c:pt>
              <c:pt idx="53">
                <c:v>0.16203703703703709</c:v>
              </c:pt>
              <c:pt idx="54">
                <c:v>8.1018518518518545E-2</c:v>
              </c:pt>
              <c:pt idx="55">
                <c:v>8.1018518518518545E-2</c:v>
              </c:pt>
              <c:pt idx="56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029B-4CBD-AEDA-91780FA699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9688160"/>
        <c:axId val="759690128"/>
      </c:scatterChart>
      <c:valAx>
        <c:axId val="759688160"/>
        <c:scaling>
          <c:orientation val="minMax"/>
          <c:max val="168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altLang="ja-JP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</a:t>
                </a:r>
                <a:r>
                  <a:rPr lang="en-US" altLang="ja-JP" b="0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after initial treatment (months)</a:t>
                </a:r>
                <a:endParaRPr lang="ja-JP" altLang="en-US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759690128"/>
        <c:crosses val="autoZero"/>
        <c:crossBetween val="midCat"/>
        <c:majorUnit val="12"/>
      </c:valAx>
      <c:valAx>
        <c:axId val="759690128"/>
        <c:scaling>
          <c:orientation val="minMax"/>
          <c:max val="1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altLang="ja-JP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DSS rate</a:t>
                </a:r>
                <a:endParaRPr lang="ja-JP" altLang="en-US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/>
          </a:p>
        </c:txPr>
        <c:crossAx val="759688160"/>
        <c:crosses val="autoZero"/>
        <c:crossBetween val="midCat"/>
        <c:majorUnit val="0.2"/>
      </c:valAx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64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46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0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71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50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7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1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6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8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62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30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34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E616A8A2-6727-4238-B768-5D7962D47C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3669908"/>
              </p:ext>
            </p:extLst>
          </p:nvPr>
        </p:nvGraphicFramePr>
        <p:xfrm>
          <a:off x="1935001" y="146618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66DC930-BF5C-4D22-8DDB-D6955D724669}"/>
              </a:ext>
            </a:extLst>
          </p:cNvPr>
          <p:cNvSpPr txBox="1"/>
          <p:nvPr/>
        </p:nvSpPr>
        <p:spPr>
          <a:xfrm>
            <a:off x="4708510" y="2577361"/>
            <a:ext cx="7707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 (n=45)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34C4E03-116F-4264-B160-7E591224BCF5}"/>
              </a:ext>
            </a:extLst>
          </p:cNvPr>
          <p:cNvSpPr txBox="1"/>
          <p:nvPr/>
        </p:nvSpPr>
        <p:spPr>
          <a:xfrm>
            <a:off x="5518831" y="2184719"/>
            <a:ext cx="6789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P&lt;0.001</a:t>
            </a:r>
            <a:endParaRPr lang="ja-JP" altLang="en-US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58114D2-36A7-47F8-AE95-2B817AEC3BE3}"/>
              </a:ext>
            </a:extLst>
          </p:cNvPr>
          <p:cNvSpPr txBox="1"/>
          <p:nvPr/>
        </p:nvSpPr>
        <p:spPr>
          <a:xfrm>
            <a:off x="5461579" y="2921321"/>
            <a:ext cx="7934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T2 (n=83)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1558E47-3526-4EE7-8460-160197BC6386}"/>
              </a:ext>
            </a:extLst>
          </p:cNvPr>
          <p:cNvSpPr txBox="1"/>
          <p:nvPr/>
        </p:nvSpPr>
        <p:spPr>
          <a:xfrm>
            <a:off x="5417262" y="3276023"/>
            <a:ext cx="8377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T3 (n=63)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C2A32E6-8743-42EC-9CA0-956AA15FAE57}"/>
              </a:ext>
            </a:extLst>
          </p:cNvPr>
          <p:cNvSpPr txBox="1"/>
          <p:nvPr/>
        </p:nvSpPr>
        <p:spPr>
          <a:xfrm>
            <a:off x="4420533" y="3491381"/>
            <a:ext cx="7707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T4 (n=32)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" name="表 29">
            <a:extLst>
              <a:ext uri="{FF2B5EF4-FFF2-40B4-BE49-F238E27FC236}">
                <a16:creationId xmlns:a16="http://schemas.microsoft.com/office/drawing/2014/main" id="{D956A059-E8F8-49DC-A392-25557474AD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746853"/>
              </p:ext>
            </p:extLst>
          </p:nvPr>
        </p:nvGraphicFramePr>
        <p:xfrm>
          <a:off x="4432291" y="1371204"/>
          <a:ext cx="1732404" cy="7858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1560">
                  <a:extLst>
                    <a:ext uri="{9D8B030D-6E8A-4147-A177-3AD203B41FA5}">
                      <a16:colId xmlns:a16="http://schemas.microsoft.com/office/drawing/2014/main" val="403040457"/>
                    </a:ext>
                  </a:extLst>
                </a:gridCol>
                <a:gridCol w="456948">
                  <a:extLst>
                    <a:ext uri="{9D8B030D-6E8A-4147-A177-3AD203B41FA5}">
                      <a16:colId xmlns:a16="http://schemas.microsoft.com/office/drawing/2014/main" val="739901352"/>
                    </a:ext>
                  </a:extLst>
                </a:gridCol>
                <a:gridCol w="456948">
                  <a:extLst>
                    <a:ext uri="{9D8B030D-6E8A-4147-A177-3AD203B41FA5}">
                      <a16:colId xmlns:a16="http://schemas.microsoft.com/office/drawing/2014/main" val="4153235153"/>
                    </a:ext>
                  </a:extLst>
                </a:gridCol>
                <a:gridCol w="456948">
                  <a:extLst>
                    <a:ext uri="{9D8B030D-6E8A-4147-A177-3AD203B41FA5}">
                      <a16:colId xmlns:a16="http://schemas.microsoft.com/office/drawing/2014/main" val="2791254670"/>
                    </a:ext>
                  </a:extLst>
                </a:gridCol>
              </a:tblGrid>
              <a:tr h="96203"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MST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3-yr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5-yr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6834001"/>
                  </a:ext>
                </a:extLst>
              </a:tr>
              <a:tr h="962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73.5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67.8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5723792"/>
                  </a:ext>
                </a:extLst>
              </a:tr>
              <a:tr h="962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44.2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0476851"/>
                  </a:ext>
                </a:extLst>
              </a:tr>
              <a:tr h="962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26.9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35.7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22.9</a:t>
                      </a:r>
                      <a:endParaRPr lang="en-US" altLang="ja-JP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1511190"/>
                  </a:ext>
                </a:extLst>
              </a:tr>
              <a:tr h="962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23.8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32.4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16.2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763" marR="4763" marT="4763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3480487"/>
                  </a:ext>
                </a:extLst>
              </a:tr>
            </a:tbl>
          </a:graphicData>
        </a:graphic>
      </p:graphicFrame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49BF3ED1-585C-4B98-8430-6FD7580D55F1}"/>
              </a:ext>
            </a:extLst>
          </p:cNvPr>
          <p:cNvSpPr/>
          <p:nvPr/>
        </p:nvSpPr>
        <p:spPr>
          <a:xfrm>
            <a:off x="829049" y="4526939"/>
            <a:ext cx="79537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supplementary Material 5</a:t>
            </a:r>
          </a:p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DSS curves according to new T category on CT images immediately before surgery in 223 PDAC with resection after CRT</a:t>
            </a:r>
          </a:p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DSS: Disease-specific survival, MST: median survival time, PDAC: pancreatic ductal adenocarcinoma, CRT: chemoradiotherapy, SMV: superior mesenteric vein, SMA: superior mesenteric artery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98EC73C-9E69-4841-82AF-85889C00FBB8}"/>
              </a:ext>
            </a:extLst>
          </p:cNvPr>
          <p:cNvSpPr txBox="1"/>
          <p:nvPr/>
        </p:nvSpPr>
        <p:spPr>
          <a:xfrm>
            <a:off x="2479882" y="3585037"/>
            <a:ext cx="217718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Immediately before surgery (new T) </a:t>
            </a:r>
            <a:endParaRPr lang="ja-JP" alt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81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1959</TotalTime>
  <Words>118</Words>
  <Application>Microsoft Office PowerPoint</Application>
  <PresentationFormat>画面に合わせる 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早﨑 碧泉</dc:creator>
  <cp:lastModifiedBy>早﨑 碧泉</cp:lastModifiedBy>
  <cp:revision>23</cp:revision>
  <dcterms:created xsi:type="dcterms:W3CDTF">2022-09-09T11:54:27Z</dcterms:created>
  <dcterms:modified xsi:type="dcterms:W3CDTF">2022-10-02T08:03:08Z</dcterms:modified>
</cp:coreProperties>
</file>