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9" autoAdjust="0"/>
    <p:restoredTop sz="94660"/>
  </p:normalViewPr>
  <p:slideViewPr>
    <p:cSldViewPr snapToGrid="0">
      <p:cViewPr varScale="1">
        <p:scale>
          <a:sx n="63" d="100"/>
          <a:sy n="63" d="100"/>
        </p:scale>
        <p:origin x="11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早﨑 碧泉" userId="5d7a7c20-868a-48af-aa70-53f45d1177e3" providerId="ADAL" clId="{B819FBB6-8E47-4C01-9936-22C795B3B61C}"/>
    <pc:docChg chg="custSel modSld sldOrd">
      <pc:chgData name="早﨑 碧泉" userId="5d7a7c20-868a-48af-aa70-53f45d1177e3" providerId="ADAL" clId="{B819FBB6-8E47-4C01-9936-22C795B3B61C}" dt="2022-09-11T01:43:22.502" v="135" actId="20577"/>
      <pc:docMkLst>
        <pc:docMk/>
      </pc:docMkLst>
      <pc:sldChg chg="addSp delSp modSp mod">
        <pc:chgData name="早﨑 碧泉" userId="5d7a7c20-868a-48af-aa70-53f45d1177e3" providerId="ADAL" clId="{B819FBB6-8E47-4C01-9936-22C795B3B61C}" dt="2022-09-11T01:38:27.540" v="84" actId="1076"/>
        <pc:sldMkLst>
          <pc:docMk/>
          <pc:sldMk cId="1625065467" sldId="259"/>
        </pc:sldMkLst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2" creationId="{00000000-0000-0000-0000-000000000000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3" creationId="{00000000-0000-0000-0000-000000000000}"/>
          </ac:spMkLst>
        </pc:spChg>
        <pc:spChg chg="add 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4" creationId="{62179A88-E124-66AF-116F-EBF4946B8858}"/>
          </ac:spMkLst>
        </pc:spChg>
        <pc:spChg chg="del">
          <ac:chgData name="早﨑 碧泉" userId="5d7a7c20-868a-48af-aa70-53f45d1177e3" providerId="ADAL" clId="{B819FBB6-8E47-4C01-9936-22C795B3B61C}" dt="2022-09-10T07:15:58.103" v="0" actId="478"/>
          <ac:spMkLst>
            <pc:docMk/>
            <pc:sldMk cId="1625065467" sldId="259"/>
            <ac:spMk id="5" creationId="{041904A1-5954-B740-B395-C16BFC6E48FE}"/>
          </ac:spMkLst>
        </pc:spChg>
        <pc:spChg chg="add 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6" creationId="{14E0FFD2-2AD6-7FD6-1937-9A45C5DA4CAA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20" creationId="{1DD7BF1E-976F-47A0-A388-B53687A88B1C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21" creationId="{6137B646-3E18-4793-83BA-491467A61A0B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36" creationId="{00000000-0000-0000-0000-000000000000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43" creationId="{00000000-0000-0000-0000-000000000000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75" creationId="{00000000-0000-0000-0000-000000000000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97" creationId="{00000000-0000-0000-0000-000000000000}"/>
          </ac:spMkLst>
        </pc:spChg>
        <pc:cxnChg chg="add 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7" creationId="{63A5BFF4-900E-4473-FE68-A986AD8AF485}"/>
          </ac:cxnSpMkLst>
        </pc:cxnChg>
        <pc:cxnChg chg="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17" creationId="{00000000-0000-0000-0000-000000000000}"/>
          </ac:cxnSpMkLst>
        </pc:cxnChg>
        <pc:cxnChg chg="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18" creationId="{2B157A49-1F3A-E7C9-E25A-D672D6660F71}"/>
          </ac:cxnSpMkLst>
        </pc:cxnChg>
        <pc:cxnChg chg="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19" creationId="{6EDA3324-43B2-2472-0029-855D53282826}"/>
          </ac:cxnSpMkLst>
        </pc:cxnChg>
        <pc:cxnChg chg="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23" creationId="{5A935767-D544-4BFF-81FE-A1C4FB686871}"/>
          </ac:cxnSpMkLst>
        </pc:cxnChg>
      </pc:sldChg>
      <pc:sldChg chg="ord">
        <pc:chgData name="早﨑 碧泉" userId="5d7a7c20-868a-48af-aa70-53f45d1177e3" providerId="ADAL" clId="{B819FBB6-8E47-4C01-9936-22C795B3B61C}" dt="2022-09-10T07:16:22.768" v="6"/>
        <pc:sldMkLst>
          <pc:docMk/>
          <pc:sldMk cId="3055695636" sldId="279"/>
        </pc:sldMkLst>
      </pc:sldChg>
      <pc:sldChg chg="delSp modSp mod">
        <pc:chgData name="早﨑 碧泉" userId="5d7a7c20-868a-48af-aa70-53f45d1177e3" providerId="ADAL" clId="{B819FBB6-8E47-4C01-9936-22C795B3B61C}" dt="2022-09-11T00:35:47.392" v="11" actId="20577"/>
        <pc:sldMkLst>
          <pc:docMk/>
          <pc:sldMk cId="550994736" sldId="281"/>
        </pc:sldMkLst>
        <pc:spChg chg="del">
          <ac:chgData name="早﨑 碧泉" userId="5d7a7c20-868a-48af-aa70-53f45d1177e3" providerId="ADAL" clId="{B819FBB6-8E47-4C01-9936-22C795B3B61C}" dt="2022-09-11T00:35:41.848" v="7" actId="478"/>
          <ac:spMkLst>
            <pc:docMk/>
            <pc:sldMk cId="550994736" sldId="281"/>
            <ac:spMk id="4" creationId="{5AC333C5-0629-90EA-058A-DC5077A4293E}"/>
          </ac:spMkLst>
        </pc:spChg>
        <pc:graphicFrameChg chg="modGraphic">
          <ac:chgData name="早﨑 碧泉" userId="5d7a7c20-868a-48af-aa70-53f45d1177e3" providerId="ADAL" clId="{B819FBB6-8E47-4C01-9936-22C795B3B61C}" dt="2022-09-11T00:35:47.392" v="11" actId="20577"/>
          <ac:graphicFrameMkLst>
            <pc:docMk/>
            <pc:sldMk cId="550994736" sldId="281"/>
            <ac:graphicFrameMk id="2" creationId="{B88AE7AF-CE61-460A-AC24-794666DF9B43}"/>
          </ac:graphicFrameMkLst>
        </pc:graphicFrameChg>
      </pc:sldChg>
      <pc:sldChg chg="modSp mod ord">
        <pc:chgData name="早﨑 碧泉" userId="5d7a7c20-868a-48af-aa70-53f45d1177e3" providerId="ADAL" clId="{B819FBB6-8E47-4C01-9936-22C795B3B61C}" dt="2022-09-11T01:43:22.502" v="135" actId="20577"/>
        <pc:sldMkLst>
          <pc:docMk/>
          <pc:sldMk cId="3657696225" sldId="322"/>
        </pc:sldMkLst>
        <pc:spChg chg="mod">
          <ac:chgData name="早﨑 碧泉" userId="5d7a7c20-868a-48af-aa70-53f45d1177e3" providerId="ADAL" clId="{B819FBB6-8E47-4C01-9936-22C795B3B61C}" dt="2022-09-11T01:43:22.502" v="135" actId="20577"/>
          <ac:spMkLst>
            <pc:docMk/>
            <pc:sldMk cId="3657696225" sldId="322"/>
            <ac:spMk id="2" creationId="{D7E05AC4-E99D-3337-4132-98AD3670F42F}"/>
          </ac:spMkLst>
        </pc:spChg>
      </pc:sldChg>
    </pc:docChg>
  </pc:docChgLst>
  <pc:docChgLst>
    <pc:chgData name="早﨑 碧泉" userId="5d7a7c20-868a-48af-aa70-53f45d1177e3" providerId="ADAL" clId="{5F0F892D-EF64-41EA-934B-72ED169CED23}"/>
    <pc:docChg chg="custSel delSld modSld sldOrd">
      <pc:chgData name="早﨑 碧泉" userId="5d7a7c20-868a-48af-aa70-53f45d1177e3" providerId="ADAL" clId="{5F0F892D-EF64-41EA-934B-72ED169CED23}" dt="2022-09-12T12:53:50.881" v="292" actId="207"/>
      <pc:docMkLst>
        <pc:docMk/>
      </pc:docMkLst>
      <pc:sldChg chg="addSp delSp modSp mod">
        <pc:chgData name="早﨑 碧泉" userId="5d7a7c20-868a-48af-aa70-53f45d1177e3" providerId="ADAL" clId="{5F0F892D-EF64-41EA-934B-72ED169CED23}" dt="2022-09-11T08:14:56.089" v="288" actId="20577"/>
        <pc:sldMkLst>
          <pc:docMk/>
          <pc:sldMk cId="1625065467" sldId="259"/>
        </pc:sldMkLst>
        <pc:spChg chg="mod">
          <ac:chgData name="早﨑 碧泉" userId="5d7a7c20-868a-48af-aa70-53f45d1177e3" providerId="ADAL" clId="{5F0F892D-EF64-41EA-934B-72ED169CED23}" dt="2022-09-11T04:01:30.041" v="63" actId="14100"/>
          <ac:spMkLst>
            <pc:docMk/>
            <pc:sldMk cId="1625065467" sldId="259"/>
            <ac:spMk id="2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7:00:57.950" v="232" actId="1035"/>
          <ac:spMkLst>
            <pc:docMk/>
            <pc:sldMk cId="1625065467" sldId="259"/>
            <ac:spMk id="3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8:14:56.089" v="288" actId="20577"/>
          <ac:spMkLst>
            <pc:docMk/>
            <pc:sldMk cId="1625065467" sldId="259"/>
            <ac:spMk id="4" creationId="{62179A88-E124-66AF-116F-EBF4946B8858}"/>
          </ac:spMkLst>
        </pc:spChg>
        <pc:spChg chg="mod">
          <ac:chgData name="早﨑 碧泉" userId="5d7a7c20-868a-48af-aa70-53f45d1177e3" providerId="ADAL" clId="{5F0F892D-EF64-41EA-934B-72ED169CED23}" dt="2022-09-11T07:00:07.859" v="220" actId="1038"/>
          <ac:spMkLst>
            <pc:docMk/>
            <pc:sldMk cId="1625065467" sldId="259"/>
            <ac:spMk id="6" creationId="{14E0FFD2-2AD6-7FD6-1937-9A45C5DA4CAA}"/>
          </ac:spMkLst>
        </pc:spChg>
        <pc:spChg chg="mod">
          <ac:chgData name="早﨑 碧泉" userId="5d7a7c20-868a-48af-aa70-53f45d1177e3" providerId="ADAL" clId="{5F0F892D-EF64-41EA-934B-72ED169CED23}" dt="2022-09-11T06:59:53.126" v="210" actId="1076"/>
          <ac:spMkLst>
            <pc:docMk/>
            <pc:sldMk cId="1625065467" sldId="259"/>
            <ac:spMk id="20" creationId="{1DD7BF1E-976F-47A0-A388-B53687A88B1C}"/>
          </ac:spMkLst>
        </pc:spChg>
        <pc:spChg chg="mod">
          <ac:chgData name="早﨑 碧泉" userId="5d7a7c20-868a-48af-aa70-53f45d1177e3" providerId="ADAL" clId="{5F0F892D-EF64-41EA-934B-72ED169CED23}" dt="2022-09-11T07:00:25.576" v="224" actId="1036"/>
          <ac:spMkLst>
            <pc:docMk/>
            <pc:sldMk cId="1625065467" sldId="259"/>
            <ac:spMk id="21" creationId="{6137B646-3E18-4793-83BA-491467A61A0B}"/>
          </ac:spMkLst>
        </pc:spChg>
        <pc:spChg chg="mod">
          <ac:chgData name="早﨑 碧泉" userId="5d7a7c20-868a-48af-aa70-53f45d1177e3" providerId="ADAL" clId="{5F0F892D-EF64-41EA-934B-72ED169CED23}" dt="2022-09-11T07:00:07.859" v="220" actId="1038"/>
          <ac:spMkLst>
            <pc:docMk/>
            <pc:sldMk cId="1625065467" sldId="259"/>
            <ac:spMk id="36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7:01:11.364" v="234" actId="1035"/>
          <ac:spMkLst>
            <pc:docMk/>
            <pc:sldMk cId="1625065467" sldId="259"/>
            <ac:spMk id="43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4:01:55.161" v="88" actId="20577"/>
          <ac:spMkLst>
            <pc:docMk/>
            <pc:sldMk cId="1625065467" sldId="259"/>
            <ac:spMk id="75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7:04:56.277" v="249" actId="1076"/>
          <ac:spMkLst>
            <pc:docMk/>
            <pc:sldMk cId="1625065467" sldId="259"/>
            <ac:spMk id="97" creationId="{00000000-0000-0000-0000-000000000000}"/>
          </ac:spMkLst>
        </pc:spChg>
        <pc:cxnChg chg="mod">
          <ac:chgData name="早﨑 碧泉" userId="5d7a7c20-868a-48af-aa70-53f45d1177e3" providerId="ADAL" clId="{5F0F892D-EF64-41EA-934B-72ED169CED23}" dt="2022-09-11T07:00:35.664" v="225" actId="14100"/>
          <ac:cxnSpMkLst>
            <pc:docMk/>
            <pc:sldMk cId="1625065467" sldId="259"/>
            <ac:cxnSpMk id="7" creationId="{63A5BFF4-900E-4473-FE68-A986AD8AF485}"/>
          </ac:cxnSpMkLst>
        </pc:cxnChg>
        <pc:cxnChg chg="mod">
          <ac:chgData name="早﨑 碧泉" userId="5d7a7c20-868a-48af-aa70-53f45d1177e3" providerId="ADAL" clId="{5F0F892D-EF64-41EA-934B-72ED169CED23}" dt="2022-09-11T06:59:49.462" v="209" actId="1076"/>
          <ac:cxnSpMkLst>
            <pc:docMk/>
            <pc:sldMk cId="1625065467" sldId="259"/>
            <ac:cxnSpMk id="17" creationId="{00000000-0000-0000-0000-000000000000}"/>
          </ac:cxnSpMkLst>
        </pc:cxnChg>
        <pc:cxnChg chg="mod">
          <ac:chgData name="早﨑 碧泉" userId="5d7a7c20-868a-48af-aa70-53f45d1177e3" providerId="ADAL" clId="{5F0F892D-EF64-41EA-934B-72ED169CED23}" dt="2022-09-11T07:00:15.805" v="221" actId="14100"/>
          <ac:cxnSpMkLst>
            <pc:docMk/>
            <pc:sldMk cId="1625065467" sldId="259"/>
            <ac:cxnSpMk id="18" creationId="{2B157A49-1F3A-E7C9-E25A-D672D6660F71}"/>
          </ac:cxnSpMkLst>
        </pc:cxnChg>
        <pc:cxnChg chg="del mod">
          <ac:chgData name="早﨑 碧泉" userId="5d7a7c20-868a-48af-aa70-53f45d1177e3" providerId="ADAL" clId="{5F0F892D-EF64-41EA-934B-72ED169CED23}" dt="2022-09-11T06:59:25.646" v="185" actId="478"/>
          <ac:cxnSpMkLst>
            <pc:docMk/>
            <pc:sldMk cId="1625065467" sldId="259"/>
            <ac:cxnSpMk id="19" creationId="{6EDA3324-43B2-2472-0029-855D53282826}"/>
          </ac:cxnSpMkLst>
        </pc:cxnChg>
        <pc:cxnChg chg="mod">
          <ac:chgData name="早﨑 碧泉" userId="5d7a7c20-868a-48af-aa70-53f45d1177e3" providerId="ADAL" clId="{5F0F892D-EF64-41EA-934B-72ED169CED23}" dt="2022-09-11T07:00:25.576" v="224" actId="1036"/>
          <ac:cxnSpMkLst>
            <pc:docMk/>
            <pc:sldMk cId="1625065467" sldId="259"/>
            <ac:cxnSpMk id="23" creationId="{5A935767-D544-4BFF-81FE-A1C4FB686871}"/>
          </ac:cxnSpMkLst>
        </pc:cxnChg>
        <pc:cxnChg chg="add del mod">
          <ac:chgData name="早﨑 碧泉" userId="5d7a7c20-868a-48af-aa70-53f45d1177e3" providerId="ADAL" clId="{5F0F892D-EF64-41EA-934B-72ED169CED23}" dt="2022-09-11T07:00:48.492" v="228" actId="478"/>
          <ac:cxnSpMkLst>
            <pc:docMk/>
            <pc:sldMk cId="1625065467" sldId="259"/>
            <ac:cxnSpMk id="26" creationId="{7924636E-EC5F-8ACA-60A6-DB1F67156AD0}"/>
          </ac:cxnSpMkLst>
        </pc:cxnChg>
        <pc:cxnChg chg="add mod">
          <ac:chgData name="早﨑 碧泉" userId="5d7a7c20-868a-48af-aa70-53f45d1177e3" providerId="ADAL" clId="{5F0F892D-EF64-41EA-934B-72ED169CED23}" dt="2022-09-11T07:01:05.410" v="233" actId="1035"/>
          <ac:cxnSpMkLst>
            <pc:docMk/>
            <pc:sldMk cId="1625065467" sldId="259"/>
            <ac:cxnSpMk id="33" creationId="{82B2133A-0B23-1D16-3352-198470B8D05E}"/>
          </ac:cxnSpMkLst>
        </pc:cxnChg>
      </pc:sldChg>
      <pc:sldChg chg="modSp mod">
        <pc:chgData name="早﨑 碧泉" userId="5d7a7c20-868a-48af-aa70-53f45d1177e3" providerId="ADAL" clId="{5F0F892D-EF64-41EA-934B-72ED169CED23}" dt="2022-09-11T07:05:18.286" v="256" actId="20577"/>
        <pc:sldMkLst>
          <pc:docMk/>
          <pc:sldMk cId="3169088000" sldId="272"/>
        </pc:sldMkLst>
        <pc:spChg chg="mod">
          <ac:chgData name="早﨑 碧泉" userId="5d7a7c20-868a-48af-aa70-53f45d1177e3" providerId="ADAL" clId="{5F0F892D-EF64-41EA-934B-72ED169CED23}" dt="2022-09-11T07:05:18.286" v="256" actId="20577"/>
          <ac:spMkLst>
            <pc:docMk/>
            <pc:sldMk cId="3169088000" sldId="272"/>
            <ac:spMk id="20" creationId="{2CFA0DFE-2A86-448A-BE64-34C79A9C0FC6}"/>
          </ac:spMkLst>
        </pc:spChg>
      </pc:sldChg>
      <pc:sldChg chg="del">
        <pc:chgData name="早﨑 碧泉" userId="5d7a7c20-868a-48af-aa70-53f45d1177e3" providerId="ADAL" clId="{5F0F892D-EF64-41EA-934B-72ED169CED23}" dt="2022-09-11T06:58:07.394" v="124" actId="47"/>
        <pc:sldMkLst>
          <pc:docMk/>
          <pc:sldMk cId="3055695636" sldId="279"/>
        </pc:sldMkLst>
      </pc:sldChg>
      <pc:sldChg chg="modSp mod">
        <pc:chgData name="早﨑 碧泉" userId="5d7a7c20-868a-48af-aa70-53f45d1177e3" providerId="ADAL" clId="{5F0F892D-EF64-41EA-934B-72ED169CED23}" dt="2022-09-12T12:53:50.881" v="292" actId="207"/>
        <pc:sldMkLst>
          <pc:docMk/>
          <pc:sldMk cId="550994736" sldId="281"/>
        </pc:sldMkLst>
        <pc:graphicFrameChg chg="modGraphic">
          <ac:chgData name="早﨑 碧泉" userId="5d7a7c20-868a-48af-aa70-53f45d1177e3" providerId="ADAL" clId="{5F0F892D-EF64-41EA-934B-72ED169CED23}" dt="2022-09-12T12:53:50.881" v="292" actId="207"/>
          <ac:graphicFrameMkLst>
            <pc:docMk/>
            <pc:sldMk cId="550994736" sldId="281"/>
            <ac:graphicFrameMk id="2" creationId="{B88AE7AF-CE61-460A-AC24-794666DF9B43}"/>
          </ac:graphicFrameMkLst>
        </pc:graphicFrameChg>
      </pc:sldChg>
      <pc:sldChg chg="modSp mod">
        <pc:chgData name="早﨑 碧泉" userId="5d7a7c20-868a-48af-aa70-53f45d1177e3" providerId="ADAL" clId="{5F0F892D-EF64-41EA-934B-72ED169CED23}" dt="2022-09-11T07:09:12.715" v="274" actId="20577"/>
        <pc:sldMkLst>
          <pc:docMk/>
          <pc:sldMk cId="3119865264" sldId="289"/>
        </pc:sldMkLst>
        <pc:graphicFrameChg chg="modGraphic">
          <ac:chgData name="早﨑 碧泉" userId="5d7a7c20-868a-48af-aa70-53f45d1177e3" providerId="ADAL" clId="{5F0F892D-EF64-41EA-934B-72ED169CED23}" dt="2022-09-11T07:09:12.715" v="274" actId="20577"/>
          <ac:graphicFrameMkLst>
            <pc:docMk/>
            <pc:sldMk cId="3119865264" sldId="289"/>
            <ac:graphicFrameMk id="2" creationId="{03348884-1E07-4409-9DD9-3D180F8415B0}"/>
          </ac:graphicFrameMkLst>
        </pc:graphicFrameChg>
      </pc:sldChg>
      <pc:sldChg chg="modSp mod">
        <pc:chgData name="早﨑 碧泉" userId="5d7a7c20-868a-48af-aa70-53f45d1177e3" providerId="ADAL" clId="{5F0F892D-EF64-41EA-934B-72ED169CED23}" dt="2022-09-11T07:09:05.064" v="272" actId="20577"/>
        <pc:sldMkLst>
          <pc:docMk/>
          <pc:sldMk cId="4021913456" sldId="296"/>
        </pc:sldMkLst>
        <pc:graphicFrameChg chg="modGraphic">
          <ac:chgData name="早﨑 碧泉" userId="5d7a7c20-868a-48af-aa70-53f45d1177e3" providerId="ADAL" clId="{5F0F892D-EF64-41EA-934B-72ED169CED23}" dt="2022-09-11T07:09:05.064" v="272" actId="20577"/>
          <ac:graphicFrameMkLst>
            <pc:docMk/>
            <pc:sldMk cId="4021913456" sldId="296"/>
            <ac:graphicFrameMk id="2" creationId="{223F46C9-9133-40FF-9E2A-56C7C471010B}"/>
          </ac:graphicFrameMkLst>
        </pc:graphicFrameChg>
      </pc:sldChg>
      <pc:sldChg chg="modSp mod">
        <pc:chgData name="早﨑 碧泉" userId="5d7a7c20-868a-48af-aa70-53f45d1177e3" providerId="ADAL" clId="{5F0F892D-EF64-41EA-934B-72ED169CED23}" dt="2022-09-11T07:05:42.959" v="265" actId="20577"/>
        <pc:sldMkLst>
          <pc:docMk/>
          <pc:sldMk cId="4097707714" sldId="316"/>
        </pc:sldMkLst>
        <pc:spChg chg="mod">
          <ac:chgData name="早﨑 碧泉" userId="5d7a7c20-868a-48af-aa70-53f45d1177e3" providerId="ADAL" clId="{5F0F892D-EF64-41EA-934B-72ED169CED23}" dt="2022-09-11T07:05:42.959" v="265" actId="20577"/>
          <ac:spMkLst>
            <pc:docMk/>
            <pc:sldMk cId="4097707714" sldId="316"/>
            <ac:spMk id="41" creationId="{49BF3ED1-585C-4B98-8430-6FD7580D55F1}"/>
          </ac:spMkLst>
        </pc:spChg>
      </pc:sldChg>
      <pc:sldChg chg="modSp mod">
        <pc:chgData name="早﨑 碧泉" userId="5d7a7c20-868a-48af-aa70-53f45d1177e3" providerId="ADAL" clId="{5F0F892D-EF64-41EA-934B-72ED169CED23}" dt="2022-09-11T07:08:44.841" v="266" actId="20577"/>
        <pc:sldMkLst>
          <pc:docMk/>
          <pc:sldMk cId="4201020645" sldId="317"/>
        </pc:sldMkLst>
        <pc:graphicFrameChg chg="modGraphic">
          <ac:chgData name="早﨑 碧泉" userId="5d7a7c20-868a-48af-aa70-53f45d1177e3" providerId="ADAL" clId="{5F0F892D-EF64-41EA-934B-72ED169CED23}" dt="2022-09-11T07:08:44.841" v="266" actId="20577"/>
          <ac:graphicFrameMkLst>
            <pc:docMk/>
            <pc:sldMk cId="4201020645" sldId="317"/>
            <ac:graphicFrameMk id="4" creationId="{C43E42FB-A465-E078-8928-7D6C14922A30}"/>
          </ac:graphicFrameMkLst>
        </pc:graphicFrameChg>
      </pc:sldChg>
      <pc:sldChg chg="del">
        <pc:chgData name="早﨑 碧泉" userId="5d7a7c20-868a-48af-aa70-53f45d1177e3" providerId="ADAL" clId="{5F0F892D-EF64-41EA-934B-72ED169CED23}" dt="2022-09-11T06:58:07.394" v="124" actId="47"/>
        <pc:sldMkLst>
          <pc:docMk/>
          <pc:sldMk cId="1753922956" sldId="318"/>
        </pc:sldMkLst>
      </pc:sldChg>
      <pc:sldChg chg="modSp mod">
        <pc:chgData name="早﨑 碧泉" userId="5d7a7c20-868a-48af-aa70-53f45d1177e3" providerId="ADAL" clId="{5F0F892D-EF64-41EA-934B-72ED169CED23}" dt="2022-09-12T12:53:44.413" v="291" actId="207"/>
        <pc:sldMkLst>
          <pc:docMk/>
          <pc:sldMk cId="2346601676" sldId="322"/>
        </pc:sldMkLst>
        <pc:graphicFrameChg chg="mod modGraphic">
          <ac:chgData name="早﨑 碧泉" userId="5d7a7c20-868a-48af-aa70-53f45d1177e3" providerId="ADAL" clId="{5F0F892D-EF64-41EA-934B-72ED169CED23}" dt="2022-09-12T12:53:44.413" v="291" actId="207"/>
          <ac:graphicFrameMkLst>
            <pc:docMk/>
            <pc:sldMk cId="2346601676" sldId="322"/>
            <ac:graphicFrameMk id="4" creationId="{EDBA1208-37E5-46AB-929E-DB0C9AB11193}"/>
          </ac:graphicFrameMkLst>
        </pc:graphicFrameChg>
      </pc:sldChg>
      <pc:sldChg chg="del ord">
        <pc:chgData name="早﨑 碧泉" userId="5d7a7c20-868a-48af-aa70-53f45d1177e3" providerId="ADAL" clId="{5F0F892D-EF64-41EA-934B-72ED169CED23}" dt="2022-09-11T04:16:02.855" v="123" actId="2696"/>
        <pc:sldMkLst>
          <pc:docMk/>
          <pc:sldMk cId="3657696225" sldId="322"/>
        </pc:sldMkLst>
      </pc:sldChg>
    </pc:docChg>
  </pc:docChgLst>
  <pc:docChgLst>
    <pc:chgData name="早﨑 碧泉" userId="5d7a7c20-868a-48af-aa70-53f45d1177e3" providerId="ADAL" clId="{505FAF09-8209-45AF-AEFC-3D8FA646F09E}"/>
    <pc:docChg chg="delSld">
      <pc:chgData name="早﨑 碧泉" userId="5d7a7c20-868a-48af-aa70-53f45d1177e3" providerId="ADAL" clId="{505FAF09-8209-45AF-AEFC-3D8FA646F09E}" dt="2022-10-02T07:10:53.432" v="2" actId="47"/>
      <pc:docMkLst>
        <pc:docMk/>
      </pc:docMkLst>
      <pc:sldChg chg="del">
        <pc:chgData name="早﨑 碧泉" userId="5d7a7c20-868a-48af-aa70-53f45d1177e3" providerId="ADAL" clId="{505FAF09-8209-45AF-AEFC-3D8FA646F09E}" dt="2022-10-02T07:10:46.662" v="0" actId="47"/>
        <pc:sldMkLst>
          <pc:docMk/>
          <pc:sldMk cId="1625065467" sldId="259"/>
        </pc:sldMkLst>
      </pc:sldChg>
      <pc:sldChg chg="del">
        <pc:chgData name="早﨑 碧泉" userId="5d7a7c20-868a-48af-aa70-53f45d1177e3" providerId="ADAL" clId="{505FAF09-8209-45AF-AEFC-3D8FA646F09E}" dt="2022-10-02T07:10:49.829" v="1" actId="47"/>
        <pc:sldMkLst>
          <pc:docMk/>
          <pc:sldMk cId="3169088000" sldId="272"/>
        </pc:sldMkLst>
      </pc:sldChg>
      <pc:sldChg chg="del">
        <pc:chgData name="早﨑 碧泉" userId="5d7a7c20-868a-48af-aa70-53f45d1177e3" providerId="ADAL" clId="{505FAF09-8209-45AF-AEFC-3D8FA646F09E}" dt="2022-10-02T07:10:53.432" v="2" actId="47"/>
        <pc:sldMkLst>
          <pc:docMk/>
          <pc:sldMk cId="4097707714" sldId="316"/>
        </pc:sldMkLst>
      </pc:sldChg>
    </pc:docChg>
  </pc:docChgLst>
  <pc:docChgLst>
    <pc:chgData name="早﨑 碧泉" userId="5d7a7c20-868a-48af-aa70-53f45d1177e3" providerId="ADAL" clId="{E4C9EFD5-E843-4C7A-BE6A-92219F20E5B5}"/>
    <pc:docChg chg="delSld">
      <pc:chgData name="早﨑 碧泉" userId="5d7a7c20-868a-48af-aa70-53f45d1177e3" providerId="ADAL" clId="{E4C9EFD5-E843-4C7A-BE6A-92219F20E5B5}" dt="2022-10-02T07:56:27.563" v="0" actId="47"/>
      <pc:docMkLst>
        <pc:docMk/>
      </pc:docMkLst>
      <pc:sldChg chg="del">
        <pc:chgData name="早﨑 碧泉" userId="5d7a7c20-868a-48af-aa70-53f45d1177e3" providerId="ADAL" clId="{E4C9EFD5-E843-4C7A-BE6A-92219F20E5B5}" dt="2022-10-02T07:56:27.563" v="0" actId="47"/>
        <pc:sldMkLst>
          <pc:docMk/>
          <pc:sldMk cId="3119865264" sldId="289"/>
        </pc:sldMkLst>
      </pc:sldChg>
      <pc:sldChg chg="del">
        <pc:chgData name="早﨑 碧泉" userId="5d7a7c20-868a-48af-aa70-53f45d1177e3" providerId="ADAL" clId="{E4C9EFD5-E843-4C7A-BE6A-92219F20E5B5}" dt="2022-10-02T07:56:27.563" v="0" actId="47"/>
        <pc:sldMkLst>
          <pc:docMk/>
          <pc:sldMk cId="4021913456" sldId="296"/>
        </pc:sldMkLst>
      </pc:sldChg>
      <pc:sldChg chg="del">
        <pc:chgData name="早﨑 碧泉" userId="5d7a7c20-868a-48af-aa70-53f45d1177e3" providerId="ADAL" clId="{E4C9EFD5-E843-4C7A-BE6A-92219F20E5B5}" dt="2022-10-02T07:56:27.563" v="0" actId="47"/>
        <pc:sldMkLst>
          <pc:docMk/>
          <pc:sldMk cId="4201020645" sldId="317"/>
        </pc:sldMkLst>
      </pc:sldChg>
      <pc:sldChg chg="del">
        <pc:chgData name="早﨑 碧泉" userId="5d7a7c20-868a-48af-aa70-53f45d1177e3" providerId="ADAL" clId="{E4C9EFD5-E843-4C7A-BE6A-92219F20E5B5}" dt="2022-10-02T07:56:27.563" v="0" actId="47"/>
        <pc:sldMkLst>
          <pc:docMk/>
          <pc:sldMk cId="2346601676" sldId="322"/>
        </pc:sldMkLst>
      </pc:sldChg>
    </pc:docChg>
  </pc:docChgLst>
  <pc:docChgLst>
    <pc:chgData name="早﨑 碧泉" userId="5d7a7c20-868a-48af-aa70-53f45d1177e3" providerId="ADAL" clId="{D9EE21F8-41D1-429D-81BE-1C5A6074B3BC}"/>
    <pc:docChg chg="custSel delSld modSld sldOrd">
      <pc:chgData name="早﨑 碧泉" userId="5d7a7c20-868a-48af-aa70-53f45d1177e3" providerId="ADAL" clId="{D9EE21F8-41D1-429D-81BE-1C5A6074B3BC}" dt="2022-09-11T03:52:36.057" v="79" actId="478"/>
      <pc:docMkLst>
        <pc:docMk/>
      </pc:docMkLst>
      <pc:sldChg chg="modSp mod">
        <pc:chgData name="早﨑 碧泉" userId="5d7a7c20-868a-48af-aa70-53f45d1177e3" providerId="ADAL" clId="{D9EE21F8-41D1-429D-81BE-1C5A6074B3BC}" dt="2022-09-11T01:54:00.063" v="32" actId="404"/>
        <pc:sldMkLst>
          <pc:docMk/>
          <pc:sldMk cId="3169088000" sldId="272"/>
        </pc:sldMkLst>
        <pc:spChg chg="mod">
          <ac:chgData name="早﨑 碧泉" userId="5d7a7c20-868a-48af-aa70-53f45d1177e3" providerId="ADAL" clId="{D9EE21F8-41D1-429D-81BE-1C5A6074B3BC}" dt="2022-09-11T01:54:00.063" v="32" actId="404"/>
          <ac:spMkLst>
            <pc:docMk/>
            <pc:sldMk cId="3169088000" sldId="272"/>
            <ac:spMk id="20" creationId="{2CFA0DFE-2A86-448A-BE64-34C79A9C0FC6}"/>
          </ac:spMkLst>
        </pc:spChg>
        <pc:graphicFrameChg chg="mod">
          <ac:chgData name="早﨑 碧泉" userId="5d7a7c20-868a-48af-aa70-53f45d1177e3" providerId="ADAL" clId="{D9EE21F8-41D1-429D-81BE-1C5A6074B3BC}" dt="2022-09-11T01:53:39.731" v="27" actId="404"/>
          <ac:graphicFrameMkLst>
            <pc:docMk/>
            <pc:sldMk cId="3169088000" sldId="272"/>
            <ac:graphicFrameMk id="23" creationId="{59E72A39-7B41-4F3A-91B7-2FD6DCBDF912}"/>
          </ac:graphicFrameMkLst>
        </pc:graphicFrameChg>
      </pc:sldChg>
      <pc:sldChg chg="delSp mod">
        <pc:chgData name="早﨑 碧泉" userId="5d7a7c20-868a-48af-aa70-53f45d1177e3" providerId="ADAL" clId="{D9EE21F8-41D1-429D-81BE-1C5A6074B3BC}" dt="2022-09-11T01:54:19.957" v="33" actId="478"/>
        <pc:sldMkLst>
          <pc:docMk/>
          <pc:sldMk cId="3119865264" sldId="289"/>
        </pc:sldMkLst>
        <pc:spChg chg="del">
          <ac:chgData name="早﨑 碧泉" userId="5d7a7c20-868a-48af-aa70-53f45d1177e3" providerId="ADAL" clId="{D9EE21F8-41D1-429D-81BE-1C5A6074B3BC}" dt="2022-09-11T01:54:19.957" v="33" actId="478"/>
          <ac:spMkLst>
            <pc:docMk/>
            <pc:sldMk cId="3119865264" sldId="289"/>
            <ac:spMk id="3" creationId="{7061C793-6DD3-14E4-B0EA-619284AC6B95}"/>
          </ac:spMkLst>
        </pc:spChg>
      </pc:sldChg>
      <pc:sldChg chg="modSp mod">
        <pc:chgData name="早﨑 碧泉" userId="5d7a7c20-868a-48af-aa70-53f45d1177e3" providerId="ADAL" clId="{D9EE21F8-41D1-429D-81BE-1C5A6074B3BC}" dt="2022-09-11T01:53:14.269" v="23" actId="20577"/>
        <pc:sldMkLst>
          <pc:docMk/>
          <pc:sldMk cId="4021913456" sldId="296"/>
        </pc:sldMkLst>
        <pc:graphicFrameChg chg="modGraphic">
          <ac:chgData name="早﨑 碧泉" userId="5d7a7c20-868a-48af-aa70-53f45d1177e3" providerId="ADAL" clId="{D9EE21F8-41D1-429D-81BE-1C5A6074B3BC}" dt="2022-09-11T01:53:14.269" v="23" actId="20577"/>
          <ac:graphicFrameMkLst>
            <pc:docMk/>
            <pc:sldMk cId="4021913456" sldId="296"/>
            <ac:graphicFrameMk id="2" creationId="{223F46C9-9133-40FF-9E2A-56C7C471010B}"/>
          </ac:graphicFrameMkLst>
        </pc:graphicFrameChg>
      </pc:sldChg>
      <pc:sldChg chg="modSp mod">
        <pc:chgData name="早﨑 碧泉" userId="5d7a7c20-868a-48af-aa70-53f45d1177e3" providerId="ADAL" clId="{D9EE21F8-41D1-429D-81BE-1C5A6074B3BC}" dt="2022-09-11T02:57:27.165" v="76" actId="20577"/>
        <pc:sldMkLst>
          <pc:docMk/>
          <pc:sldMk cId="4097707714" sldId="316"/>
        </pc:sldMkLst>
        <pc:spChg chg="mod">
          <ac:chgData name="早﨑 碧泉" userId="5d7a7c20-868a-48af-aa70-53f45d1177e3" providerId="ADAL" clId="{D9EE21F8-41D1-429D-81BE-1C5A6074B3BC}" dt="2022-09-11T02:57:27.165" v="76" actId="20577"/>
          <ac:spMkLst>
            <pc:docMk/>
            <pc:sldMk cId="4097707714" sldId="316"/>
            <ac:spMk id="41" creationId="{49BF3ED1-585C-4B98-8430-6FD7580D55F1}"/>
          </ac:spMkLst>
        </pc:spChg>
      </pc:sldChg>
      <pc:sldChg chg="delSp modSp mod">
        <pc:chgData name="早﨑 碧泉" userId="5d7a7c20-868a-48af-aa70-53f45d1177e3" providerId="ADAL" clId="{D9EE21F8-41D1-429D-81BE-1C5A6074B3BC}" dt="2022-09-11T03:04:15.695" v="77" actId="207"/>
        <pc:sldMkLst>
          <pc:docMk/>
          <pc:sldMk cId="4201020645" sldId="317"/>
        </pc:sldMkLst>
        <pc:spChg chg="del mod">
          <ac:chgData name="早﨑 碧泉" userId="5d7a7c20-868a-48af-aa70-53f45d1177e3" providerId="ADAL" clId="{D9EE21F8-41D1-429D-81BE-1C5A6074B3BC}" dt="2022-09-11T02:56:59.922" v="70" actId="478"/>
          <ac:spMkLst>
            <pc:docMk/>
            <pc:sldMk cId="4201020645" sldId="317"/>
            <ac:spMk id="5" creationId="{1170AC11-228B-40FC-5F47-6FCA758476FE}"/>
          </ac:spMkLst>
        </pc:spChg>
        <pc:spChg chg="del">
          <ac:chgData name="早﨑 碧泉" userId="5d7a7c20-868a-48af-aa70-53f45d1177e3" providerId="ADAL" clId="{D9EE21F8-41D1-429D-81BE-1C5A6074B3BC}" dt="2022-09-11T02:03:15.459" v="36" actId="478"/>
          <ac:spMkLst>
            <pc:docMk/>
            <pc:sldMk cId="4201020645" sldId="317"/>
            <ac:spMk id="6" creationId="{3522F482-7F54-1F20-0961-4BA3AF5C653C}"/>
          </ac:spMkLst>
        </pc:spChg>
        <pc:graphicFrameChg chg="mod modGraphic">
          <ac:chgData name="早﨑 碧泉" userId="5d7a7c20-868a-48af-aa70-53f45d1177e3" providerId="ADAL" clId="{D9EE21F8-41D1-429D-81BE-1C5A6074B3BC}" dt="2022-09-11T03:04:15.695" v="77" actId="207"/>
          <ac:graphicFrameMkLst>
            <pc:docMk/>
            <pc:sldMk cId="4201020645" sldId="317"/>
            <ac:graphicFrameMk id="4" creationId="{C43E42FB-A465-E078-8928-7D6C14922A30}"/>
          </ac:graphicFrameMkLst>
        </pc:graphicFrameChg>
      </pc:sldChg>
      <pc:sldChg chg="delSp mod">
        <pc:chgData name="早﨑 碧泉" userId="5d7a7c20-868a-48af-aa70-53f45d1177e3" providerId="ADAL" clId="{D9EE21F8-41D1-429D-81BE-1C5A6074B3BC}" dt="2022-09-11T03:52:36.057" v="79" actId="478"/>
        <pc:sldMkLst>
          <pc:docMk/>
          <pc:sldMk cId="1753922956" sldId="318"/>
        </pc:sldMkLst>
        <pc:spChg chg="del">
          <ac:chgData name="早﨑 碧泉" userId="5d7a7c20-868a-48af-aa70-53f45d1177e3" providerId="ADAL" clId="{D9EE21F8-41D1-429D-81BE-1C5A6074B3BC}" dt="2022-09-11T03:52:36.057" v="79" actId="478"/>
          <ac:spMkLst>
            <pc:docMk/>
            <pc:sldMk cId="1753922956" sldId="318"/>
            <ac:spMk id="2" creationId="{45FA88C9-5A67-6F62-D1CD-41B52409DFBF}"/>
          </ac:spMkLst>
        </pc:spChg>
      </pc:sldChg>
      <pc:sldChg chg="del">
        <pc:chgData name="早﨑 碧泉" userId="5d7a7c20-868a-48af-aa70-53f45d1177e3" providerId="ADAL" clId="{D9EE21F8-41D1-429D-81BE-1C5A6074B3BC}" dt="2022-09-11T03:05:15.724" v="78" actId="47"/>
        <pc:sldMkLst>
          <pc:docMk/>
          <pc:sldMk cId="1693747197" sldId="319"/>
        </pc:sldMkLst>
      </pc:sldChg>
      <pc:sldChg chg="del">
        <pc:chgData name="早﨑 碧泉" userId="5d7a7c20-868a-48af-aa70-53f45d1177e3" providerId="ADAL" clId="{D9EE21F8-41D1-429D-81BE-1C5A6074B3BC}" dt="2022-09-11T03:05:15.724" v="78" actId="47"/>
        <pc:sldMkLst>
          <pc:docMk/>
          <pc:sldMk cId="3828376326" sldId="320"/>
        </pc:sldMkLst>
      </pc:sldChg>
      <pc:sldChg chg="del">
        <pc:chgData name="早﨑 碧泉" userId="5d7a7c20-868a-48af-aa70-53f45d1177e3" providerId="ADAL" clId="{D9EE21F8-41D1-429D-81BE-1C5A6074B3BC}" dt="2022-09-11T03:05:15.724" v="78" actId="47"/>
        <pc:sldMkLst>
          <pc:docMk/>
          <pc:sldMk cId="169181220" sldId="321"/>
        </pc:sldMkLst>
      </pc:sldChg>
      <pc:sldChg chg="delSp modSp mod ord">
        <pc:chgData name="早﨑 碧泉" userId="5d7a7c20-868a-48af-aa70-53f45d1177e3" providerId="ADAL" clId="{D9EE21F8-41D1-429D-81BE-1C5A6074B3BC}" dt="2022-09-11T01:48:05.608" v="19" actId="20577"/>
        <pc:sldMkLst>
          <pc:docMk/>
          <pc:sldMk cId="3657696225" sldId="322"/>
        </pc:sldMkLst>
        <pc:spChg chg="del">
          <ac:chgData name="早﨑 碧泉" userId="5d7a7c20-868a-48af-aa70-53f45d1177e3" providerId="ADAL" clId="{D9EE21F8-41D1-429D-81BE-1C5A6074B3BC}" dt="2022-09-11T01:47:38.532" v="4" actId="478"/>
          <ac:spMkLst>
            <pc:docMk/>
            <pc:sldMk cId="3657696225" sldId="322"/>
            <ac:spMk id="2" creationId="{D7E05AC4-E99D-3337-4132-98AD3670F42F}"/>
          </ac:spMkLst>
        </pc:spChg>
        <pc:graphicFrameChg chg="modGraphic">
          <ac:chgData name="早﨑 碧泉" userId="5d7a7c20-868a-48af-aa70-53f45d1177e3" providerId="ADAL" clId="{D9EE21F8-41D1-429D-81BE-1C5A6074B3BC}" dt="2022-09-11T01:48:05.608" v="19" actId="20577"/>
          <ac:graphicFrameMkLst>
            <pc:docMk/>
            <pc:sldMk cId="3657696225" sldId="322"/>
            <ac:graphicFrameMk id="4" creationId="{EDBA1208-37E5-46AB-929E-DB0C9AB11193}"/>
          </ac:graphicFrameMkLst>
        </pc:graphicFrameChg>
      </pc:sldChg>
    </pc:docChg>
  </pc:docChgLst>
  <pc:docChgLst>
    <pc:chgData name="早﨑 碧泉" userId="5d7a7c20-868a-48af-aa70-53f45d1177e3" providerId="ADAL" clId="{29C72FEB-929C-4F95-AFE5-6954BDCCBC84}"/>
    <pc:docChg chg="modSld">
      <pc:chgData name="早﨑 碧泉" userId="5d7a7c20-868a-48af-aa70-53f45d1177e3" providerId="ADAL" clId="{29C72FEB-929C-4F95-AFE5-6954BDCCBC84}" dt="2022-09-20T07:44:12.587" v="3" actId="20577"/>
      <pc:docMkLst>
        <pc:docMk/>
      </pc:docMkLst>
      <pc:sldChg chg="modSp mod">
        <pc:chgData name="早﨑 碧泉" userId="5d7a7c20-868a-48af-aa70-53f45d1177e3" providerId="ADAL" clId="{29C72FEB-929C-4F95-AFE5-6954BDCCBC84}" dt="2022-09-20T07:44:12.587" v="3" actId="20577"/>
        <pc:sldMkLst>
          <pc:docMk/>
          <pc:sldMk cId="4201020645" sldId="317"/>
        </pc:sldMkLst>
        <pc:graphicFrameChg chg="modGraphic">
          <ac:chgData name="早﨑 碧泉" userId="5d7a7c20-868a-48af-aa70-53f45d1177e3" providerId="ADAL" clId="{29C72FEB-929C-4F95-AFE5-6954BDCCBC84}" dt="2022-09-20T07:44:12.587" v="3" actId="20577"/>
          <ac:graphicFrameMkLst>
            <pc:docMk/>
            <pc:sldMk cId="4201020645" sldId="317"/>
            <ac:graphicFrameMk id="4" creationId="{C43E42FB-A465-E078-8928-7D6C14922A3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6641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2461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10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671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5509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379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211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486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0876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623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1301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34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2">
            <a:extLst>
              <a:ext uri="{FF2B5EF4-FFF2-40B4-BE49-F238E27FC236}">
                <a16:creationId xmlns:a16="http://schemas.microsoft.com/office/drawing/2014/main" id="{B88AE7AF-CE61-460A-AC24-794666DF9B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229044"/>
              </p:ext>
            </p:extLst>
          </p:nvPr>
        </p:nvGraphicFramePr>
        <p:xfrm>
          <a:off x="318976" y="265734"/>
          <a:ext cx="8325292" cy="6326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6844">
                  <a:extLst>
                    <a:ext uri="{9D8B030D-6E8A-4147-A177-3AD203B41FA5}">
                      <a16:colId xmlns:a16="http://schemas.microsoft.com/office/drawing/2014/main" val="1560860193"/>
                    </a:ext>
                  </a:extLst>
                </a:gridCol>
                <a:gridCol w="1638238">
                  <a:extLst>
                    <a:ext uri="{9D8B030D-6E8A-4147-A177-3AD203B41FA5}">
                      <a16:colId xmlns:a16="http://schemas.microsoft.com/office/drawing/2014/main" val="4055946353"/>
                    </a:ext>
                  </a:extLst>
                </a:gridCol>
                <a:gridCol w="1505428">
                  <a:extLst>
                    <a:ext uri="{9D8B030D-6E8A-4147-A177-3AD203B41FA5}">
                      <a16:colId xmlns:a16="http://schemas.microsoft.com/office/drawing/2014/main" val="639663961"/>
                    </a:ext>
                  </a:extLst>
                </a:gridCol>
                <a:gridCol w="1424782">
                  <a:extLst>
                    <a:ext uri="{9D8B030D-6E8A-4147-A177-3AD203B41FA5}">
                      <a16:colId xmlns:a16="http://schemas.microsoft.com/office/drawing/2014/main" val="2300245204"/>
                    </a:ext>
                  </a:extLst>
                </a:gridCol>
              </a:tblGrid>
              <a:tr h="131445">
                <a:tc gridSpan="4"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Table 1 Comparison of tumor makers and variables on CT including TNM classification and 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resectability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344 PDAC patients between before and after CRT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970836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Variables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before CRT (n=344)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After CRT (n=344)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7434000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CEA, median (range), ng/ml (n=331) </a:t>
                      </a:r>
                      <a:r>
                        <a:rPr kumimoji="1" lang="en-US" altLang="ja-JP" sz="900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a:txBody>
                  <a:tcPr marL="51435" marR="51435" marT="25718" marB="25718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 (0.9-435)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 (0.7-56.2)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</a:p>
                  </a:txBody>
                  <a:tcPr marL="51435" marR="51435" marT="25718" marB="25718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3488967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CA19-9, median (range), U/L (n=324)</a:t>
                      </a:r>
                      <a:r>
                        <a:rPr kumimoji="1" lang="en-US" altLang="ja-JP" sz="900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#</a:t>
                      </a:r>
                      <a:endParaRPr kumimoji="1" lang="ja-JP" altLang="en-US" sz="900" baseline="30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214 (1.3-61621)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49.6 (0.1-4527.5)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5921482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size, median (range), mm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 (6.9-90.6)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(10-110)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0139317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size (&lt;=20/&gt;20 and &lt;=40/&gt;40 mm)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49/228/67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64/220/60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0.284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2206237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177/167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171/173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0.647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2441631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206/138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201/143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0.698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9133219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69/275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68/276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0.924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8286517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53/291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48/296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0.590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0598234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PVp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232/112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232/112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0.935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4892056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PVsm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185/159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188/156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b="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0.818</a:t>
                      </a:r>
                      <a:endParaRPr kumimoji="1" lang="ja-JP" altLang="en-US" sz="900" b="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9442408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PVsp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194/150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192/152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0.878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2511974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Asm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259/85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253/91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0.600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1888507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Ace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276/68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268/76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0.453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4351115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Ach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257/87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246/98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0.344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0940303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Asp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236/108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233/111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0.806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8509459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113/231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106/238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0.567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700261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OO (0/1)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254/90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252/92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0.863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8004497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 category based on JPS</a:t>
                      </a:r>
                      <a:r>
                        <a:rPr kumimoji="1" lang="en-US" altLang="ja-JP" sz="9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(T1a/T1b/T1c/T2/T3/T4)</a:t>
                      </a:r>
                    </a:p>
                  </a:txBody>
                  <a:tcPr marL="51435" marR="51435" marT="25718" marB="25718"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0/0/2/1/141/200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0/0/2/1/134/207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0.960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T w="3175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794206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 category based on AJCC</a:t>
                      </a:r>
                      <a:r>
                        <a:rPr kumimoji="1" lang="en-US" altLang="ja-JP" sz="9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(T1a/T1b/T1c/T2/T3/T4)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0/0/29/88/14/213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0/1/43/72/8/220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0.132</a:t>
                      </a:r>
                      <a:endParaRPr kumimoji="1" lang="ja-JP" altLang="en-US" sz="9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1886783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category based on JPS</a:t>
                      </a:r>
                      <a:r>
                        <a:rPr kumimoji="1" lang="en-US" altLang="ja-JP" sz="900" baseline="30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9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(N0/N1a/N1b)</a:t>
                      </a:r>
                      <a:endParaRPr kumimoji="1" lang="ja-JP" altLang="en-US" sz="9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265/72/7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314/25/5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4018495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category based on AJCC</a:t>
                      </a:r>
                      <a:r>
                        <a:rPr kumimoji="1" lang="en-US" altLang="ja-JP" sz="9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(N0/N1/N2)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265/72/7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314/25/5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&lt;0.001</a:t>
                      </a:r>
                      <a:endParaRPr kumimoji="1" lang="ja-JP" altLang="en-US" sz="9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6277783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Stage based on JPS</a:t>
                      </a:r>
                      <a:r>
                        <a:rPr kumimoji="1" lang="en-US" altLang="ja-JP" sz="9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(IA/IB/IIA/IIB/III)</a:t>
                      </a:r>
                      <a:endParaRPr kumimoji="1" lang="en-US" altLang="ja-JP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0/0/121/23/200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1/0/129/7/207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0.019</a:t>
                      </a:r>
                      <a:endParaRPr kumimoji="1" lang="ja-JP" altLang="en-US" sz="9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2821181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Stage based on AJCC</a:t>
                      </a:r>
                      <a:r>
                        <a:rPr kumimoji="1" lang="en-US" altLang="ja-JP" sz="9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(IA/IB/IIA/IIB/III)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25/75/10/20/215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44/67/6/4/223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0.001</a:t>
                      </a:r>
                      <a:endParaRPr kumimoji="1" lang="ja-JP" altLang="en-US" sz="900" b="1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588955"/>
                  </a:ext>
                </a:extLst>
              </a:tr>
              <a:tr h="131445">
                <a:tc>
                  <a:txBody>
                    <a:bodyPr/>
                    <a:lstStyle/>
                    <a:p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Resectability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based on JPS</a:t>
                      </a:r>
                      <a:r>
                        <a:rPr kumimoji="1" lang="en-US" altLang="ja-JP" sz="9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(R/BR-PV/BR-A/UR-LA)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91/38/63/152</a:t>
                      </a:r>
                      <a:endParaRPr kumimoji="1" lang="ja-JP" altLang="en-US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92/32/58/162</a:t>
                      </a:r>
                    </a:p>
                  </a:txBody>
                  <a:tcPr marL="51435" marR="51435" marT="25718" marB="2571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 b="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0.790</a:t>
                      </a:r>
                      <a:endParaRPr kumimoji="1" lang="ja-JP" altLang="en-US" sz="900" b="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25718" marB="25718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229187"/>
                  </a:ext>
                </a:extLst>
              </a:tr>
              <a:tr h="851535">
                <a:tc gridSpan="4">
                  <a:txBody>
                    <a:bodyPr/>
                    <a:lstStyle/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CT: computed tomography, PDAC: pancreatic ductal adenocarcinoma, CRT: chemoradiotherapy, CEA: carcinoembryonic antigen, CA19-9: carbohydrate antigen 19-9, CH: bile duct invasion, DU: duodenal invasion, S: serosal side of the anterior pancreatic invasion, RP: 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retropancreatic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tissue invasion, 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PVp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portal venous system invasion portal vein/superior mesenteric vein/splenic vein, 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Asm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arterial system invasion superior mesenteric artery/celiac artery/common hepatic artery/splenic artery, PL: 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extrapancreatic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nerve plexus invasion, OO: invasion to other organs, 0:absent, 1: present, JPS: the seventh edition of General Rules for the Study of Pancreatic Cancer published by the Japan Pancreas Society, AJCC: the eighth edition of The American Joint Committee on Cancer, R: 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resectable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BR-PV: borderline 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resectable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(SMV/PV invasion alone), BR-A: borderline </a:t>
                      </a:r>
                      <a:r>
                        <a:rPr kumimoji="1" lang="en-US" altLang="ja-JP" sz="9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resectable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(arterial invasion), UR-LA: locally advanced unresectable</a:t>
                      </a:r>
                    </a:p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PDAC: pancreatic ductal adenocarcinoma, CRT: chemoradiotherapy, BMI: body mass index, CEA: carcinoembryonic antigen, CA19-9: carbohydrate antigen 19-9, Ph: pancreatic head, Pb: pancreatic body, Pt: pancreatic tail, CT: computed tomography, GEM: gemcitabine, GS: S1+gemcitabine</a:t>
                      </a:r>
                    </a:p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 CEA levels were not measured </a:t>
                      </a:r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after</a:t>
                      </a:r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CRT</a:t>
                      </a:r>
                      <a:r>
                        <a:rPr kumimoji="1" lang="ja-JP" altLang="en-US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 13 patients.</a:t>
                      </a:r>
                    </a:p>
                    <a:p>
                      <a:r>
                        <a:rPr kumimoji="1" lang="en-US" altLang="ja-JP" sz="9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 CA19-9 levels were calculated by excluding the Lewis antigen-negative patients.</a:t>
                      </a:r>
                    </a:p>
                  </a:txBody>
                  <a:tcPr marL="51435" marR="51435" marT="25718" marB="25718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en-US" altLang="ja-JP" sz="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700" b="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1873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0994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3312</TotalTime>
  <Words>603</Words>
  <Application>Microsoft Office PowerPoint</Application>
  <PresentationFormat>画面に合わせる (4:3)</PresentationFormat>
  <Paragraphs>105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早﨑 碧泉</dc:creator>
  <cp:lastModifiedBy>早﨑 碧泉</cp:lastModifiedBy>
  <cp:revision>23</cp:revision>
  <dcterms:created xsi:type="dcterms:W3CDTF">2022-09-09T11:54:27Z</dcterms:created>
  <dcterms:modified xsi:type="dcterms:W3CDTF">2022-10-02T07:56:29Z</dcterms:modified>
</cp:coreProperties>
</file>