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38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ED0EA4-D042-62DD-5569-D449F161C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6D1258-9B27-A027-6207-1953764F7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92B28E-853C-71C6-35C1-E23AE9BCE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56581B-8350-AC85-37BD-E082A32B0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CBB11C-38F4-2B80-F0E3-612E799B8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09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9D72F0-75E8-1B97-7848-4C86DE654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698D9E5-E867-99B0-E868-3DE2615E4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0F63A8-2229-DCCE-956F-464D69B5F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1B7D15-3643-A878-9906-1EC2985D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F47B06-59A3-E8B5-B23B-1B453C7E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4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F0B2A1B-7EDB-55DC-7B2C-805289561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A5041A0-293A-0593-F4AF-0F3FB1729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274F8F-145A-6085-DE66-DEB64062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0987F5-24AC-4C52-C9ED-F564FDC6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814D3B-C5CF-D556-3AFD-068EC5251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444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73A39A-A78A-A59C-6049-0ED15A98E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F0A1C-5491-5EFF-CD33-F6369E14A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1522F6-6383-5C99-6C2F-B789A8A25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88F727-01E2-0890-BFD8-5F1FA8418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C21E5B-3778-2C57-99FF-BF946D618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15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CE947-352A-D5A1-7757-FF9A079D4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41F77F-3454-55A0-55EA-A104DD9BE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919EF4-081A-67D0-EC80-A9BD69002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48D5FE-F46E-F401-59BA-160D7D1B5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24CF9E-B1B4-344D-96F4-2DA92708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411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9666C6-3E1C-60C1-8099-AC19C0BB3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3BA90E-EBF5-368B-2214-D48071D667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1F6747-1AB0-2294-98F7-A51602E662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0B1434C-1389-0DEC-8859-93E34B47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710AAA-453E-DE79-FFF6-15444252F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714675-5AE7-C4AA-ED76-464BD126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77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7BB45A-2E71-3846-39DC-672C5128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9FB1ED2-FE64-A536-016E-5F298996E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BF969A-296F-6CE5-99DD-7D8AE1A52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CC90FFE-52A6-1E30-5992-1D45554520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98DF90F-C401-1E7E-DC58-5210B10DF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49B6EC9-C5F6-E6BC-6219-B391BE1C2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63ECE42-D5A7-23CD-8823-F214F7F91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539C029-123B-2B28-7CC5-596DD0FA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571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AB93B6-7601-C120-A896-97196F67D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6AD54C5-561A-C5E4-947B-4A9A71CDA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55F5479-C7A4-F8D5-5BA2-68C0131D1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029640-68F3-CFF3-BEEC-A49320C74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59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62F042F-C0A9-260F-DACB-8E1B03ADF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E852C5C-E337-FAF5-5358-0E3C6D30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0E1F9AE-A0B1-B81E-6CC1-F3EBBB0E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74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EC8482-CF24-8340-5567-3C477E2C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ACF2E4-35CD-68CD-DFC0-B94557C74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EC8709-9045-4A28-080D-F37C4619A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BE36DE9-7CAA-060A-BE85-F0B78B2E2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1548F85-5EA3-0BC9-7226-62D416B1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36CEF8-EBC7-9D66-E1F4-8BE27AE0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9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9FCBC3-B68D-F8E7-B440-18FF6295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91206B-278E-1CF0-826C-F98D6EA9D6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752D88-C469-A0D0-A575-8003B3671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FFDC8C0-4BA9-863A-D04D-7C8BB83E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971D9BD-F69F-43AD-67BB-A884FBD90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BC7A7B6-396E-405B-F43C-985877C88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71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BE6A497-FA3A-A80C-0B1C-CC043C7D1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AB2FF3-6ACE-D91E-8028-01CD473E2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AB26E5-013E-9026-3CC2-97DBF5E6F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B859B-64BB-422F-9937-DAC5CEF82667}" type="datetimeFigureOut">
              <a:rPr lang="it-IT" smtClean="0"/>
              <a:t>27/10/2022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A5668F-79AD-79E4-C443-3104CBE6D0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F05B86-7A0F-4704-FFEC-14EB07100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CA01A-9BF7-484F-864D-5D96794F78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491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67516CF-AC98-1A8D-8882-88D6A389C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773" y="1045257"/>
            <a:ext cx="3944454" cy="4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583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ALBONI</dc:creator>
  <cp:lastModifiedBy>Silvia ALBONI</cp:lastModifiedBy>
  <cp:revision>1</cp:revision>
  <dcterms:created xsi:type="dcterms:W3CDTF">2022-10-27T12:15:49Z</dcterms:created>
  <dcterms:modified xsi:type="dcterms:W3CDTF">2022-10-27T12:16:57Z</dcterms:modified>
</cp:coreProperties>
</file>