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8D58981-6CEF-444A-B260-A08EA1F255AB}"/>
              </a:ext>
            </a:extLst>
          </p:cNvPr>
          <p:cNvSpPr/>
          <p:nvPr/>
        </p:nvSpPr>
        <p:spPr>
          <a:xfrm>
            <a:off x="555459" y="5373216"/>
            <a:ext cx="8568952" cy="10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2 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Pearson correlation coefficients for infection type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(IT)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 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disease severity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(FDS)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the area under disease progress curve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(AUDPC)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against stripe rust evaluated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among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five environments during 2016 to 2018.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Different environments were all correlated, Significant at 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0.01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45A58F2-E0F7-46E4-B3B9-98158E9BB541}"/>
              </a:ext>
            </a:extLst>
          </p:cNvPr>
          <p:cNvSpPr/>
          <p:nvPr/>
        </p:nvSpPr>
        <p:spPr>
          <a:xfrm>
            <a:off x="307710" y="219195"/>
            <a:ext cx="1710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2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16DAAE5-119C-459C-8E1F-2418C3BCF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638" y="24618"/>
            <a:ext cx="5188146" cy="549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88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55</Words>
  <Application>Microsoft Office PowerPoint</Application>
  <PresentationFormat>全屏显示(4:3)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lenovo</cp:lastModifiedBy>
  <cp:revision>21</cp:revision>
  <dcterms:created xsi:type="dcterms:W3CDTF">2019-08-29T07:15:53Z</dcterms:created>
  <dcterms:modified xsi:type="dcterms:W3CDTF">2020-04-08T03:50:26Z</dcterms:modified>
</cp:coreProperties>
</file>