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/>
    <p:restoredTop sz="95859"/>
  </p:normalViewPr>
  <p:slideViewPr>
    <p:cSldViewPr snapToGrid="0" snapToObjects="1">
      <p:cViewPr varScale="1">
        <p:scale>
          <a:sx n="113" d="100"/>
          <a:sy n="113" d="100"/>
        </p:scale>
        <p:origin x="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59BF2-8624-6649-812D-EDC2F7CFC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E955DF-53E9-6E43-9C60-EB6121282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8BEED-64AC-9545-8BF4-593F06FF8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86F80-D8D9-C242-9AA3-C4ECAE57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B37B9-6DCC-9F47-84C1-193C628A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2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F912-C525-9E47-B6A1-D704132FF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4ECF5-DB1A-7E4A-83B2-9C6DC2602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1AF1C-C661-3C4B-9E7D-4C4A641B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EB6C1-4230-8640-927C-B8E59F6E8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8B89B-31B1-0F4A-81C8-096B1B78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8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BE2D-D79E-6643-885C-126FAB621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29C67-E2B2-134C-975F-912E57A22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F9F92-0384-0B49-B3C4-B00E2DAB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CE672-1ED8-E04A-8C58-39EBC79BE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84CD3-10DD-4B44-85D3-83280A7F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62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0EAE-2CB9-D04A-A7E2-CC0DBEFCB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C7148-98DE-E24E-B0F7-E11BED399B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002F3-E775-E742-8A1A-5E394FA01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41100-E0D9-514D-A46A-E8D43DBA2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AA4A6-F87F-3549-A277-2EE2D0078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3D3AD-7B0A-DE47-8161-BBDD2D531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50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AAC73-B6D0-464C-857E-4D2BDA0A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77471-A1E0-1C4E-B44B-8E24E023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D23C5-CBB0-F345-B74D-45A5C0419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3701BB-9878-3A4B-A097-D25F684BFA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A5C2D-50EB-9547-B617-BA30ACD8D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C41A05-5322-6E4A-A177-8F0799A64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54C984-52FC-A14A-90AB-B4423882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389811-5E6F-3244-9E49-A62A57A9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0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A4353-8EF8-3447-8116-D5FAA963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D18A37-1E20-6D43-8BCD-819DD67A6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72B19F-B12A-C541-8816-98E1C09D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D6A44-836B-244F-BB33-6DC1117A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67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0B3B8-3A9B-474F-85B1-6FF7C0CC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1B8FB-9FD4-8B45-AF0C-F8376BAC5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2FD53-B85D-BA46-B0A2-92719A479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8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669B-1D72-784C-94AA-F666C5612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43CCC-38CC-D049-ABAC-ECC92EAEE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23707-03B3-F143-AE40-6E2635B41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2A820-BBA3-9444-8D99-8437463DA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6FB71-D2EB-FB43-8C1D-607D9A211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1E907-AEBA-F540-A29C-4DB6065C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8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FC0B-3FB1-A943-A7FB-DD878867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2D1875-5E11-8A45-A611-1ABEF9D16F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CCFDE-5D90-7440-A310-3A472FF5E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F073C-01FD-0C41-96AB-90A9F65E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FD675-61D5-9F47-9BE2-7B122692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34EFF-F7E6-4B43-83DC-828A58EA1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41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0FBF8-2EDF-394B-BD39-B9E6DC5D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2B749-CADB-A84E-9DF7-84829FE3C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191B7-7BF3-3946-B89C-E3802D49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1062A-E875-BB42-84CC-AF4D5FF5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48022-13F6-614A-898C-71295285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1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754E4D-2A16-D449-944D-E1EA8486C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ADFCF-4BF6-C840-A273-67E91BBB1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ADB3-D8F8-D140-BC05-DA5AFB61B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8EE39-DE3F-C74E-BE89-179F6BC92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C23D1-4A63-5748-9780-F949802F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6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1E498-97C9-BD4D-B981-82BBAD43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D5851-4F01-CD42-BC96-B91536D27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72AE4-FD06-BF4E-A906-2A9EE826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DB130-0F92-FB4B-8759-C13D2EEC7721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40399-0334-3640-9DE5-CA220E4FD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EA82-23DA-2C4C-947A-043CAEC6A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F5A16-2DFF-A344-B7B3-58A93E874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4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FC252E-75D3-744E-882E-95B11EBEAF00}"/>
              </a:ext>
            </a:extLst>
          </p:cNvPr>
          <p:cNvSpPr txBox="1"/>
          <p:nvPr/>
        </p:nvSpPr>
        <p:spPr>
          <a:xfrm rot="5400000">
            <a:off x="8163863" y="2899108"/>
            <a:ext cx="928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Nogales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86043B-D19B-CD41-A84A-496F39FC1F25}"/>
              </a:ext>
            </a:extLst>
          </p:cNvPr>
          <p:cNvSpPr txBox="1"/>
          <p:nvPr/>
        </p:nvSpPr>
        <p:spPr>
          <a:xfrm rot="5400000">
            <a:off x="8027864" y="4832571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Hermosillo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6E0582-D490-2245-9D4D-132D784E1D75}"/>
              </a:ext>
            </a:extLst>
          </p:cNvPr>
          <p:cNvSpPr txBox="1"/>
          <p:nvPr/>
        </p:nvSpPr>
        <p:spPr>
          <a:xfrm rot="5400000">
            <a:off x="8210542" y="1149585"/>
            <a:ext cx="835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Tucson</a:t>
            </a:r>
          </a:p>
        </p:txBody>
      </p:sp>
      <p:pic>
        <p:nvPicPr>
          <p:cNvPr id="14" name="Picture 13" descr="Chart, surface chart&#10;&#10;Description automatically generated">
            <a:extLst>
              <a:ext uri="{FF2B5EF4-FFF2-40B4-BE49-F238E27FC236}">
                <a16:creationId xmlns:a16="http://schemas.microsoft.com/office/drawing/2014/main" id="{898BB9C3-903D-7045-83FA-9FA48EDB4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349987"/>
            <a:ext cx="4762500" cy="1866900"/>
          </a:xfrm>
          <a:prstGeom prst="rect">
            <a:avLst/>
          </a:prstGeom>
        </p:spPr>
      </p:pic>
      <p:pic>
        <p:nvPicPr>
          <p:cNvPr id="16" name="Picture 15" descr="Chart, radar chart&#10;&#10;Description automatically generated">
            <a:extLst>
              <a:ext uri="{FF2B5EF4-FFF2-40B4-BE49-F238E27FC236}">
                <a16:creationId xmlns:a16="http://schemas.microsoft.com/office/drawing/2014/main" id="{C415C958-C606-2C4C-9F95-31D30C47C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0" y="2216887"/>
            <a:ext cx="4762500" cy="1866900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BBA1323D-211E-6B4B-AEA4-50B8AFAE5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0" y="4083787"/>
            <a:ext cx="4762500" cy="1866900"/>
          </a:xfrm>
          <a:prstGeom prst="rect">
            <a:avLst/>
          </a:prstGeom>
        </p:spPr>
      </p:pic>
      <p:sp>
        <p:nvSpPr>
          <p:cNvPr id="19" name="5-Point Star 18">
            <a:extLst>
              <a:ext uri="{FF2B5EF4-FFF2-40B4-BE49-F238E27FC236}">
                <a16:creationId xmlns:a16="http://schemas.microsoft.com/office/drawing/2014/main" id="{97A5A0BA-909E-F64A-A786-8A30705A938F}"/>
              </a:ext>
            </a:extLst>
          </p:cNvPr>
          <p:cNvSpPr/>
          <p:nvPr/>
        </p:nvSpPr>
        <p:spPr>
          <a:xfrm>
            <a:off x="5178056" y="2400092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3BD3918E-AB4D-F44A-9CFB-7232C1BDA37B}"/>
              </a:ext>
            </a:extLst>
          </p:cNvPr>
          <p:cNvSpPr/>
          <p:nvPr/>
        </p:nvSpPr>
        <p:spPr>
          <a:xfrm>
            <a:off x="8052391" y="2400091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7AF668FC-B5EA-A441-A10B-9B5EE39062DC}"/>
              </a:ext>
            </a:extLst>
          </p:cNvPr>
          <p:cNvSpPr/>
          <p:nvPr/>
        </p:nvSpPr>
        <p:spPr>
          <a:xfrm>
            <a:off x="6673703" y="2912594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61EFEE76-AEDF-2B46-A15A-3E31487E64A9}"/>
              </a:ext>
            </a:extLst>
          </p:cNvPr>
          <p:cNvSpPr/>
          <p:nvPr/>
        </p:nvSpPr>
        <p:spPr>
          <a:xfrm>
            <a:off x="8052390" y="3388514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384C3C92-5ADE-C04C-B654-27AD546ACB6B}"/>
              </a:ext>
            </a:extLst>
          </p:cNvPr>
          <p:cNvSpPr/>
          <p:nvPr/>
        </p:nvSpPr>
        <p:spPr>
          <a:xfrm>
            <a:off x="6673702" y="3414151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49B50044-A065-C440-B0ED-93EFA3812EE5}"/>
              </a:ext>
            </a:extLst>
          </p:cNvPr>
          <p:cNvSpPr/>
          <p:nvPr/>
        </p:nvSpPr>
        <p:spPr>
          <a:xfrm>
            <a:off x="6998712" y="5240351"/>
            <a:ext cx="180753" cy="16459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77E1153D-4FE8-E64F-8D91-9049CA20C905}"/>
              </a:ext>
            </a:extLst>
          </p:cNvPr>
          <p:cNvSpPr/>
          <p:nvPr/>
        </p:nvSpPr>
        <p:spPr>
          <a:xfrm>
            <a:off x="8070704" y="4765227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EBC6DA5D-BD86-EC45-A71D-64BBB9782663}"/>
              </a:ext>
            </a:extLst>
          </p:cNvPr>
          <p:cNvSpPr/>
          <p:nvPr/>
        </p:nvSpPr>
        <p:spPr>
          <a:xfrm>
            <a:off x="5915247" y="4248675"/>
            <a:ext cx="180753" cy="16807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3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Eileen Jeffrey Guti&amp;eacute;rrez</dc:creator>
  <cp:lastModifiedBy>Eileen Jeffrey Guti&amp;eacute;rrez</cp:lastModifiedBy>
  <cp:revision>1</cp:revision>
  <dcterms:created xsi:type="dcterms:W3CDTF">2022-03-24T19:19:52Z</dcterms:created>
  <dcterms:modified xsi:type="dcterms:W3CDTF">2022-03-24T19:21:31Z</dcterms:modified>
</cp:coreProperties>
</file>