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972800" cy="10972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6" userDrawn="1">
          <p15:clr>
            <a:srgbClr val="A4A3A4"/>
          </p15:clr>
        </p15:guide>
        <p15:guide id="2" pos="7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470" autoAdjust="0"/>
    <p:restoredTop sz="94660"/>
  </p:normalViewPr>
  <p:slideViewPr>
    <p:cSldViewPr snapToGrid="0">
      <p:cViewPr varScale="1">
        <p:scale>
          <a:sx n="60" d="100"/>
          <a:sy n="60" d="100"/>
        </p:scale>
        <p:origin x="998" y="53"/>
      </p:cViewPr>
      <p:guideLst>
        <p:guide orient="horz" pos="3366"/>
        <p:guide pos="7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795781"/>
            <a:ext cx="9326880" cy="382016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763261"/>
            <a:ext cx="8229600" cy="2649219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8DEBC6-048E-4315-B02B-93DD8D35AE11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F2B880-6C7A-4D9B-9BE1-F1FAF04476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9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5BBBCF-BEEB-45A2-BD2B-41C7571E6F00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AAE4C2-BFE7-4065-B842-2E08C29AE6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9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2735583"/>
            <a:ext cx="9464040" cy="4564379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7343143"/>
            <a:ext cx="9464040" cy="2400299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B83DA2-4915-4DBE-B47C-791199882C12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40C7B-15B7-4A15-B7E1-A9F892BC6D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7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921000"/>
            <a:ext cx="4663440" cy="6962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2921000"/>
            <a:ext cx="4663440" cy="6962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485FA4-1E66-4861-AF19-EAF1D9D8BD8E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C1C28-89AD-4DC3-B819-9D5F624B63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0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84202"/>
            <a:ext cx="9464040" cy="21209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2689861"/>
            <a:ext cx="4642008" cy="1318259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4008120"/>
            <a:ext cx="4642008" cy="5895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1" y="2689861"/>
            <a:ext cx="4664869" cy="1318259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1" y="4008120"/>
            <a:ext cx="4664869" cy="5895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B7C923-9AB1-4E62-99FB-7B305EB4A142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B012B-EA8E-406F-A8E0-70446F9D69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7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769CCC-0D3B-4284-9ADB-B5EDD15BB53C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E7A90-7949-4A4D-861C-A5733FC316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FEAD05-B811-4172-AE7D-DE86F2A2EFCE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AABD69-A4CD-45B8-93EC-53BDC3BAEA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674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731520"/>
            <a:ext cx="3539014" cy="256032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1579882"/>
            <a:ext cx="5554980" cy="779780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3291840"/>
            <a:ext cx="3539014" cy="6098541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E7ABA8-9156-4926-8B6D-9DC808856026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B0E56-DC5E-4415-9854-142CA05E1D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8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731520"/>
            <a:ext cx="3539014" cy="256032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1579882"/>
            <a:ext cx="5554980" cy="779780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3291840"/>
            <a:ext cx="3539014" cy="6098541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DA16BA-348C-46EE-9E01-041B672F2F6C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345483-3253-41D8-8B8D-DF28A2930F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3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46C102-722D-4F18-BA54-113F69A22CC7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E29F61-4ACA-4724-A939-E80929B3D9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9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1" y="584200"/>
            <a:ext cx="2366010" cy="92989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1" y="584200"/>
            <a:ext cx="6960870" cy="92989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977E6C-804C-4D13-95BA-A29D9AB566CC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D72862-0F1E-47DC-AD3E-F91A677BF1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1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584202"/>
            <a:ext cx="946404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921000"/>
            <a:ext cx="946404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10170162"/>
            <a:ext cx="246888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8099FE-5618-4A00-ACB0-3D5C36296AB6}" type="datetimeFigureOut">
              <a:rPr lang="en-US" smtClean="0"/>
              <a:pPr>
                <a:defRPr/>
              </a:pPr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10170162"/>
            <a:ext cx="370332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10170162"/>
            <a:ext cx="246888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99D082C-53F3-42DA-8B09-45AB5CDF11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6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D615892-BEC1-4B08-B601-B029B438CB32}"/>
              </a:ext>
            </a:extLst>
          </p:cNvPr>
          <p:cNvGrpSpPr/>
          <p:nvPr/>
        </p:nvGrpSpPr>
        <p:grpSpPr>
          <a:xfrm>
            <a:off x="239151" y="1119062"/>
            <a:ext cx="10595124" cy="8582484"/>
            <a:chOff x="1085850" y="-27004"/>
            <a:chExt cx="9005620" cy="6720110"/>
          </a:xfrm>
        </p:grpSpPr>
        <p:pic>
          <p:nvPicPr>
            <p:cNvPr id="13313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193006" y="-27004"/>
              <a:ext cx="4633383" cy="3201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4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826389" y="92163"/>
              <a:ext cx="4265081" cy="29467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6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545895" y="3575976"/>
              <a:ext cx="4511675" cy="3117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1085850" y="20616"/>
              <a:ext cx="523875" cy="216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/>
                <a:t>a</a:t>
              </a:r>
            </a:p>
          </p:txBody>
        </p:sp>
        <p:sp>
          <p:nvSpPr>
            <p:cNvPr id="13320" name="Text Box 8"/>
            <p:cNvSpPr txBox="1">
              <a:spLocks noChangeArrowheads="1"/>
            </p:cNvSpPr>
            <p:nvPr/>
          </p:nvSpPr>
          <p:spPr bwMode="auto">
            <a:xfrm>
              <a:off x="1085850" y="3498829"/>
              <a:ext cx="523875" cy="216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/>
                <a:t>c</a:t>
              </a:r>
            </a:p>
          </p:txBody>
        </p: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5638800" y="20616"/>
              <a:ext cx="523875" cy="216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/>
                <a:t>b</a:t>
              </a:r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5638800" y="3498829"/>
              <a:ext cx="523875" cy="216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/>
                <a:t>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BE3EEC8-7D6C-D59B-DC2B-88AC061E3C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82" y="5126411"/>
            <a:ext cx="4896735" cy="53467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4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Santiago</dc:creator>
  <cp:lastModifiedBy>Jose Santiago</cp:lastModifiedBy>
  <cp:revision>20</cp:revision>
  <dcterms:created xsi:type="dcterms:W3CDTF">2020-01-24T20:41:08Z</dcterms:created>
  <dcterms:modified xsi:type="dcterms:W3CDTF">2022-10-19T13:00:14Z</dcterms:modified>
</cp:coreProperties>
</file>