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7" r:id="rId4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0"/>
    <p:restoredTop sz="96327"/>
  </p:normalViewPr>
  <p:slideViewPr>
    <p:cSldViewPr snapToGrid="0">
      <p:cViewPr>
        <p:scale>
          <a:sx n="120" d="100"/>
          <a:sy n="120" d="100"/>
        </p:scale>
        <p:origin x="4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1C6E-97E1-DD65-6766-8C13FFA0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EBBDE-F14F-28EA-FD90-0672FC522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08528-0236-1C72-703A-972162AB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167D6-714D-0F65-9B22-91F65876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C95D-7E11-1230-D205-4A585BC3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0029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42E9-C391-6F39-CB0C-87679E36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7AF1E-CC02-CBE9-65F1-22C252E4D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59BD1-8937-4A56-B33B-8C6AB52A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CA4FB-F9EA-B50A-3E6F-5753564B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075DC-AC41-BAF8-FE25-D3F4076D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4172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0CD78-83B0-6CE3-1EC7-EE7CEED9B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73D7E-B5A5-1296-8748-C5F9A72E2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4CEE-2A48-BFB6-69FC-C98C76A1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54436-7570-AFAD-5890-9C474528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A4B0-0D36-E5CD-274D-ACC2F70F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4603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46C3-A6D7-851D-212F-16E0CF1D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FAC0-6DAF-C996-55B6-8E2D40C9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082B3-7DEA-4D61-F88A-00248BE7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3F3E-2821-D813-FE07-FC54B069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D8A9-DA42-0D7C-7869-C5DBC90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15343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4FB2-3993-AFA8-306A-ADF9AF2B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E74A1-9C4E-28FF-DFF7-5370AA9C7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31BAA-F531-078A-E267-2FD2C451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19AF6-7F8F-246A-D6DA-C34B637C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CB4C-0B72-91CA-DC09-BF97BA3E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4587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56FA-83BC-A5E1-4AF6-540112DA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3069-F77E-AEE1-FF47-1FAC441EA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B7F30-D769-AF5F-F567-ABD51B614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1E084-1B57-F989-A034-DDCBF6F9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863DF-6A71-1F90-0E5C-61543F1F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2D8D5-F1C6-863C-F015-5AEE1787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5536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C54E-6C59-AD72-5965-C9AEAAFC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A8C9B-3302-682F-D42C-430297C8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AD1CC-DE01-4340-10B5-48F61CAC2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F824A-E35F-DB63-517F-D3B37ACE6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F0928-C67E-139C-5A60-A20FA2A9B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477A0-F757-6B48-A15F-CA2E4896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A5DB3-8DC4-C96A-8B81-2DD3CE44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34721-452D-879C-DD51-BAB855A1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67059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A49D-2DC3-FBB9-975B-49AD44AD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BCEFE-F775-AC97-8CAC-50C3F0F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B2E7B-2E8D-207E-6A7C-9FAE0340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D5777-968D-DC93-69EA-E7B348FC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7767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44947-B69B-8503-DB55-F35257E0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EDC61-DFF1-90BC-3DDC-74C9983F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E082C-91C1-A96E-4EF1-B9035AA8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22379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7731-5D8F-8C9E-6523-2586968B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7371-6152-7837-25AB-A343DECB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79F4-7D92-8F6E-DF2A-34DD32D0F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7D473-1C3C-7094-6850-5246316B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AB34A-46E2-4FA1-A62D-159B6229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6A601-D677-8213-23AE-3B7F5FBA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971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74CB-79AE-A8AC-E3F7-556E1BF8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395AF-FE5E-2269-BE56-BA5A3C547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6243A-C639-739C-F960-A5B8BAB80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E9D58-0AD0-4417-15A7-F48BD42D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10F8A-61E0-DF86-42CB-0D11D5FE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BEAFF-098A-6F6D-9FEE-AD91A983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445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5494B-4A19-4B6B-1915-6FA94BF6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49AB-486A-97B1-3939-82AEE06B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EB26-DD79-3AE6-2435-7A54CA4C4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28D8-9D12-1742-AE0A-B16808FB7DFC}" type="datetimeFigureOut">
              <a:rPr lang="en-ES" smtClean="0"/>
              <a:t>4/10/22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3E66-B2DB-66F0-44D8-CC084497D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0346-728D-6A15-2F2F-B73467BFD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7389-5D3F-964B-A491-A7AB0DC424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4506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348D374-F8BE-F759-6A33-730D0FDE56B0}"/>
              </a:ext>
            </a:extLst>
          </p:cNvPr>
          <p:cNvSpPr txBox="1"/>
          <p:nvPr/>
        </p:nvSpPr>
        <p:spPr>
          <a:xfrm>
            <a:off x="530436" y="3572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A) EG2/osJAZ1</a:t>
            </a:r>
            <a:endParaRPr lang="en-E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C9CBA88-F761-9DE5-636C-F2A0CD78B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76"/>
          <a:stretch/>
        </p:blipFill>
        <p:spPr>
          <a:xfrm>
            <a:off x="417219" y="1406341"/>
            <a:ext cx="3924927" cy="2518901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045E6B58-7E13-EF4C-6A18-70C3DD6236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676"/>
          <a:stretch/>
        </p:blipFill>
        <p:spPr>
          <a:xfrm>
            <a:off x="4342146" y="1406341"/>
            <a:ext cx="3924928" cy="251890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AA1FA78-5143-E2FB-8BD5-5817365FE9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336"/>
          <a:stretch/>
        </p:blipFill>
        <p:spPr>
          <a:xfrm>
            <a:off x="8267073" y="1422159"/>
            <a:ext cx="3924927" cy="252786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56610D2-5DC8-4280-6628-3E3A8C076593}"/>
              </a:ext>
            </a:extLst>
          </p:cNvPr>
          <p:cNvSpPr txBox="1"/>
          <p:nvPr/>
        </p:nvSpPr>
        <p:spPr>
          <a:xfrm>
            <a:off x="2515583" y="820257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R1</a:t>
            </a:r>
            <a:endParaRPr lang="en-E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C3D48A-E50E-02A0-777E-A085CCEBB61C}"/>
              </a:ext>
            </a:extLst>
          </p:cNvPr>
          <p:cNvSpPr txBox="1"/>
          <p:nvPr/>
        </p:nvSpPr>
        <p:spPr>
          <a:xfrm>
            <a:off x="6376954" y="832302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R2</a:t>
            </a:r>
            <a:endParaRPr lang="en-E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017F91-068F-382A-96C8-15EACC1F79CE}"/>
              </a:ext>
            </a:extLst>
          </p:cNvPr>
          <p:cNvSpPr txBox="1"/>
          <p:nvPr/>
        </p:nvSpPr>
        <p:spPr>
          <a:xfrm>
            <a:off x="10238325" y="837587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R3</a:t>
            </a:r>
            <a:endParaRPr lang="en-E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A3EFB6-9FAB-FA7F-5156-9D6EEE99BB8A}"/>
              </a:ext>
            </a:extLst>
          </p:cNvPr>
          <p:cNvSpPr txBox="1"/>
          <p:nvPr/>
        </p:nvSpPr>
        <p:spPr>
          <a:xfrm>
            <a:off x="1543951" y="1111530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A9ECBF-DD7C-9013-2462-FE0D9715F3D7}"/>
              </a:ext>
            </a:extLst>
          </p:cNvPr>
          <p:cNvSpPr txBox="1"/>
          <p:nvPr/>
        </p:nvSpPr>
        <p:spPr>
          <a:xfrm>
            <a:off x="3352268" y="1111529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0F1B5E-F0E2-2DC2-80A7-29A2A27E70AD}"/>
              </a:ext>
            </a:extLst>
          </p:cNvPr>
          <p:cNvSpPr txBox="1"/>
          <p:nvPr/>
        </p:nvSpPr>
        <p:spPr>
          <a:xfrm>
            <a:off x="5452248" y="1175940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33746F-AC86-56B2-5707-4DB5CDB0CFDB}"/>
              </a:ext>
            </a:extLst>
          </p:cNvPr>
          <p:cNvSpPr txBox="1"/>
          <p:nvPr/>
        </p:nvSpPr>
        <p:spPr>
          <a:xfrm>
            <a:off x="7260565" y="1175939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D1400B4-7147-64E4-D58E-23929023A8DC}"/>
              </a:ext>
            </a:extLst>
          </p:cNvPr>
          <p:cNvSpPr txBox="1"/>
          <p:nvPr/>
        </p:nvSpPr>
        <p:spPr>
          <a:xfrm>
            <a:off x="9159835" y="1148398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29860FE-4228-F259-B91B-2FFF0761863D}"/>
              </a:ext>
            </a:extLst>
          </p:cNvPr>
          <p:cNvSpPr txBox="1"/>
          <p:nvPr/>
        </p:nvSpPr>
        <p:spPr>
          <a:xfrm>
            <a:off x="10836795" y="1160121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8EA89E6-0F3E-9293-9888-324B888CF55A}"/>
              </a:ext>
            </a:extLst>
          </p:cNvPr>
          <p:cNvSpPr txBox="1"/>
          <p:nvPr/>
        </p:nvSpPr>
        <p:spPr>
          <a:xfrm>
            <a:off x="-35169" y="1604557"/>
            <a:ext cx="653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Indica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A2B1F0D-89A5-D7B7-55E8-6F941F25FD35}"/>
              </a:ext>
            </a:extLst>
          </p:cNvPr>
          <p:cNvSpPr txBox="1"/>
          <p:nvPr/>
        </p:nvSpPr>
        <p:spPr>
          <a:xfrm>
            <a:off x="-57513" y="2989856"/>
            <a:ext cx="653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Japonica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5258B-6C69-3B3F-3BD9-7EAEF2672743}"/>
              </a:ext>
            </a:extLst>
          </p:cNvPr>
          <p:cNvSpPr txBox="1"/>
          <p:nvPr/>
        </p:nvSpPr>
        <p:spPr>
          <a:xfrm>
            <a:off x="1755000" y="3726585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305BD-CBB6-B4E3-0CBD-1862D461EC2D}"/>
              </a:ext>
            </a:extLst>
          </p:cNvPr>
          <p:cNvSpPr txBox="1"/>
          <p:nvPr/>
        </p:nvSpPr>
        <p:spPr>
          <a:xfrm>
            <a:off x="938148" y="3726585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72F6-1DE3-B3A0-F420-26C029028F9B}"/>
              </a:ext>
            </a:extLst>
          </p:cNvPr>
          <p:cNvSpPr txBox="1"/>
          <p:nvPr/>
        </p:nvSpPr>
        <p:spPr>
          <a:xfrm>
            <a:off x="3562357" y="3715978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B9D0F-B3C4-0170-9DA9-2A487DCE5A0C}"/>
              </a:ext>
            </a:extLst>
          </p:cNvPr>
          <p:cNvSpPr txBox="1"/>
          <p:nvPr/>
        </p:nvSpPr>
        <p:spPr>
          <a:xfrm>
            <a:off x="2745505" y="3715978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524FC-D682-A0C7-1CBC-E3E0B58D7478}"/>
              </a:ext>
            </a:extLst>
          </p:cNvPr>
          <p:cNvSpPr txBox="1"/>
          <p:nvPr/>
        </p:nvSpPr>
        <p:spPr>
          <a:xfrm>
            <a:off x="5635931" y="3745107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2265E-95DB-CB33-0A3B-537228AEFA70}"/>
              </a:ext>
            </a:extLst>
          </p:cNvPr>
          <p:cNvSpPr txBox="1"/>
          <p:nvPr/>
        </p:nvSpPr>
        <p:spPr>
          <a:xfrm>
            <a:off x="4819079" y="3745107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5AB10-6583-890F-5C8F-C3514D2253A3}"/>
              </a:ext>
            </a:extLst>
          </p:cNvPr>
          <p:cNvSpPr txBox="1"/>
          <p:nvPr/>
        </p:nvSpPr>
        <p:spPr>
          <a:xfrm>
            <a:off x="7443288" y="3726585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BCCC35-D980-01D8-C229-893DA6DAB743}"/>
              </a:ext>
            </a:extLst>
          </p:cNvPr>
          <p:cNvSpPr txBox="1"/>
          <p:nvPr/>
        </p:nvSpPr>
        <p:spPr>
          <a:xfrm>
            <a:off x="6626436" y="3726585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DED33-9092-4559-1D54-6BBCFBC7543B}"/>
              </a:ext>
            </a:extLst>
          </p:cNvPr>
          <p:cNvSpPr txBox="1"/>
          <p:nvPr/>
        </p:nvSpPr>
        <p:spPr>
          <a:xfrm>
            <a:off x="9516862" y="3754641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A4FB9-0082-1601-4134-3F0AA9ECEE44}"/>
              </a:ext>
            </a:extLst>
          </p:cNvPr>
          <p:cNvSpPr txBox="1"/>
          <p:nvPr/>
        </p:nvSpPr>
        <p:spPr>
          <a:xfrm>
            <a:off x="8700010" y="3754641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4B96F-FFD6-577E-D4A0-EB42C7E0938E}"/>
              </a:ext>
            </a:extLst>
          </p:cNvPr>
          <p:cNvSpPr txBox="1"/>
          <p:nvPr/>
        </p:nvSpPr>
        <p:spPr>
          <a:xfrm>
            <a:off x="11301032" y="3751299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772511-36AE-B08B-BF36-AC11533D6263}"/>
              </a:ext>
            </a:extLst>
          </p:cNvPr>
          <p:cNvSpPr txBox="1"/>
          <p:nvPr/>
        </p:nvSpPr>
        <p:spPr>
          <a:xfrm>
            <a:off x="10484180" y="3751299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</p:spTree>
    <p:extLst>
      <p:ext uri="{BB962C8B-B14F-4D97-AF65-F5344CB8AC3E}">
        <p14:creationId xmlns:p14="http://schemas.microsoft.com/office/powerpoint/2010/main" val="164210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666122-51A3-9124-CBB1-1B9D0A2ABA36}"/>
              </a:ext>
            </a:extLst>
          </p:cNvPr>
          <p:cNvSpPr txBox="1"/>
          <p:nvPr/>
        </p:nvSpPr>
        <p:spPr>
          <a:xfrm>
            <a:off x="304067" y="4408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B ) osGAP</a:t>
            </a:r>
            <a:endParaRPr lang="en-E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24EA9B2-E05E-4208-D26A-5AE33379E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04"/>
          <a:stretch/>
        </p:blipFill>
        <p:spPr>
          <a:xfrm>
            <a:off x="372307" y="1406342"/>
            <a:ext cx="3814077" cy="256850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90F109E-11DF-5AFE-EC33-F48223B5B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269"/>
          <a:stretch/>
        </p:blipFill>
        <p:spPr>
          <a:xfrm>
            <a:off x="4159089" y="1394619"/>
            <a:ext cx="3814075" cy="258022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3E1BBB-259E-FBD4-C70D-885F020C04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704"/>
          <a:stretch/>
        </p:blipFill>
        <p:spPr>
          <a:xfrm>
            <a:off x="7932220" y="1406342"/>
            <a:ext cx="4000688" cy="25685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3B78FE-EB91-225A-92E2-A66A0FCD48A7}"/>
              </a:ext>
            </a:extLst>
          </p:cNvPr>
          <p:cNvSpPr txBox="1"/>
          <p:nvPr/>
        </p:nvSpPr>
        <p:spPr>
          <a:xfrm>
            <a:off x="2515583" y="820257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R1</a:t>
            </a:r>
            <a:endParaRPr lang="en-E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5D0A3-7F3A-0730-A3BF-BB58F99B53BC}"/>
              </a:ext>
            </a:extLst>
          </p:cNvPr>
          <p:cNvSpPr txBox="1"/>
          <p:nvPr/>
        </p:nvSpPr>
        <p:spPr>
          <a:xfrm>
            <a:off x="6376954" y="832302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R2</a:t>
            </a:r>
            <a:endParaRPr lang="en-E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487C52-4AB9-2142-A35B-7C75D4FC420C}"/>
              </a:ext>
            </a:extLst>
          </p:cNvPr>
          <p:cNvSpPr txBox="1"/>
          <p:nvPr/>
        </p:nvSpPr>
        <p:spPr>
          <a:xfrm>
            <a:off x="10238325" y="837587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R3</a:t>
            </a:r>
            <a:endParaRPr lang="en-E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3A76D0-0A35-EB7A-E3CC-4790FCA23475}"/>
              </a:ext>
            </a:extLst>
          </p:cNvPr>
          <p:cNvSpPr txBox="1"/>
          <p:nvPr/>
        </p:nvSpPr>
        <p:spPr>
          <a:xfrm>
            <a:off x="1543951" y="1111530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2A6D2-6D91-AE0A-EE5C-4A419E618CF1}"/>
              </a:ext>
            </a:extLst>
          </p:cNvPr>
          <p:cNvSpPr txBox="1"/>
          <p:nvPr/>
        </p:nvSpPr>
        <p:spPr>
          <a:xfrm>
            <a:off x="3352268" y="1111529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A55D92-2741-F7FE-5F42-B73E652BBA11}"/>
              </a:ext>
            </a:extLst>
          </p:cNvPr>
          <p:cNvSpPr txBox="1"/>
          <p:nvPr/>
        </p:nvSpPr>
        <p:spPr>
          <a:xfrm>
            <a:off x="5452248" y="1175940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6AABD-03AA-19F3-4EF6-1F1B7CF8C90D}"/>
              </a:ext>
            </a:extLst>
          </p:cNvPr>
          <p:cNvSpPr txBox="1"/>
          <p:nvPr/>
        </p:nvSpPr>
        <p:spPr>
          <a:xfrm>
            <a:off x="7260565" y="1175939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83B9F9-D9EF-1EC3-4569-89351138275B}"/>
              </a:ext>
            </a:extLst>
          </p:cNvPr>
          <p:cNvSpPr txBox="1"/>
          <p:nvPr/>
        </p:nvSpPr>
        <p:spPr>
          <a:xfrm>
            <a:off x="9159835" y="1148398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DF4CBA-A294-4262-B73A-D7445DD28F67}"/>
              </a:ext>
            </a:extLst>
          </p:cNvPr>
          <p:cNvSpPr txBox="1"/>
          <p:nvPr/>
        </p:nvSpPr>
        <p:spPr>
          <a:xfrm>
            <a:off x="10836795" y="1160121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660F21-852D-5A0A-D2FB-B922A271075A}"/>
              </a:ext>
            </a:extLst>
          </p:cNvPr>
          <p:cNvSpPr txBox="1"/>
          <p:nvPr/>
        </p:nvSpPr>
        <p:spPr>
          <a:xfrm>
            <a:off x="-35169" y="1604557"/>
            <a:ext cx="653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Indica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EC3E96-1B2B-34C8-55C8-36B1952608E2}"/>
              </a:ext>
            </a:extLst>
          </p:cNvPr>
          <p:cNvSpPr txBox="1"/>
          <p:nvPr/>
        </p:nvSpPr>
        <p:spPr>
          <a:xfrm>
            <a:off x="-57513" y="2989856"/>
            <a:ext cx="653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Japonica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BF19D-4947-9D47-CF3B-D800F596B0DB}"/>
              </a:ext>
            </a:extLst>
          </p:cNvPr>
          <p:cNvSpPr txBox="1"/>
          <p:nvPr/>
        </p:nvSpPr>
        <p:spPr>
          <a:xfrm>
            <a:off x="1668501" y="3763656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F95F5-547E-BDC5-EF9D-10B60FC86325}"/>
              </a:ext>
            </a:extLst>
          </p:cNvPr>
          <p:cNvSpPr txBox="1"/>
          <p:nvPr/>
        </p:nvSpPr>
        <p:spPr>
          <a:xfrm>
            <a:off x="888720" y="3763656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5616A-FBE7-6DEC-B617-863BDF9C2B60}"/>
              </a:ext>
            </a:extLst>
          </p:cNvPr>
          <p:cNvSpPr txBox="1"/>
          <p:nvPr/>
        </p:nvSpPr>
        <p:spPr>
          <a:xfrm>
            <a:off x="3500572" y="3753049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E9304-0BDA-6629-2BFE-0707E4BAC47E}"/>
              </a:ext>
            </a:extLst>
          </p:cNvPr>
          <p:cNvSpPr txBox="1"/>
          <p:nvPr/>
        </p:nvSpPr>
        <p:spPr>
          <a:xfrm>
            <a:off x="2696077" y="3753049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EBCE6-78C0-410F-E4DB-D4DA4F4EBF7F}"/>
              </a:ext>
            </a:extLst>
          </p:cNvPr>
          <p:cNvSpPr txBox="1"/>
          <p:nvPr/>
        </p:nvSpPr>
        <p:spPr>
          <a:xfrm>
            <a:off x="5524718" y="3745107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D53E0-BC91-5F17-9118-AD23E3B527EA}"/>
              </a:ext>
            </a:extLst>
          </p:cNvPr>
          <p:cNvSpPr txBox="1"/>
          <p:nvPr/>
        </p:nvSpPr>
        <p:spPr>
          <a:xfrm>
            <a:off x="4670795" y="3745107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4BBA1-300D-064D-9B3F-536F25721272}"/>
              </a:ext>
            </a:extLst>
          </p:cNvPr>
          <p:cNvSpPr txBox="1"/>
          <p:nvPr/>
        </p:nvSpPr>
        <p:spPr>
          <a:xfrm>
            <a:off x="7270290" y="3763656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15BD2-778B-5A05-55DB-2CC788973EF2}"/>
              </a:ext>
            </a:extLst>
          </p:cNvPr>
          <p:cNvSpPr txBox="1"/>
          <p:nvPr/>
        </p:nvSpPr>
        <p:spPr>
          <a:xfrm>
            <a:off x="6453438" y="3763656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79566-A53D-03A5-FDBB-8C2E8E175A7E}"/>
              </a:ext>
            </a:extLst>
          </p:cNvPr>
          <p:cNvSpPr txBox="1"/>
          <p:nvPr/>
        </p:nvSpPr>
        <p:spPr>
          <a:xfrm>
            <a:off x="9343864" y="3766998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DEC68-53F4-C860-675B-60EDDE80AEBC}"/>
              </a:ext>
            </a:extLst>
          </p:cNvPr>
          <p:cNvSpPr txBox="1"/>
          <p:nvPr/>
        </p:nvSpPr>
        <p:spPr>
          <a:xfrm>
            <a:off x="8527012" y="3766998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05ECA-6571-0EC2-0AF6-2AC3948ED7BF}"/>
              </a:ext>
            </a:extLst>
          </p:cNvPr>
          <p:cNvSpPr txBox="1"/>
          <p:nvPr/>
        </p:nvSpPr>
        <p:spPr>
          <a:xfrm>
            <a:off x="11128034" y="3763656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3F8065-E6DB-7109-8DC0-3BD4AE01D208}"/>
              </a:ext>
            </a:extLst>
          </p:cNvPr>
          <p:cNvSpPr txBox="1"/>
          <p:nvPr/>
        </p:nvSpPr>
        <p:spPr>
          <a:xfrm>
            <a:off x="10311182" y="3763656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</p:spTree>
    <p:extLst>
      <p:ext uri="{BB962C8B-B14F-4D97-AF65-F5344CB8AC3E}">
        <p14:creationId xmlns:p14="http://schemas.microsoft.com/office/powerpoint/2010/main" val="398969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45D74C7-EB48-A5D8-70BE-8D8412636492}"/>
              </a:ext>
            </a:extLst>
          </p:cNvPr>
          <p:cNvSpPr txBox="1"/>
          <p:nvPr/>
        </p:nvSpPr>
        <p:spPr>
          <a:xfrm>
            <a:off x="-517013" y="321746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	C) </a:t>
            </a:r>
            <a:r>
              <a:rPr lang="en-US" i="1" dirty="0"/>
              <a:t>OsMPH1 </a:t>
            </a:r>
            <a:endParaRPr lang="en-ES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85F3F73-43CA-AC37-F52A-E88ECDFA4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335"/>
          <a:stretch/>
        </p:blipFill>
        <p:spPr>
          <a:xfrm>
            <a:off x="732193" y="1482810"/>
            <a:ext cx="3708824" cy="256206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FD694AD-DD87-CFE0-D2F5-83C5A22C6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335"/>
          <a:stretch/>
        </p:blipFill>
        <p:spPr>
          <a:xfrm>
            <a:off x="4488405" y="1482811"/>
            <a:ext cx="3708824" cy="256206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3ED744-3A11-C262-CEDA-F78C7B5DAA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335"/>
          <a:stretch/>
        </p:blipFill>
        <p:spPr>
          <a:xfrm>
            <a:off x="8244618" y="1482810"/>
            <a:ext cx="3708822" cy="25620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3CF219-BABC-0B99-A304-8B7FF9588C20}"/>
              </a:ext>
            </a:extLst>
          </p:cNvPr>
          <p:cNvSpPr txBox="1"/>
          <p:nvPr/>
        </p:nvSpPr>
        <p:spPr>
          <a:xfrm>
            <a:off x="2526341" y="831015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R1</a:t>
            </a:r>
            <a:endParaRPr lang="en-E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96B91F-13D1-B0C4-C3A4-1401BF82978E}"/>
              </a:ext>
            </a:extLst>
          </p:cNvPr>
          <p:cNvSpPr txBox="1"/>
          <p:nvPr/>
        </p:nvSpPr>
        <p:spPr>
          <a:xfrm>
            <a:off x="6387712" y="843060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R2</a:t>
            </a:r>
            <a:endParaRPr lang="en-E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2F2998-2C6D-764F-8516-4B1ED79E0812}"/>
              </a:ext>
            </a:extLst>
          </p:cNvPr>
          <p:cNvSpPr txBox="1"/>
          <p:nvPr/>
        </p:nvSpPr>
        <p:spPr>
          <a:xfrm>
            <a:off x="9904836" y="848345"/>
            <a:ext cx="59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/>
              <a:t>R3</a:t>
            </a:r>
            <a:endParaRPr lang="en-E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9AB876-FDD5-AC58-3E0F-99CC46F46831}"/>
              </a:ext>
            </a:extLst>
          </p:cNvPr>
          <p:cNvSpPr txBox="1"/>
          <p:nvPr/>
        </p:nvSpPr>
        <p:spPr>
          <a:xfrm>
            <a:off x="1554709" y="1122288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A20782-8E6C-7B0D-94C8-FA0C1DF58F92}"/>
              </a:ext>
            </a:extLst>
          </p:cNvPr>
          <p:cNvSpPr txBox="1"/>
          <p:nvPr/>
        </p:nvSpPr>
        <p:spPr>
          <a:xfrm>
            <a:off x="3363026" y="1122287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4B692A-188F-E11D-5B2C-C9672A75D0A8}"/>
              </a:ext>
            </a:extLst>
          </p:cNvPr>
          <p:cNvSpPr txBox="1"/>
          <p:nvPr/>
        </p:nvSpPr>
        <p:spPr>
          <a:xfrm>
            <a:off x="5463006" y="1186698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5405EA-649D-E3FB-B996-68CE408A8135}"/>
              </a:ext>
            </a:extLst>
          </p:cNvPr>
          <p:cNvSpPr txBox="1"/>
          <p:nvPr/>
        </p:nvSpPr>
        <p:spPr>
          <a:xfrm>
            <a:off x="7271323" y="1186697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228FDF-E1C5-1BFB-A99F-EBCD1C7B908E}"/>
              </a:ext>
            </a:extLst>
          </p:cNvPr>
          <p:cNvSpPr txBox="1"/>
          <p:nvPr/>
        </p:nvSpPr>
        <p:spPr>
          <a:xfrm>
            <a:off x="9170593" y="1159156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Dry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A451DB-8397-988B-520D-56030F6B9D7D}"/>
              </a:ext>
            </a:extLst>
          </p:cNvPr>
          <p:cNvSpPr txBox="1"/>
          <p:nvPr/>
        </p:nvSpPr>
        <p:spPr>
          <a:xfrm>
            <a:off x="10847553" y="1170879"/>
            <a:ext cx="442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Wet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4E368B-AD4D-C3F3-4C93-3AE85A308486}"/>
              </a:ext>
            </a:extLst>
          </p:cNvPr>
          <p:cNvSpPr txBox="1"/>
          <p:nvPr/>
        </p:nvSpPr>
        <p:spPr>
          <a:xfrm>
            <a:off x="308754" y="1818996"/>
            <a:ext cx="653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Indica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59D6CC-BEBE-1BC7-E9B4-B9649B4E16DC}"/>
              </a:ext>
            </a:extLst>
          </p:cNvPr>
          <p:cNvSpPr txBox="1"/>
          <p:nvPr/>
        </p:nvSpPr>
        <p:spPr>
          <a:xfrm>
            <a:off x="200346" y="3182779"/>
            <a:ext cx="653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000" dirty="0"/>
              <a:t>Japonica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05966-0127-A744-0BB7-05FCB558453C}"/>
              </a:ext>
            </a:extLst>
          </p:cNvPr>
          <p:cNvSpPr txBox="1"/>
          <p:nvPr/>
        </p:nvSpPr>
        <p:spPr>
          <a:xfrm>
            <a:off x="2016256" y="3864582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E430F-7908-ACF9-53C6-36D47CA5DFF3}"/>
              </a:ext>
            </a:extLst>
          </p:cNvPr>
          <p:cNvSpPr txBox="1"/>
          <p:nvPr/>
        </p:nvSpPr>
        <p:spPr>
          <a:xfrm>
            <a:off x="1236475" y="3864582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4BC11-D437-4D99-49D3-56EC015AD333}"/>
              </a:ext>
            </a:extLst>
          </p:cNvPr>
          <p:cNvSpPr txBox="1"/>
          <p:nvPr/>
        </p:nvSpPr>
        <p:spPr>
          <a:xfrm>
            <a:off x="3721327" y="3841275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946CC-A287-B478-F9B4-F94441395E3E}"/>
              </a:ext>
            </a:extLst>
          </p:cNvPr>
          <p:cNvSpPr txBox="1"/>
          <p:nvPr/>
        </p:nvSpPr>
        <p:spPr>
          <a:xfrm>
            <a:off x="2916832" y="3841275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7B5A8-C66E-E03E-33A5-E564DB8424B5}"/>
              </a:ext>
            </a:extLst>
          </p:cNvPr>
          <p:cNvSpPr txBox="1"/>
          <p:nvPr/>
        </p:nvSpPr>
        <p:spPr>
          <a:xfrm>
            <a:off x="5707373" y="3858733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BBA44-C8E6-BEB7-B623-287D9C8C6EFD}"/>
              </a:ext>
            </a:extLst>
          </p:cNvPr>
          <p:cNvSpPr txBox="1"/>
          <p:nvPr/>
        </p:nvSpPr>
        <p:spPr>
          <a:xfrm>
            <a:off x="4853450" y="3858733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4AE425-A757-6B8C-4CEC-ACEDE047F469}"/>
              </a:ext>
            </a:extLst>
          </p:cNvPr>
          <p:cNvSpPr txBox="1"/>
          <p:nvPr/>
        </p:nvSpPr>
        <p:spPr>
          <a:xfrm>
            <a:off x="7503745" y="3864582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BD7641-0FDE-8E29-0B36-6931D150FF13}"/>
              </a:ext>
            </a:extLst>
          </p:cNvPr>
          <p:cNvSpPr txBox="1"/>
          <p:nvPr/>
        </p:nvSpPr>
        <p:spPr>
          <a:xfrm>
            <a:off x="6686893" y="3864582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87976-21AE-817E-2A62-43E0561747A3}"/>
              </a:ext>
            </a:extLst>
          </p:cNvPr>
          <p:cNvSpPr txBox="1"/>
          <p:nvPr/>
        </p:nvSpPr>
        <p:spPr>
          <a:xfrm>
            <a:off x="9488419" y="3867924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D7EFC-7E2C-0EE3-161F-52D1F8C2F87A}"/>
              </a:ext>
            </a:extLst>
          </p:cNvPr>
          <p:cNvSpPr txBox="1"/>
          <p:nvPr/>
        </p:nvSpPr>
        <p:spPr>
          <a:xfrm>
            <a:off x="8671567" y="3867924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0CF5EE-E77B-4B4B-F617-89A606E1B13A}"/>
              </a:ext>
            </a:extLst>
          </p:cNvPr>
          <p:cNvSpPr txBox="1"/>
          <p:nvPr/>
        </p:nvSpPr>
        <p:spPr>
          <a:xfrm>
            <a:off x="11158289" y="3864582"/>
            <a:ext cx="506771" cy="2738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A</a:t>
            </a:r>
            <a:endParaRPr lang="en-ES" sz="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C59FD5-5996-5008-7F6C-2F8DF5D9954F}"/>
              </a:ext>
            </a:extLst>
          </p:cNvPr>
          <p:cNvSpPr txBox="1"/>
          <p:nvPr/>
        </p:nvSpPr>
        <p:spPr>
          <a:xfrm>
            <a:off x="10341437" y="3864582"/>
            <a:ext cx="434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800" b="1" dirty="0"/>
              <a:t>Hap </a:t>
            </a:r>
            <a:r>
              <a:rPr lang="es-ES" sz="800" b="1" dirty="0"/>
              <a:t>B</a:t>
            </a:r>
            <a:endParaRPr lang="en-ES" sz="800" b="1" dirty="0"/>
          </a:p>
        </p:txBody>
      </p:sp>
    </p:spTree>
    <p:extLst>
      <p:ext uri="{BB962C8B-B14F-4D97-AF65-F5344CB8AC3E}">
        <p14:creationId xmlns:p14="http://schemas.microsoft.com/office/powerpoint/2010/main" val="406705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117</Words>
  <Application>Microsoft Macintosh PowerPoint</Application>
  <PresentationFormat>Widescreen</PresentationFormat>
  <Paragraphs>72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Raúl Castanera Andrés</dc:creator>
  <cp:lastModifiedBy>Raúl Castanera Andrés</cp:lastModifiedBy>
  <cp:revision>100</cp:revision>
  <cp:lastPrinted>2022-09-30T15:42:02Z</cp:lastPrinted>
  <dcterms:created xsi:type="dcterms:W3CDTF">2022-09-16T15:59:36Z</dcterms:created>
  <dcterms:modified xsi:type="dcterms:W3CDTF">2022-10-04T15:48:36Z</dcterms:modified>
</cp:coreProperties>
</file>