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1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3459" y="1531825"/>
            <a:ext cx="971550" cy="1071563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459" y="328613"/>
            <a:ext cx="982558" cy="1003187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6634468" y="699149"/>
            <a:ext cx="971550" cy="322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0" name="矩形 59"/>
          <p:cNvSpPr/>
          <p:nvPr/>
        </p:nvSpPr>
        <p:spPr>
          <a:xfrm>
            <a:off x="6623459" y="1906301"/>
            <a:ext cx="971550" cy="322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64" name="Rectangle 1057"/>
          <p:cNvSpPr>
            <a:spLocks noChangeArrowheads="1"/>
          </p:cNvSpPr>
          <p:nvPr/>
        </p:nvSpPr>
        <p:spPr bwMode="auto">
          <a:xfrm>
            <a:off x="7804838" y="699149"/>
            <a:ext cx="774484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51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1038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1589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2077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2628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3115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3666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4154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1057"/>
          <p:cNvSpPr>
            <a:spLocks noChangeArrowheads="1"/>
          </p:cNvSpPr>
          <p:nvPr/>
        </p:nvSpPr>
        <p:spPr bwMode="auto">
          <a:xfrm>
            <a:off x="7716088" y="1906301"/>
            <a:ext cx="775754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51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1038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1589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2077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2628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3115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3666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4154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801553" y="380048"/>
            <a:ext cx="1889284" cy="910114"/>
            <a:chOff x="1305" y="690"/>
            <a:chExt cx="3967" cy="191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5" y="690"/>
              <a:ext cx="2315" cy="1911"/>
            </a:xfrm>
            <a:prstGeom prst="rect">
              <a:avLst/>
            </a:prstGeom>
          </p:spPr>
        </p:pic>
        <p:sp>
          <p:nvSpPr>
            <p:cNvPr id="29" name="Rectangle 1057"/>
            <p:cNvSpPr>
              <a:spLocks noChangeArrowheads="1"/>
            </p:cNvSpPr>
            <p:nvPr/>
          </p:nvSpPr>
          <p:spPr bwMode="auto">
            <a:xfrm>
              <a:off x="3643" y="1348"/>
              <a:ext cx="1629" cy="5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0551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1038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1589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2077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2628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3115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3666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24154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OTX1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388" y="1233"/>
              <a:ext cx="2232" cy="6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898" y="2977864"/>
            <a:ext cx="950119" cy="15787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347" y="4720414"/>
            <a:ext cx="985838" cy="1485900"/>
          </a:xfrm>
          <a:prstGeom prst="rect">
            <a:avLst/>
          </a:prstGeom>
        </p:spPr>
      </p:pic>
      <p:sp>
        <p:nvSpPr>
          <p:cNvPr id="36" name="Rectangle 1057"/>
          <p:cNvSpPr>
            <a:spLocks noChangeArrowheads="1"/>
          </p:cNvSpPr>
          <p:nvPr/>
        </p:nvSpPr>
        <p:spPr bwMode="auto">
          <a:xfrm>
            <a:off x="7737934" y="3513262"/>
            <a:ext cx="774484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51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1038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1589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2077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2628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3115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3666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4154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1057"/>
          <p:cNvSpPr>
            <a:spLocks noChangeArrowheads="1"/>
          </p:cNvSpPr>
          <p:nvPr/>
        </p:nvSpPr>
        <p:spPr bwMode="auto">
          <a:xfrm>
            <a:off x="7716088" y="5354018"/>
            <a:ext cx="775754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51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1038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1589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2077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2628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3115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36665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41540" algn="l" defTabSz="181038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67751" y="1554004"/>
            <a:ext cx="1915478" cy="1049179"/>
            <a:chOff x="1282" y="3263"/>
            <a:chExt cx="4022" cy="22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82" y="3263"/>
              <a:ext cx="2338" cy="2203"/>
            </a:xfrm>
            <a:prstGeom prst="rect">
              <a:avLst/>
            </a:prstGeom>
          </p:spPr>
        </p:pic>
        <p:sp>
          <p:nvSpPr>
            <p:cNvPr id="31" name="Rectangle 1057"/>
            <p:cNvSpPr>
              <a:spLocks noChangeArrowheads="1"/>
            </p:cNvSpPr>
            <p:nvPr/>
          </p:nvSpPr>
          <p:spPr bwMode="auto">
            <a:xfrm>
              <a:off x="3675" y="4108"/>
              <a:ext cx="1629" cy="5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0551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1038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1589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2077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2628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3115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3666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24154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OTX1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282" y="4232"/>
              <a:ext cx="2232" cy="6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77276" y="2918460"/>
            <a:ext cx="1867376" cy="1838325"/>
            <a:chOff x="1383" y="6128"/>
            <a:chExt cx="3921" cy="386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3" y="6128"/>
              <a:ext cx="2237" cy="3860"/>
            </a:xfrm>
            <a:prstGeom prst="rect">
              <a:avLst/>
            </a:prstGeom>
          </p:spPr>
        </p:pic>
        <p:sp>
          <p:nvSpPr>
            <p:cNvPr id="39" name="Rectangle 1057"/>
            <p:cNvSpPr>
              <a:spLocks noChangeArrowheads="1"/>
            </p:cNvSpPr>
            <p:nvPr/>
          </p:nvSpPr>
          <p:spPr bwMode="auto">
            <a:xfrm>
              <a:off x="3675" y="8073"/>
              <a:ext cx="1629" cy="5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0551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1038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1589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2077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2628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3115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3666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24154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OTX1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526" y="8073"/>
              <a:ext cx="2117" cy="70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65370" y="4943951"/>
            <a:ext cx="1827848" cy="1425416"/>
            <a:chOff x="1466" y="10381"/>
            <a:chExt cx="3838" cy="2993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66" y="10381"/>
              <a:ext cx="2154" cy="2993"/>
            </a:xfrm>
            <a:prstGeom prst="rect">
              <a:avLst/>
            </a:prstGeom>
          </p:spPr>
        </p:pic>
        <p:sp>
          <p:nvSpPr>
            <p:cNvPr id="43" name="Rectangle 1057"/>
            <p:cNvSpPr>
              <a:spLocks noChangeArrowheads="1"/>
            </p:cNvSpPr>
            <p:nvPr/>
          </p:nvSpPr>
          <p:spPr bwMode="auto">
            <a:xfrm>
              <a:off x="3675" y="12038"/>
              <a:ext cx="1629" cy="5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0551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1038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1589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2077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2628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3115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36665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241540" algn="l" defTabSz="1810385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OTX1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486" y="11864"/>
              <a:ext cx="2117" cy="70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5" name="矩形 44"/>
          <p:cNvSpPr/>
          <p:nvPr/>
        </p:nvSpPr>
        <p:spPr>
          <a:xfrm>
            <a:off x="6650804" y="5295037"/>
            <a:ext cx="1008238" cy="336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6" name="矩形 45"/>
          <p:cNvSpPr/>
          <p:nvPr/>
        </p:nvSpPr>
        <p:spPr>
          <a:xfrm>
            <a:off x="6663737" y="3535152"/>
            <a:ext cx="1008238" cy="336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9"/>
          <p:cNvSpPr txBox="1"/>
          <p:nvPr/>
        </p:nvSpPr>
        <p:spPr>
          <a:xfrm>
            <a:off x="4094798" y="647700"/>
            <a:ext cx="99298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Hep2</a:t>
            </a:r>
            <a:endParaRPr lang="en-US" altLang="zh-CN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87178" y="2003108"/>
            <a:ext cx="99298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TU212</a:t>
            </a:r>
            <a:endParaRPr lang="en-US" altLang="zh-CN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93795" y="79534"/>
            <a:ext cx="99298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50" b="1">
                <a:latin typeface="Arial" panose="020B0604020202020204" pitchFamily="34" charset="0"/>
                <a:cs typeface="Arial" panose="020B0604020202020204" pitchFamily="34" charset="0"/>
              </a:rPr>
              <a:t>Figure 3B</a:t>
            </a:r>
            <a:endParaRPr lang="en-US" altLang="zh-CN" sz="13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06654" y="2612708"/>
            <a:ext cx="99298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50" b="1">
                <a:latin typeface="Arial" panose="020B0604020202020204" pitchFamily="34" charset="0"/>
                <a:cs typeface="Arial" panose="020B0604020202020204" pitchFamily="34" charset="0"/>
              </a:rPr>
              <a:t>Figure 6D</a:t>
            </a:r>
            <a:endParaRPr lang="en-US" altLang="zh-CN" sz="13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66699" y="3911441"/>
            <a:ext cx="99298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TU212</a:t>
            </a:r>
            <a:endParaRPr lang="en-US" altLang="zh-CN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8613" y="5719286"/>
            <a:ext cx="992981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Hep2</a:t>
            </a:r>
            <a:endParaRPr lang="en-US" altLang="zh-CN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WPS 演示</Application>
  <PresentationFormat>宽屏</PresentationFormat>
  <Paragraphs>28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lenovo</dc:creator>
  <cp:lastModifiedBy>付顺军</cp:lastModifiedBy>
  <cp:revision>106</cp:revision>
  <dcterms:created xsi:type="dcterms:W3CDTF">2019-06-19T02:08:00Z</dcterms:created>
  <dcterms:modified xsi:type="dcterms:W3CDTF">2020-04-14T01:32:50Z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