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575" r:id="rId2"/>
  </p:sldIdLst>
  <p:sldSz cx="6781800" cy="4838700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40">
          <p15:clr>
            <a:srgbClr val="A4A3A4"/>
          </p15:clr>
        </p15:guide>
        <p15:guide id="2" pos="21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966" y="34"/>
      </p:cViewPr>
      <p:guideLst>
        <p:guide orient="horz" pos="2340"/>
        <p:guide pos="21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49BF8DA-AFF7-42C9-B279-7F7FD60ED4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94" tIns="45546" rIns="91094" bIns="45546" numCol="1" anchor="t" anchorCtr="0" compatLnSpc="1">
            <a:prstTxWarp prst="textNoShape">
              <a:avLst/>
            </a:prstTxWarp>
          </a:bodyPr>
          <a:lstStyle>
            <a:lvl1pPr defTabSz="911225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2050850-74C6-48E6-B6CA-574CCED24B8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9213" y="0"/>
            <a:ext cx="2947987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94" tIns="45546" rIns="91094" bIns="45546" numCol="1" anchor="t" anchorCtr="0" compatLnSpc="1">
            <a:prstTxWarp prst="textNoShape">
              <a:avLst/>
            </a:prstTxWarp>
          </a:bodyPr>
          <a:lstStyle>
            <a:lvl1pPr algn="r" defTabSz="911225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57FFAD8C-C6D6-47DE-85DA-A04C86306D1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94" tIns="45546" rIns="91094" bIns="45546" numCol="1" anchor="b" anchorCtr="0" compatLnSpc="1">
            <a:prstTxWarp prst="textNoShape">
              <a:avLst/>
            </a:prstTxWarp>
          </a:bodyPr>
          <a:lstStyle>
            <a:lvl1pPr defTabSz="911225" eaLnBrk="1" hangingPunct="1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EB8F23A9-C26E-4616-A350-35ED4860B02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9213" y="9442450"/>
            <a:ext cx="2947987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94" tIns="45546" rIns="91094" bIns="45546" numCol="1" anchor="b" anchorCtr="0" compatLnSpc="1">
            <a:prstTxWarp prst="textNoShape">
              <a:avLst/>
            </a:prstTxWarp>
          </a:bodyPr>
          <a:lstStyle>
            <a:lvl1pPr algn="r" defTabSz="911225" eaLnBrk="1" hangingPunct="1">
              <a:defRPr sz="1200"/>
            </a:lvl1pPr>
          </a:lstStyle>
          <a:p>
            <a:pPr>
              <a:defRPr/>
            </a:pPr>
            <a:fld id="{36F10ED2-1A93-41E3-9A4A-DDB6A9F98B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914E885-FF3E-49B1-9266-E1492936FC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06645" tIns="53323" rIns="106645" bIns="53323" numCol="1" anchor="t" anchorCtr="0" compatLnSpc="1">
            <a:prstTxWarp prst="textNoShape">
              <a:avLst/>
            </a:prstTxWarp>
          </a:bodyPr>
          <a:lstStyle>
            <a:lvl1pPr defTabSz="1063625">
              <a:defRPr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C456021-AA68-41A9-86FF-9BC5FFB7BA9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06645" tIns="53323" rIns="106645" bIns="53323" numCol="1" anchor="t" anchorCtr="0" compatLnSpc="1">
            <a:prstTxWarp prst="textNoShape">
              <a:avLst/>
            </a:prstTxWarp>
          </a:bodyPr>
          <a:lstStyle>
            <a:lvl1pPr algn="r" defTabSz="1063625">
              <a:defRPr sz="1400">
                <a:ea typeface="ＭＳ Ｐゴシック" charset="-128"/>
              </a:defRPr>
            </a:lvl1pPr>
          </a:lstStyle>
          <a:p>
            <a:pPr>
              <a:defRPr/>
            </a:pPr>
            <a:fld id="{03CE9C3E-20A4-4252-B9FD-217A6C8964A8}" type="datetimeFigureOut">
              <a:rPr lang="ja-JP" altLang="en-US"/>
              <a:pPr>
                <a:defRPr/>
              </a:pPr>
              <a:t>2022/10/19</a:t>
            </a:fld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0970324-A078-46ED-89B2-D201A3B337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0" y="746125"/>
            <a:ext cx="5222875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24A0DA36-ACEC-4837-A31D-483AF80983C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9638"/>
            <a:ext cx="5448300" cy="44735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06645" tIns="53323" rIns="106645" bIns="533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03F5CCDD-DA4D-4237-9741-DCE0215E021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9275"/>
            <a:ext cx="2947988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06645" tIns="53323" rIns="106645" bIns="53323" numCol="1" anchor="b" anchorCtr="0" compatLnSpc="1">
            <a:prstTxWarp prst="textNoShape">
              <a:avLst/>
            </a:prstTxWarp>
          </a:bodyPr>
          <a:lstStyle>
            <a:lvl1pPr defTabSz="1063625">
              <a:defRPr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4B661E6E-B390-48E0-BBF4-A0C4D59A3C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39275"/>
            <a:ext cx="2947988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06645" tIns="53323" rIns="106645" bIns="53323" numCol="1" anchor="b" anchorCtr="0" compatLnSpc="1">
            <a:prstTxWarp prst="textNoShape">
              <a:avLst/>
            </a:prstTxWarp>
          </a:bodyPr>
          <a:lstStyle>
            <a:lvl1pPr algn="r" defTabSz="1063625">
              <a:defRPr sz="1400"/>
            </a:lvl1pPr>
          </a:lstStyle>
          <a:p>
            <a:pPr>
              <a:defRPr/>
            </a:pPr>
            <a:fld id="{99258266-9AA8-41A2-BA2E-6D944A54B7E0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9657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725" y="791890"/>
            <a:ext cx="5086350" cy="1684584"/>
          </a:xfrm>
        </p:spPr>
        <p:txBody>
          <a:bodyPr anchor="b"/>
          <a:lstStyle>
            <a:lvl1pPr algn="ctr">
              <a:defRPr sz="333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725" y="2541438"/>
            <a:ext cx="5086350" cy="1168232"/>
          </a:xfrm>
        </p:spPr>
        <p:txBody>
          <a:bodyPr/>
          <a:lstStyle>
            <a:lvl1pPr marL="0" indent="0" algn="ctr">
              <a:buNone/>
              <a:defRPr sz="1335"/>
            </a:lvl1pPr>
            <a:lvl2pPr marL="254340" indent="0" algn="ctr">
              <a:buNone/>
              <a:defRPr sz="1113"/>
            </a:lvl2pPr>
            <a:lvl3pPr marL="508681" indent="0" algn="ctr">
              <a:buNone/>
              <a:defRPr sz="1001"/>
            </a:lvl3pPr>
            <a:lvl4pPr marL="763021" indent="0" algn="ctr">
              <a:buNone/>
              <a:defRPr sz="890"/>
            </a:lvl4pPr>
            <a:lvl5pPr marL="1017361" indent="0" algn="ctr">
              <a:buNone/>
              <a:defRPr sz="890"/>
            </a:lvl5pPr>
            <a:lvl6pPr marL="1271702" indent="0" algn="ctr">
              <a:buNone/>
              <a:defRPr sz="890"/>
            </a:lvl6pPr>
            <a:lvl7pPr marL="1526042" indent="0" algn="ctr">
              <a:buNone/>
              <a:defRPr sz="890"/>
            </a:lvl7pPr>
            <a:lvl8pPr marL="1780383" indent="0" algn="ctr">
              <a:buNone/>
              <a:defRPr sz="890"/>
            </a:lvl8pPr>
            <a:lvl9pPr marL="2034723" indent="0" algn="ctr">
              <a:buNone/>
              <a:defRPr sz="89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4BE0-B5D5-4B88-A42A-EF8D22E8F309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1AB0-565B-48C2-AA87-148B5ABD46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046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4BE0-B5D5-4B88-A42A-EF8D22E8F309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1AB0-565B-48C2-AA87-148B5ABD46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151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53225" y="257616"/>
            <a:ext cx="1462326" cy="41005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6249" y="257616"/>
            <a:ext cx="4302204" cy="41005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4BE0-B5D5-4B88-A42A-EF8D22E8F309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1AB0-565B-48C2-AA87-148B5ABD46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374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4BE0-B5D5-4B88-A42A-EF8D22E8F309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1AB0-565B-48C2-AA87-148B5ABD46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516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716" y="1206316"/>
            <a:ext cx="5849303" cy="2012764"/>
          </a:xfrm>
        </p:spPr>
        <p:txBody>
          <a:bodyPr anchor="b"/>
          <a:lstStyle>
            <a:lvl1pPr>
              <a:defRPr sz="333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716" y="3238122"/>
            <a:ext cx="5849303" cy="1058465"/>
          </a:xfrm>
        </p:spPr>
        <p:txBody>
          <a:bodyPr/>
          <a:lstStyle>
            <a:lvl1pPr marL="0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1pPr>
            <a:lvl2pPr marL="254340" indent="0">
              <a:buNone/>
              <a:defRPr sz="1113">
                <a:solidFill>
                  <a:schemeClr val="tx1">
                    <a:tint val="75000"/>
                  </a:schemeClr>
                </a:solidFill>
              </a:defRPr>
            </a:lvl2pPr>
            <a:lvl3pPr marL="508681" indent="0">
              <a:buNone/>
              <a:defRPr sz="1001">
                <a:solidFill>
                  <a:schemeClr val="tx1">
                    <a:tint val="75000"/>
                  </a:schemeClr>
                </a:solidFill>
              </a:defRPr>
            </a:lvl3pPr>
            <a:lvl4pPr marL="763021" indent="0">
              <a:buNone/>
              <a:defRPr sz="890">
                <a:solidFill>
                  <a:schemeClr val="tx1">
                    <a:tint val="75000"/>
                  </a:schemeClr>
                </a:solidFill>
              </a:defRPr>
            </a:lvl4pPr>
            <a:lvl5pPr marL="1017361" indent="0">
              <a:buNone/>
              <a:defRPr sz="890">
                <a:solidFill>
                  <a:schemeClr val="tx1">
                    <a:tint val="75000"/>
                  </a:schemeClr>
                </a:solidFill>
              </a:defRPr>
            </a:lvl5pPr>
            <a:lvl6pPr marL="1271702" indent="0">
              <a:buNone/>
              <a:defRPr sz="890">
                <a:solidFill>
                  <a:schemeClr val="tx1">
                    <a:tint val="75000"/>
                  </a:schemeClr>
                </a:solidFill>
              </a:defRPr>
            </a:lvl6pPr>
            <a:lvl7pPr marL="1526042" indent="0">
              <a:buNone/>
              <a:defRPr sz="890">
                <a:solidFill>
                  <a:schemeClr val="tx1">
                    <a:tint val="75000"/>
                  </a:schemeClr>
                </a:solidFill>
              </a:defRPr>
            </a:lvl7pPr>
            <a:lvl8pPr marL="1780383" indent="0">
              <a:buNone/>
              <a:defRPr sz="890">
                <a:solidFill>
                  <a:schemeClr val="tx1">
                    <a:tint val="75000"/>
                  </a:schemeClr>
                </a:solidFill>
              </a:defRPr>
            </a:lvl8pPr>
            <a:lvl9pPr marL="2034723" indent="0">
              <a:buNone/>
              <a:defRPr sz="8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4BE0-B5D5-4B88-A42A-EF8D22E8F309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1AB0-565B-48C2-AA87-148B5ABD46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277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6249" y="1288080"/>
            <a:ext cx="2882265" cy="307011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33286" y="1288080"/>
            <a:ext cx="2882265" cy="307011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4BE0-B5D5-4B88-A42A-EF8D22E8F309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1AB0-565B-48C2-AA87-148B5ABD46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8764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132" y="257616"/>
            <a:ext cx="5849303" cy="93525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132" y="1186154"/>
            <a:ext cx="2869019" cy="581316"/>
          </a:xfrm>
        </p:spPr>
        <p:txBody>
          <a:bodyPr anchor="b"/>
          <a:lstStyle>
            <a:lvl1pPr marL="0" indent="0">
              <a:buNone/>
              <a:defRPr sz="1335" b="1"/>
            </a:lvl1pPr>
            <a:lvl2pPr marL="254340" indent="0">
              <a:buNone/>
              <a:defRPr sz="1113" b="1"/>
            </a:lvl2pPr>
            <a:lvl3pPr marL="508681" indent="0">
              <a:buNone/>
              <a:defRPr sz="1001" b="1"/>
            </a:lvl3pPr>
            <a:lvl4pPr marL="763021" indent="0">
              <a:buNone/>
              <a:defRPr sz="890" b="1"/>
            </a:lvl4pPr>
            <a:lvl5pPr marL="1017361" indent="0">
              <a:buNone/>
              <a:defRPr sz="890" b="1"/>
            </a:lvl5pPr>
            <a:lvl6pPr marL="1271702" indent="0">
              <a:buNone/>
              <a:defRPr sz="890" b="1"/>
            </a:lvl6pPr>
            <a:lvl7pPr marL="1526042" indent="0">
              <a:buNone/>
              <a:defRPr sz="890" b="1"/>
            </a:lvl7pPr>
            <a:lvl8pPr marL="1780383" indent="0">
              <a:buNone/>
              <a:defRPr sz="890" b="1"/>
            </a:lvl8pPr>
            <a:lvl9pPr marL="2034723" indent="0">
              <a:buNone/>
              <a:defRPr sz="89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132" y="1767469"/>
            <a:ext cx="2869019" cy="25996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3286" y="1186154"/>
            <a:ext cx="2883148" cy="581316"/>
          </a:xfrm>
        </p:spPr>
        <p:txBody>
          <a:bodyPr anchor="b"/>
          <a:lstStyle>
            <a:lvl1pPr marL="0" indent="0">
              <a:buNone/>
              <a:defRPr sz="1335" b="1"/>
            </a:lvl1pPr>
            <a:lvl2pPr marL="254340" indent="0">
              <a:buNone/>
              <a:defRPr sz="1113" b="1"/>
            </a:lvl2pPr>
            <a:lvl3pPr marL="508681" indent="0">
              <a:buNone/>
              <a:defRPr sz="1001" b="1"/>
            </a:lvl3pPr>
            <a:lvl4pPr marL="763021" indent="0">
              <a:buNone/>
              <a:defRPr sz="890" b="1"/>
            </a:lvl4pPr>
            <a:lvl5pPr marL="1017361" indent="0">
              <a:buNone/>
              <a:defRPr sz="890" b="1"/>
            </a:lvl5pPr>
            <a:lvl6pPr marL="1271702" indent="0">
              <a:buNone/>
              <a:defRPr sz="890" b="1"/>
            </a:lvl6pPr>
            <a:lvl7pPr marL="1526042" indent="0">
              <a:buNone/>
              <a:defRPr sz="890" b="1"/>
            </a:lvl7pPr>
            <a:lvl8pPr marL="1780383" indent="0">
              <a:buNone/>
              <a:defRPr sz="890" b="1"/>
            </a:lvl8pPr>
            <a:lvl9pPr marL="2034723" indent="0">
              <a:buNone/>
              <a:defRPr sz="89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33286" y="1767469"/>
            <a:ext cx="2883148" cy="25996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4BE0-B5D5-4B88-A42A-EF8D22E8F309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1AB0-565B-48C2-AA87-148B5ABD46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013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4BE0-B5D5-4B88-A42A-EF8D22E8F309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1AB0-565B-48C2-AA87-148B5ABD46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32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4BE0-B5D5-4B88-A42A-EF8D22E8F309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1AB0-565B-48C2-AA87-148B5ABD46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21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132" y="322580"/>
            <a:ext cx="2187307" cy="1129030"/>
          </a:xfrm>
        </p:spPr>
        <p:txBody>
          <a:bodyPr anchor="b"/>
          <a:lstStyle>
            <a:lvl1pPr>
              <a:defRPr sz="17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148" y="696684"/>
            <a:ext cx="3433286" cy="3438613"/>
          </a:xfrm>
        </p:spPr>
        <p:txBody>
          <a:bodyPr/>
          <a:lstStyle>
            <a:lvl1pPr>
              <a:defRPr sz="1780"/>
            </a:lvl1pPr>
            <a:lvl2pPr>
              <a:defRPr sz="1558"/>
            </a:lvl2pPr>
            <a:lvl3pPr>
              <a:defRPr sz="1335"/>
            </a:lvl3pPr>
            <a:lvl4pPr>
              <a:defRPr sz="1113"/>
            </a:lvl4pPr>
            <a:lvl5pPr>
              <a:defRPr sz="1113"/>
            </a:lvl5pPr>
            <a:lvl6pPr>
              <a:defRPr sz="1113"/>
            </a:lvl6pPr>
            <a:lvl7pPr>
              <a:defRPr sz="1113"/>
            </a:lvl7pPr>
            <a:lvl8pPr>
              <a:defRPr sz="1113"/>
            </a:lvl8pPr>
            <a:lvl9pPr>
              <a:defRPr sz="111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132" y="1451610"/>
            <a:ext cx="2187307" cy="2689287"/>
          </a:xfrm>
        </p:spPr>
        <p:txBody>
          <a:bodyPr/>
          <a:lstStyle>
            <a:lvl1pPr marL="0" indent="0">
              <a:buNone/>
              <a:defRPr sz="890"/>
            </a:lvl1pPr>
            <a:lvl2pPr marL="254340" indent="0">
              <a:buNone/>
              <a:defRPr sz="779"/>
            </a:lvl2pPr>
            <a:lvl3pPr marL="508681" indent="0">
              <a:buNone/>
              <a:defRPr sz="668"/>
            </a:lvl3pPr>
            <a:lvl4pPr marL="763021" indent="0">
              <a:buNone/>
              <a:defRPr sz="556"/>
            </a:lvl4pPr>
            <a:lvl5pPr marL="1017361" indent="0">
              <a:buNone/>
              <a:defRPr sz="556"/>
            </a:lvl5pPr>
            <a:lvl6pPr marL="1271702" indent="0">
              <a:buNone/>
              <a:defRPr sz="556"/>
            </a:lvl6pPr>
            <a:lvl7pPr marL="1526042" indent="0">
              <a:buNone/>
              <a:defRPr sz="556"/>
            </a:lvl7pPr>
            <a:lvl8pPr marL="1780383" indent="0">
              <a:buNone/>
              <a:defRPr sz="556"/>
            </a:lvl8pPr>
            <a:lvl9pPr marL="2034723" indent="0">
              <a:buNone/>
              <a:defRPr sz="55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4BE0-B5D5-4B88-A42A-EF8D22E8F309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1AB0-565B-48C2-AA87-148B5ABD46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852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132" y="322580"/>
            <a:ext cx="2187307" cy="1129030"/>
          </a:xfrm>
        </p:spPr>
        <p:txBody>
          <a:bodyPr anchor="b"/>
          <a:lstStyle>
            <a:lvl1pPr>
              <a:defRPr sz="17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83148" y="696684"/>
            <a:ext cx="3433286" cy="3438613"/>
          </a:xfrm>
        </p:spPr>
        <p:txBody>
          <a:bodyPr anchor="t"/>
          <a:lstStyle>
            <a:lvl1pPr marL="0" indent="0">
              <a:buNone/>
              <a:defRPr sz="1780"/>
            </a:lvl1pPr>
            <a:lvl2pPr marL="254340" indent="0">
              <a:buNone/>
              <a:defRPr sz="1558"/>
            </a:lvl2pPr>
            <a:lvl3pPr marL="508681" indent="0">
              <a:buNone/>
              <a:defRPr sz="1335"/>
            </a:lvl3pPr>
            <a:lvl4pPr marL="763021" indent="0">
              <a:buNone/>
              <a:defRPr sz="1113"/>
            </a:lvl4pPr>
            <a:lvl5pPr marL="1017361" indent="0">
              <a:buNone/>
              <a:defRPr sz="1113"/>
            </a:lvl5pPr>
            <a:lvl6pPr marL="1271702" indent="0">
              <a:buNone/>
              <a:defRPr sz="1113"/>
            </a:lvl6pPr>
            <a:lvl7pPr marL="1526042" indent="0">
              <a:buNone/>
              <a:defRPr sz="1113"/>
            </a:lvl7pPr>
            <a:lvl8pPr marL="1780383" indent="0">
              <a:buNone/>
              <a:defRPr sz="1113"/>
            </a:lvl8pPr>
            <a:lvl9pPr marL="2034723" indent="0">
              <a:buNone/>
              <a:defRPr sz="111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132" y="1451610"/>
            <a:ext cx="2187307" cy="2689287"/>
          </a:xfrm>
        </p:spPr>
        <p:txBody>
          <a:bodyPr/>
          <a:lstStyle>
            <a:lvl1pPr marL="0" indent="0">
              <a:buNone/>
              <a:defRPr sz="890"/>
            </a:lvl1pPr>
            <a:lvl2pPr marL="254340" indent="0">
              <a:buNone/>
              <a:defRPr sz="779"/>
            </a:lvl2pPr>
            <a:lvl3pPr marL="508681" indent="0">
              <a:buNone/>
              <a:defRPr sz="668"/>
            </a:lvl3pPr>
            <a:lvl4pPr marL="763021" indent="0">
              <a:buNone/>
              <a:defRPr sz="556"/>
            </a:lvl4pPr>
            <a:lvl5pPr marL="1017361" indent="0">
              <a:buNone/>
              <a:defRPr sz="556"/>
            </a:lvl5pPr>
            <a:lvl6pPr marL="1271702" indent="0">
              <a:buNone/>
              <a:defRPr sz="556"/>
            </a:lvl6pPr>
            <a:lvl7pPr marL="1526042" indent="0">
              <a:buNone/>
              <a:defRPr sz="556"/>
            </a:lvl7pPr>
            <a:lvl8pPr marL="1780383" indent="0">
              <a:buNone/>
              <a:defRPr sz="556"/>
            </a:lvl8pPr>
            <a:lvl9pPr marL="2034723" indent="0">
              <a:buNone/>
              <a:defRPr sz="55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4BE0-B5D5-4B88-A42A-EF8D22E8F309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91AB0-565B-48C2-AA87-148B5ABD46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433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249" y="257616"/>
            <a:ext cx="5849303" cy="9352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249" y="1288080"/>
            <a:ext cx="5849303" cy="3070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6249" y="4484758"/>
            <a:ext cx="1525905" cy="2576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F4BE0-B5D5-4B88-A42A-EF8D22E8F309}" type="datetimeFigureOut">
              <a:rPr kumimoji="1" lang="ja-JP" altLang="en-US" smtClean="0"/>
              <a:t>2022/10/19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46471" y="4484758"/>
            <a:ext cx="2288858" cy="2576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89646" y="4484758"/>
            <a:ext cx="1525905" cy="2576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91AB0-565B-48C2-AA87-148B5ABD46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938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08681" rtl="0" eaLnBrk="1" latinLnBrk="0" hangingPunct="1">
        <a:lnSpc>
          <a:spcPct val="90000"/>
        </a:lnSpc>
        <a:spcBef>
          <a:spcPct val="0"/>
        </a:spcBef>
        <a:buNone/>
        <a:defRPr kumimoji="1" sz="24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170" indent="-127170" algn="l" defTabSz="508681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kumimoji="1" sz="1558" kern="1200">
          <a:solidFill>
            <a:schemeClr val="tx1"/>
          </a:solidFill>
          <a:latin typeface="+mn-lt"/>
          <a:ea typeface="+mn-ea"/>
          <a:cs typeface="+mn-cs"/>
        </a:defRPr>
      </a:lvl1pPr>
      <a:lvl2pPr marL="381511" indent="-127170" algn="l" defTabSz="50868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335" kern="1200">
          <a:solidFill>
            <a:schemeClr val="tx1"/>
          </a:solidFill>
          <a:latin typeface="+mn-lt"/>
          <a:ea typeface="+mn-ea"/>
          <a:cs typeface="+mn-cs"/>
        </a:defRPr>
      </a:lvl2pPr>
      <a:lvl3pPr marL="635851" indent="-127170" algn="l" defTabSz="50868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113" kern="1200">
          <a:solidFill>
            <a:schemeClr val="tx1"/>
          </a:solidFill>
          <a:latin typeface="+mn-lt"/>
          <a:ea typeface="+mn-ea"/>
          <a:cs typeface="+mn-cs"/>
        </a:defRPr>
      </a:lvl3pPr>
      <a:lvl4pPr marL="890191" indent="-127170" algn="l" defTabSz="50868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1" kern="1200">
          <a:solidFill>
            <a:schemeClr val="tx1"/>
          </a:solidFill>
          <a:latin typeface="+mn-lt"/>
          <a:ea typeface="+mn-ea"/>
          <a:cs typeface="+mn-cs"/>
        </a:defRPr>
      </a:lvl4pPr>
      <a:lvl5pPr marL="1144532" indent="-127170" algn="l" defTabSz="50868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1" kern="1200">
          <a:solidFill>
            <a:schemeClr val="tx1"/>
          </a:solidFill>
          <a:latin typeface="+mn-lt"/>
          <a:ea typeface="+mn-ea"/>
          <a:cs typeface="+mn-cs"/>
        </a:defRPr>
      </a:lvl5pPr>
      <a:lvl6pPr marL="1398872" indent="-127170" algn="l" defTabSz="50868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1" kern="1200">
          <a:solidFill>
            <a:schemeClr val="tx1"/>
          </a:solidFill>
          <a:latin typeface="+mn-lt"/>
          <a:ea typeface="+mn-ea"/>
          <a:cs typeface="+mn-cs"/>
        </a:defRPr>
      </a:lvl6pPr>
      <a:lvl7pPr marL="1653212" indent="-127170" algn="l" defTabSz="50868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1" kern="1200">
          <a:solidFill>
            <a:schemeClr val="tx1"/>
          </a:solidFill>
          <a:latin typeface="+mn-lt"/>
          <a:ea typeface="+mn-ea"/>
          <a:cs typeface="+mn-cs"/>
        </a:defRPr>
      </a:lvl7pPr>
      <a:lvl8pPr marL="1907553" indent="-127170" algn="l" defTabSz="50868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1" kern="1200">
          <a:solidFill>
            <a:schemeClr val="tx1"/>
          </a:solidFill>
          <a:latin typeface="+mn-lt"/>
          <a:ea typeface="+mn-ea"/>
          <a:cs typeface="+mn-cs"/>
        </a:defRPr>
      </a:lvl8pPr>
      <a:lvl9pPr marL="2161893" indent="-127170" algn="l" defTabSz="50868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8681" rtl="0" eaLnBrk="1" latinLnBrk="0" hangingPunct="1">
        <a:defRPr kumimoji="1" sz="1001" kern="1200">
          <a:solidFill>
            <a:schemeClr val="tx1"/>
          </a:solidFill>
          <a:latin typeface="+mn-lt"/>
          <a:ea typeface="+mn-ea"/>
          <a:cs typeface="+mn-cs"/>
        </a:defRPr>
      </a:lvl1pPr>
      <a:lvl2pPr marL="254340" algn="l" defTabSz="508681" rtl="0" eaLnBrk="1" latinLnBrk="0" hangingPunct="1">
        <a:defRPr kumimoji="1" sz="1001" kern="1200">
          <a:solidFill>
            <a:schemeClr val="tx1"/>
          </a:solidFill>
          <a:latin typeface="+mn-lt"/>
          <a:ea typeface="+mn-ea"/>
          <a:cs typeface="+mn-cs"/>
        </a:defRPr>
      </a:lvl2pPr>
      <a:lvl3pPr marL="508681" algn="l" defTabSz="508681" rtl="0" eaLnBrk="1" latinLnBrk="0" hangingPunct="1">
        <a:defRPr kumimoji="1" sz="1001" kern="1200">
          <a:solidFill>
            <a:schemeClr val="tx1"/>
          </a:solidFill>
          <a:latin typeface="+mn-lt"/>
          <a:ea typeface="+mn-ea"/>
          <a:cs typeface="+mn-cs"/>
        </a:defRPr>
      </a:lvl3pPr>
      <a:lvl4pPr marL="763021" algn="l" defTabSz="508681" rtl="0" eaLnBrk="1" latinLnBrk="0" hangingPunct="1">
        <a:defRPr kumimoji="1" sz="1001" kern="1200">
          <a:solidFill>
            <a:schemeClr val="tx1"/>
          </a:solidFill>
          <a:latin typeface="+mn-lt"/>
          <a:ea typeface="+mn-ea"/>
          <a:cs typeface="+mn-cs"/>
        </a:defRPr>
      </a:lvl4pPr>
      <a:lvl5pPr marL="1017361" algn="l" defTabSz="508681" rtl="0" eaLnBrk="1" latinLnBrk="0" hangingPunct="1">
        <a:defRPr kumimoji="1" sz="1001" kern="1200">
          <a:solidFill>
            <a:schemeClr val="tx1"/>
          </a:solidFill>
          <a:latin typeface="+mn-lt"/>
          <a:ea typeface="+mn-ea"/>
          <a:cs typeface="+mn-cs"/>
        </a:defRPr>
      </a:lvl5pPr>
      <a:lvl6pPr marL="1271702" algn="l" defTabSz="508681" rtl="0" eaLnBrk="1" latinLnBrk="0" hangingPunct="1">
        <a:defRPr kumimoji="1" sz="1001" kern="1200">
          <a:solidFill>
            <a:schemeClr val="tx1"/>
          </a:solidFill>
          <a:latin typeface="+mn-lt"/>
          <a:ea typeface="+mn-ea"/>
          <a:cs typeface="+mn-cs"/>
        </a:defRPr>
      </a:lvl6pPr>
      <a:lvl7pPr marL="1526042" algn="l" defTabSz="508681" rtl="0" eaLnBrk="1" latinLnBrk="0" hangingPunct="1">
        <a:defRPr kumimoji="1" sz="1001" kern="1200">
          <a:solidFill>
            <a:schemeClr val="tx1"/>
          </a:solidFill>
          <a:latin typeface="+mn-lt"/>
          <a:ea typeface="+mn-ea"/>
          <a:cs typeface="+mn-cs"/>
        </a:defRPr>
      </a:lvl7pPr>
      <a:lvl8pPr marL="1780383" algn="l" defTabSz="508681" rtl="0" eaLnBrk="1" latinLnBrk="0" hangingPunct="1">
        <a:defRPr kumimoji="1" sz="1001" kern="1200">
          <a:solidFill>
            <a:schemeClr val="tx1"/>
          </a:solidFill>
          <a:latin typeface="+mn-lt"/>
          <a:ea typeface="+mn-ea"/>
          <a:cs typeface="+mn-cs"/>
        </a:defRPr>
      </a:lvl8pPr>
      <a:lvl9pPr marL="2034723" algn="l" defTabSz="508681" rtl="0" eaLnBrk="1" latinLnBrk="0" hangingPunct="1">
        <a:defRPr kumimoji="1" sz="10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線矢印コネクタ 9"/>
          <p:cNvCxnSpPr>
            <a:cxnSpLocks/>
          </p:cNvCxnSpPr>
          <p:nvPr/>
        </p:nvCxnSpPr>
        <p:spPr>
          <a:xfrm flipH="1">
            <a:off x="3282888" y="486058"/>
            <a:ext cx="1" cy="50146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角丸四角形 3"/>
          <p:cNvSpPr/>
          <p:nvPr/>
        </p:nvSpPr>
        <p:spPr>
          <a:xfrm>
            <a:off x="2238772" y="187102"/>
            <a:ext cx="2088232" cy="2617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0868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ja-JP" sz="1113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178 patients underwent </a:t>
            </a:r>
            <a:r>
              <a:rPr lang="en-US" altLang="ja-JP" sz="1113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TaTME</a:t>
            </a:r>
            <a:endParaRPr lang="en-US" altLang="ja-JP" sz="1113" dirty="0">
              <a:solidFill>
                <a:schemeClr val="tx1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A973EB2-817B-4A16-9655-88D754B9E23D}"/>
              </a:ext>
            </a:extLst>
          </p:cNvPr>
          <p:cNvSpPr txBox="1"/>
          <p:nvPr/>
        </p:nvSpPr>
        <p:spPr>
          <a:xfrm>
            <a:off x="1230660" y="3875411"/>
            <a:ext cx="4680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0868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ja-JP" sz="1000" b="1" dirty="0">
                <a:solidFill>
                  <a:prstClr val="black"/>
                </a:solidFill>
                <a:ea typeface="Meiryo UI" panose="020B0604030504040204" pitchFamily="50" charset="-128"/>
                <a:cs typeface="Times New Roman" panose="02020603050405020304" pitchFamily="18" charset="0"/>
              </a:rPr>
              <a:t>Supplementary figure 1. Flow diagram of patients in this study</a:t>
            </a:r>
          </a:p>
          <a:p>
            <a:pPr defTabSz="50868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ja-JP" sz="1000" dirty="0">
                <a:solidFill>
                  <a:prstClr val="black"/>
                </a:solidFill>
                <a:ea typeface="Meiryo UI" panose="020B0604030504040204" pitchFamily="50" charset="-128"/>
                <a:cs typeface="Times New Roman" panose="02020603050405020304" pitchFamily="18" charset="0"/>
              </a:rPr>
              <a:t>Patients with non-adenocarcinoma or T4b tumors and patients who underwent ISR, Hartmann, or APR were excluded. </a:t>
            </a:r>
          </a:p>
          <a:p>
            <a:pPr defTabSz="50868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ja-JP" sz="1000" dirty="0">
                <a:solidFill>
                  <a:prstClr val="black"/>
                </a:solidFill>
                <a:ea typeface="Meiryo UI" panose="020B0604030504040204" pitchFamily="50" charset="-128"/>
                <a:cs typeface="Times New Roman" panose="02020603050405020304" pitchFamily="18" charset="0"/>
              </a:rPr>
              <a:t>ISR, </a:t>
            </a:r>
            <a:r>
              <a:rPr lang="en-US" altLang="ja-JP" sz="1000" dirty="0" err="1">
                <a:solidFill>
                  <a:prstClr val="black"/>
                </a:solidFill>
                <a:ea typeface="Meiryo UI" panose="020B0604030504040204" pitchFamily="50" charset="-128"/>
                <a:cs typeface="Times New Roman" panose="02020603050405020304" pitchFamily="18" charset="0"/>
              </a:rPr>
              <a:t>intersphincteric</a:t>
            </a:r>
            <a:r>
              <a:rPr lang="en-US" altLang="ja-JP" sz="1000" dirty="0">
                <a:solidFill>
                  <a:prstClr val="black"/>
                </a:solidFill>
                <a:ea typeface="Meiryo UI" panose="020B0604030504040204" pitchFamily="50" charset="-128"/>
                <a:cs typeface="Times New Roman" panose="02020603050405020304" pitchFamily="18" charset="0"/>
              </a:rPr>
              <a:t> resection; APR, abdominoperineal resection.</a:t>
            </a:r>
          </a:p>
        </p:txBody>
      </p:sp>
      <p:cxnSp>
        <p:nvCxnSpPr>
          <p:cNvPr id="31" name="直線矢印コネクタ 30"/>
          <p:cNvCxnSpPr>
            <a:cxnSpLocks/>
          </p:cNvCxnSpPr>
          <p:nvPr/>
        </p:nvCxnSpPr>
        <p:spPr>
          <a:xfrm>
            <a:off x="3297292" y="734616"/>
            <a:ext cx="360036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角丸四角形 4">
            <a:extLst>
              <a:ext uri="{FF2B5EF4-FFF2-40B4-BE49-F238E27FC236}">
                <a16:creationId xmlns:a16="http://schemas.microsoft.com/office/drawing/2014/main" id="{953F5636-04B8-4CEC-9215-747B7BAD3A9A}"/>
              </a:ext>
            </a:extLst>
          </p:cNvPr>
          <p:cNvSpPr/>
          <p:nvPr/>
        </p:nvSpPr>
        <p:spPr>
          <a:xfrm>
            <a:off x="3714936" y="558709"/>
            <a:ext cx="1728193" cy="36182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50868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ja-JP" sz="1113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41 patients were excluded</a:t>
            </a:r>
          </a:p>
          <a:p>
            <a:pPr defTabSz="50868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ja-JP" sz="1113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   41 non adenocarcinoma</a:t>
            </a:r>
            <a:endParaRPr lang="ja-JP" altLang="en-US" sz="1113" dirty="0">
              <a:solidFill>
                <a:schemeClr val="tx1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654E54E9-4281-4CDF-B183-26448E4F9E5F}"/>
              </a:ext>
            </a:extLst>
          </p:cNvPr>
          <p:cNvCxnSpPr>
            <a:cxnSpLocks/>
          </p:cNvCxnSpPr>
          <p:nvPr/>
        </p:nvCxnSpPr>
        <p:spPr>
          <a:xfrm>
            <a:off x="3297292" y="1788346"/>
            <a:ext cx="360036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角丸四角形 4">
            <a:extLst>
              <a:ext uri="{FF2B5EF4-FFF2-40B4-BE49-F238E27FC236}">
                <a16:creationId xmlns:a16="http://schemas.microsoft.com/office/drawing/2014/main" id="{45DA1461-01ED-4D9A-8F45-D56407B554EF}"/>
              </a:ext>
            </a:extLst>
          </p:cNvPr>
          <p:cNvSpPr/>
          <p:nvPr/>
        </p:nvSpPr>
        <p:spPr>
          <a:xfrm>
            <a:off x="3714936" y="1352677"/>
            <a:ext cx="1800200" cy="92026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50868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ja-JP" sz="1113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90 patients were excluded</a:t>
            </a:r>
          </a:p>
          <a:p>
            <a:pPr defTabSz="50868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ja-JP" sz="1113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   8 T4b</a:t>
            </a:r>
          </a:p>
          <a:p>
            <a:pPr defTabSz="50868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ja-JP" sz="1113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   48 ISR</a:t>
            </a:r>
          </a:p>
          <a:p>
            <a:pPr defTabSz="50868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ja-JP" sz="1113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   20 Hartmann</a:t>
            </a:r>
          </a:p>
          <a:p>
            <a:pPr defTabSz="50868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ja-JP" sz="1113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   14 APR</a:t>
            </a:r>
          </a:p>
        </p:txBody>
      </p:sp>
      <p:sp>
        <p:nvSpPr>
          <p:cNvPr id="27" name="角丸四角形 3">
            <a:extLst>
              <a:ext uri="{FF2B5EF4-FFF2-40B4-BE49-F238E27FC236}">
                <a16:creationId xmlns:a16="http://schemas.microsoft.com/office/drawing/2014/main" id="{32A5BB8D-F115-4E6F-8413-76435DD85D69}"/>
              </a:ext>
            </a:extLst>
          </p:cNvPr>
          <p:cNvSpPr/>
          <p:nvPr/>
        </p:nvSpPr>
        <p:spPr>
          <a:xfrm>
            <a:off x="2826131" y="1018337"/>
            <a:ext cx="913515" cy="2617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0868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ja-JP" sz="1113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137 patients</a:t>
            </a: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4E833EC4-84C1-492C-983C-A3749F586380}"/>
              </a:ext>
            </a:extLst>
          </p:cNvPr>
          <p:cNvCxnSpPr>
            <a:cxnSpLocks/>
          </p:cNvCxnSpPr>
          <p:nvPr/>
        </p:nvCxnSpPr>
        <p:spPr>
          <a:xfrm flipH="1">
            <a:off x="3282888" y="1324569"/>
            <a:ext cx="1" cy="97721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角丸四角形 3">
            <a:extLst>
              <a:ext uri="{FF2B5EF4-FFF2-40B4-BE49-F238E27FC236}">
                <a16:creationId xmlns:a16="http://schemas.microsoft.com/office/drawing/2014/main" id="{6B1579A1-4DAD-485A-92EF-2A690766060A}"/>
              </a:ext>
            </a:extLst>
          </p:cNvPr>
          <p:cNvSpPr/>
          <p:nvPr/>
        </p:nvSpPr>
        <p:spPr>
          <a:xfrm>
            <a:off x="2016238" y="2349372"/>
            <a:ext cx="2533300" cy="2617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0868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ja-JP" sz="1113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47 patients were included in the analysis</a:t>
            </a:r>
          </a:p>
        </p:txBody>
      </p: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DE614686-65FE-4CBD-ADDF-B5E724CB1563}"/>
              </a:ext>
            </a:extLst>
          </p:cNvPr>
          <p:cNvCxnSpPr/>
          <p:nvPr/>
        </p:nvCxnSpPr>
        <p:spPr>
          <a:xfrm>
            <a:off x="2016238" y="2955774"/>
            <a:ext cx="2390742" cy="1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A5078F29-F790-441C-8BBE-3914D3741808}"/>
              </a:ext>
            </a:extLst>
          </p:cNvPr>
          <p:cNvCxnSpPr>
            <a:cxnSpLocks/>
          </p:cNvCxnSpPr>
          <p:nvPr/>
        </p:nvCxnSpPr>
        <p:spPr>
          <a:xfrm flipH="1">
            <a:off x="3282887" y="2652439"/>
            <a:ext cx="2" cy="295779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D349C660-5BAA-4AC6-AB7D-3CC5BD9F8E07}"/>
              </a:ext>
            </a:extLst>
          </p:cNvPr>
          <p:cNvCxnSpPr>
            <a:cxnSpLocks/>
          </p:cNvCxnSpPr>
          <p:nvPr/>
        </p:nvCxnSpPr>
        <p:spPr>
          <a:xfrm flipH="1">
            <a:off x="2022298" y="2948218"/>
            <a:ext cx="2" cy="26889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8BADEDA5-4879-4202-9140-CC5B48D86BB2}"/>
              </a:ext>
            </a:extLst>
          </p:cNvPr>
          <p:cNvCxnSpPr>
            <a:cxnSpLocks/>
          </p:cNvCxnSpPr>
          <p:nvPr/>
        </p:nvCxnSpPr>
        <p:spPr>
          <a:xfrm flipH="1">
            <a:off x="4406978" y="2948218"/>
            <a:ext cx="2" cy="268890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角丸四角形 4">
            <a:extLst>
              <a:ext uri="{FF2B5EF4-FFF2-40B4-BE49-F238E27FC236}">
                <a16:creationId xmlns:a16="http://schemas.microsoft.com/office/drawing/2014/main" id="{C6B40FFF-E9F0-43C9-A88E-693F6F34C37C}"/>
              </a:ext>
            </a:extLst>
          </p:cNvPr>
          <p:cNvSpPr/>
          <p:nvPr/>
        </p:nvSpPr>
        <p:spPr>
          <a:xfrm>
            <a:off x="1365308" y="3241305"/>
            <a:ext cx="1301860" cy="37363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50868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ja-JP" sz="1113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27 were assigned for Quadruple PSS</a:t>
            </a:r>
          </a:p>
        </p:txBody>
      </p:sp>
      <p:sp>
        <p:nvSpPr>
          <p:cNvPr id="43" name="角丸四角形 4">
            <a:extLst>
              <a:ext uri="{FF2B5EF4-FFF2-40B4-BE49-F238E27FC236}">
                <a16:creationId xmlns:a16="http://schemas.microsoft.com/office/drawing/2014/main" id="{B1277AA1-AC9B-43A1-9F40-BB60696E0F88}"/>
              </a:ext>
            </a:extLst>
          </p:cNvPr>
          <p:cNvSpPr/>
          <p:nvPr/>
        </p:nvSpPr>
        <p:spPr>
          <a:xfrm>
            <a:off x="3756041" y="3241305"/>
            <a:ext cx="1301878" cy="37363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50868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ja-JP" sz="1113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20 were assigned for Double PSS</a:t>
            </a:r>
          </a:p>
        </p:txBody>
      </p:sp>
    </p:spTree>
    <p:extLst>
      <p:ext uri="{BB962C8B-B14F-4D97-AF65-F5344CB8AC3E}">
        <p14:creationId xmlns:p14="http://schemas.microsoft.com/office/powerpoint/2010/main" val="1205930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170"/>
    </mc:Choice>
    <mc:Fallback xmlns="">
      <p:transition spd="slow" advTm="43170"/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6120</TotalTime>
  <Words>89</Words>
  <Application>Microsoft Office PowerPoint</Application>
  <PresentationFormat>ユーザー設定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>鹿児島大学第一外科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盛　真一郎</dc:creator>
  <cp:lastModifiedBy>yuseishoei04191230@outlook.jp</cp:lastModifiedBy>
  <cp:revision>300</cp:revision>
  <cp:lastPrinted>2012-12-16T14:04:33Z</cp:lastPrinted>
  <dcterms:created xsi:type="dcterms:W3CDTF">2007-01-14T09:26:48Z</dcterms:created>
  <dcterms:modified xsi:type="dcterms:W3CDTF">2022-10-19T12:09:09Z</dcterms:modified>
</cp:coreProperties>
</file>