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0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DC843-D828-44DF-AE45-921377C58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6CB907-0EFF-4A3A-8321-C0A778A0C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45DE9-EF77-44EF-A685-06B1E53C1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EA941-F1D7-42C9-87BE-0B8C266A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8D46-A89B-46EE-810D-ACE4B6F5E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05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1A36-EB51-4FC0-BE6F-CB5A5531F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D7548-29EE-4E24-960A-5B63FFC0BE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C58FA-2126-4B48-8FC3-EAEA38FC2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CCA4C-754D-4A70-90AE-D22516C7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1D078-5A86-4309-8581-F1C01B99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77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58D54A-CF44-4B4C-8556-1817D267A6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D8A43-8E43-4DA3-9D20-4B8752EC1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CFD87-01B0-4551-8E42-2FA426915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21BD0-34CD-4455-92B0-339E36BC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4F878-0C2F-48E0-B631-3B98B6384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0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0AC9B-83A7-4788-9A9E-AEFE1358F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4A563-644A-4A2B-BA8A-B15A97D1E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761B3-5EC0-4D64-8C8C-716243ED2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02647-144A-4E7B-AD09-078CBCB8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63DBA-4B0D-4000-8651-9DD64ACC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3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86B89-AC5C-483E-84FD-FB32BD8BA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F66E0-E23C-4AA4-9646-D27DDA658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4C694-3C58-41B0-B28F-10244760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CBE5E-2603-467C-B5FB-2262AD27B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64F48-B331-4874-9E65-2CD54A52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9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3BDFE-5443-464F-95EC-EFFF4B9A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1DD10-5203-4E0B-B9A8-2C0DD9C8B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6278BB-1942-415C-B59E-F38A94B81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13B06-3320-444F-A37C-8D935D9D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649DA-96F6-4E02-AA40-2CABB5091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FBF82-95EB-441F-870B-DC98733A7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93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691E1-7264-43D5-9BAA-18A7F9F38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C6E388-3626-4E9B-B7DB-230A11912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7C399-10AD-4888-AA05-2430C7BCB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019FB5-F813-4EF0-A631-D94532747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BA155-A1CC-44E5-BA56-22CF5FFA0E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E77E63-3235-44A1-BA02-9113A2D7F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60B2D1-7137-4CD3-977E-272DB3297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BEB6FF-B56C-4280-BB31-69D71A147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1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C4B43-F9C8-4E6A-B39B-4594ACFF2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5E257-455C-4CF5-91FC-A2A9ECC79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AA2508-A009-40F0-98DE-AA4D24238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483BC7-77B8-4834-8737-3D8D5187E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0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02AB99-519E-4F15-9714-2794532AF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083A3F-4BCB-4D43-A03C-E218BFCA1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9BC8D-E915-4CAA-A009-EE8411A97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96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CF1FB-86A3-4587-9686-E0ED31884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22BDE-58A2-4990-B29A-246733515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36F80-C02D-45C2-A6A7-CB74C8304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56769-7631-4123-A516-52BA7D4A2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1BCAB-A824-49F4-A4C2-BB29EF5F7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4CC46D-2140-4EFF-BD86-0382C1A10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467FA-6EAF-4648-B850-8741D0DF0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C94A65-58C3-42B9-A704-2470DD331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81F21E-D627-4014-A993-5C78790BF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7E561-FD96-4279-9FF4-DF5CDEF00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FEE52-9E9A-4325-B4BA-F07769C7F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82FC5-4D5E-40DB-905D-D0096C84D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95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617CBF-88F5-4B59-9B6A-3307B9984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9B3CC-B96B-4616-A791-A306142C8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76821-10FC-4AF5-B071-04EC9238CA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4FA09-8B28-4751-89E4-12EB219D9697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7BE05-1310-452E-B400-9C70F9E87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6EA4C-07BB-4B79-805C-285A26B42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F0513-E8AA-42EB-A98D-C0A1810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27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E55048-0B92-4C54-81E9-F435A11C040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4" y="78205"/>
            <a:ext cx="11436351" cy="6701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323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Pora</dc:creator>
  <cp:lastModifiedBy>Kim, Pora</cp:lastModifiedBy>
  <cp:revision>1</cp:revision>
  <dcterms:created xsi:type="dcterms:W3CDTF">2022-10-12T18:37:29Z</dcterms:created>
  <dcterms:modified xsi:type="dcterms:W3CDTF">2022-10-12T18:37:37Z</dcterms:modified>
</cp:coreProperties>
</file>