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903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1" d="100"/>
          <a:sy n="61" d="100"/>
        </p:scale>
        <p:origin x="2467" y="67"/>
      </p:cViewPr>
      <p:guideLst>
        <p:guide orient="horz" pos="2903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6493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2083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01755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644894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34223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6387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961269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42441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43713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85068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988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AFD04-59F9-4184-A6D6-175D8BE479B1}" type="datetimeFigureOut">
              <a:rPr kumimoji="1" lang="ja-JP" altLang="en-US" smtClean="0"/>
              <a:t>2022/9/30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3083A7-4A88-4B13-BCE6-24B60896E3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81801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0EA2B297-1872-82EB-F705-491E4A024CD8}"/>
              </a:ext>
            </a:extLst>
          </p:cNvPr>
          <p:cNvSpPr txBox="1"/>
          <p:nvPr/>
        </p:nvSpPr>
        <p:spPr>
          <a:xfrm>
            <a:off x="105376" y="157953"/>
            <a:ext cx="22862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Supplemental Figure 4</a:t>
            </a:r>
            <a:endParaRPr kumimoji="1" lang="ja-JP" altLang="en-US" dirty="0"/>
          </a:p>
        </p:txBody>
      </p:sp>
      <p:graphicFrame>
        <p:nvGraphicFramePr>
          <p:cNvPr id="2" name="オブジェクト 1">
            <a:extLst>
              <a:ext uri="{FF2B5EF4-FFF2-40B4-BE49-F238E27FC236}">
                <a16:creationId xmlns:a16="http://schemas.microsoft.com/office/drawing/2014/main" id="{2C6E2C24-18C0-4E04-6AEF-F9E6582805D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87955558"/>
              </p:ext>
            </p:extLst>
          </p:nvPr>
        </p:nvGraphicFramePr>
        <p:xfrm>
          <a:off x="1373107" y="614967"/>
          <a:ext cx="3828072" cy="792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Acrobat Document" r:id="rId2" imgW="3086280" imgH="6385680" progId="Acrobat.Document.DC">
                  <p:embed/>
                </p:oleObj>
              </mc:Choice>
              <mc:Fallback>
                <p:oleObj name="Acrobat Document" r:id="rId2" imgW="3086280" imgH="6385680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1373107" y="614967"/>
                        <a:ext cx="3828072" cy="792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3254C1A9-C57D-6236-87AF-237E178B64F4}"/>
              </a:ext>
            </a:extLst>
          </p:cNvPr>
          <p:cNvCxnSpPr>
            <a:cxnSpLocks/>
          </p:cNvCxnSpPr>
          <p:nvPr/>
        </p:nvCxnSpPr>
        <p:spPr>
          <a:xfrm>
            <a:off x="4875503" y="637607"/>
            <a:ext cx="0" cy="525600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C2A91BAD-7925-5D7D-20D2-93441E1F515C}"/>
              </a:ext>
            </a:extLst>
          </p:cNvPr>
          <p:cNvSpPr txBox="1"/>
          <p:nvPr/>
        </p:nvSpPr>
        <p:spPr>
          <a:xfrm>
            <a:off x="5068953" y="3080941"/>
            <a:ext cx="10287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CnVYV-1</a:t>
            </a: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D76CEC87-2FC3-6B7E-5718-1B5473653CD9}"/>
              </a:ext>
            </a:extLst>
          </p:cNvPr>
          <p:cNvCxnSpPr>
            <a:cxnSpLocks/>
          </p:cNvCxnSpPr>
          <p:nvPr/>
        </p:nvCxnSpPr>
        <p:spPr>
          <a:xfrm>
            <a:off x="4875503" y="5947756"/>
            <a:ext cx="0" cy="1329039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B689F71-4DAD-31FA-912A-A5329B62AA02}"/>
              </a:ext>
            </a:extLst>
          </p:cNvPr>
          <p:cNvSpPr txBox="1"/>
          <p:nvPr/>
        </p:nvSpPr>
        <p:spPr>
          <a:xfrm>
            <a:off x="5068953" y="6399891"/>
            <a:ext cx="918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err="1"/>
              <a:t>LycMoV</a:t>
            </a:r>
            <a:endParaRPr kumimoji="1" lang="en-US" altLang="ja-JP" dirty="0"/>
          </a:p>
        </p:txBody>
      </p:sp>
      <p:cxnSp>
        <p:nvCxnSpPr>
          <p:cNvPr id="13" name="直線コネクタ 12">
            <a:extLst>
              <a:ext uri="{FF2B5EF4-FFF2-40B4-BE49-F238E27FC236}">
                <a16:creationId xmlns:a16="http://schemas.microsoft.com/office/drawing/2014/main" id="{D0B8E1F9-A747-1CEE-E0C0-A9D5CAB83F4B}"/>
              </a:ext>
            </a:extLst>
          </p:cNvPr>
          <p:cNvCxnSpPr>
            <a:cxnSpLocks/>
          </p:cNvCxnSpPr>
          <p:nvPr/>
        </p:nvCxnSpPr>
        <p:spPr>
          <a:xfrm>
            <a:off x="4875503" y="7366589"/>
            <a:ext cx="0" cy="630456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42F4F127-FFF3-D7FB-1065-7499B50FDD90}"/>
              </a:ext>
            </a:extLst>
          </p:cNvPr>
          <p:cNvSpPr txBox="1"/>
          <p:nvPr/>
        </p:nvSpPr>
        <p:spPr>
          <a:xfrm>
            <a:off x="5068953" y="7457725"/>
            <a:ext cx="15065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/>
              <a:t>CnVYV-2</a:t>
            </a:r>
          </a:p>
        </p:txBody>
      </p:sp>
    </p:spTree>
    <p:extLst>
      <p:ext uri="{BB962C8B-B14F-4D97-AF65-F5344CB8AC3E}">
        <p14:creationId xmlns:p14="http://schemas.microsoft.com/office/powerpoint/2010/main" val="30688492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167</TotalTime>
  <Words>6</Words>
  <Application>Microsoft Office PowerPoint</Application>
  <PresentationFormat>画面に合わせる (4:3)</PresentationFormat>
  <Paragraphs>4</Paragraphs>
  <Slides>1</Slides>
  <Notes>0</Notes>
  <HiddenSlides>0</HiddenSlides>
  <MMClips>0</MMClips>
  <ScaleCrop>false</ScaleCrop>
  <HeadingPairs>
    <vt:vector size="8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埋め込まれた OLE サーバー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Office テーマ</vt:lpstr>
      <vt:lpstr>Acrobat Document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今 辰哉</dc:creator>
  <cp:lastModifiedBy>今 辰哉</cp:lastModifiedBy>
  <cp:revision>18</cp:revision>
  <dcterms:created xsi:type="dcterms:W3CDTF">2022-07-23T03:44:35Z</dcterms:created>
  <dcterms:modified xsi:type="dcterms:W3CDTF">2022-09-30T03:56:00Z</dcterms:modified>
</cp:coreProperties>
</file>