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2467" y="3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49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083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17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48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22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38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12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44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37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50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8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80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CCDB1B7-E317-EF99-6863-2F18C6BCFA03}"/>
              </a:ext>
            </a:extLst>
          </p:cNvPr>
          <p:cNvSpPr txBox="1"/>
          <p:nvPr/>
        </p:nvSpPr>
        <p:spPr>
          <a:xfrm>
            <a:off x="105376" y="157953"/>
            <a:ext cx="228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Figure 3</a:t>
            </a:r>
            <a:endParaRPr kumimoji="1" lang="ja-JP" altLang="en-US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58296F3-4630-AF21-02E2-35D3767FE9C0}"/>
              </a:ext>
            </a:extLst>
          </p:cNvPr>
          <p:cNvSpPr txBox="1"/>
          <p:nvPr/>
        </p:nvSpPr>
        <p:spPr>
          <a:xfrm>
            <a:off x="-1028821" y="10214380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</a:t>
            </a:r>
            <a:endParaRPr kumimoji="1" lang="ja-JP" altLang="en-US" sz="1400" dirty="0"/>
          </a:p>
        </p:txBody>
      </p:sp>
      <p:graphicFrame>
        <p:nvGraphicFramePr>
          <p:cNvPr id="3" name="オブジェクト 2">
            <a:extLst>
              <a:ext uri="{FF2B5EF4-FFF2-40B4-BE49-F238E27FC236}">
                <a16:creationId xmlns:a16="http://schemas.microsoft.com/office/drawing/2014/main" id="{9B5E9D46-9496-033A-65F7-84DD0BB5BE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047924"/>
              </p:ext>
            </p:extLst>
          </p:nvPr>
        </p:nvGraphicFramePr>
        <p:xfrm>
          <a:off x="1575494" y="599336"/>
          <a:ext cx="3686910" cy="79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085994" imgH="6629305" progId="Acrobat.Document.DC">
                  <p:embed/>
                </p:oleObj>
              </mc:Choice>
              <mc:Fallback>
                <p:oleObj name="Acrobat Document" r:id="rId2" imgW="3085994" imgH="662930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75494" y="599336"/>
                        <a:ext cx="3686910" cy="79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71E7BC9B-1098-FEE0-DA8F-796D1A69D567}"/>
              </a:ext>
            </a:extLst>
          </p:cNvPr>
          <p:cNvCxnSpPr>
            <a:cxnSpLocks/>
          </p:cNvCxnSpPr>
          <p:nvPr/>
        </p:nvCxnSpPr>
        <p:spPr>
          <a:xfrm>
            <a:off x="4875503" y="637607"/>
            <a:ext cx="0" cy="525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C910FE5-B0DF-D21D-CCAC-FCC26BF04C2E}"/>
              </a:ext>
            </a:extLst>
          </p:cNvPr>
          <p:cNvSpPr txBox="1"/>
          <p:nvPr/>
        </p:nvSpPr>
        <p:spPr>
          <a:xfrm>
            <a:off x="5068953" y="3080941"/>
            <a:ext cx="102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CnVYV-1</a:t>
            </a:r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3B612E59-0647-C3E1-F74B-C98CE8F089AD}"/>
              </a:ext>
            </a:extLst>
          </p:cNvPr>
          <p:cNvCxnSpPr>
            <a:cxnSpLocks/>
          </p:cNvCxnSpPr>
          <p:nvPr/>
        </p:nvCxnSpPr>
        <p:spPr>
          <a:xfrm>
            <a:off x="4875503" y="5990557"/>
            <a:ext cx="0" cy="13290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4D314A1-B994-FD04-5622-6F6CD43418C0}"/>
              </a:ext>
            </a:extLst>
          </p:cNvPr>
          <p:cNvSpPr txBox="1"/>
          <p:nvPr/>
        </p:nvSpPr>
        <p:spPr>
          <a:xfrm>
            <a:off x="5068953" y="6399891"/>
            <a:ext cx="918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/>
              <a:t>LycMoV</a:t>
            </a:r>
            <a:endParaRPr kumimoji="1" lang="en-US" altLang="ja-JP" dirty="0"/>
          </a:p>
        </p:txBody>
      </p: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D667550E-1AE5-6BA3-4297-7E343B7FDFD8}"/>
              </a:ext>
            </a:extLst>
          </p:cNvPr>
          <p:cNvCxnSpPr>
            <a:cxnSpLocks/>
          </p:cNvCxnSpPr>
          <p:nvPr/>
        </p:nvCxnSpPr>
        <p:spPr>
          <a:xfrm>
            <a:off x="4875503" y="7389935"/>
            <a:ext cx="0" cy="6304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C8DE552-09C8-D5A1-F893-891EF9B2E668}"/>
              </a:ext>
            </a:extLst>
          </p:cNvPr>
          <p:cNvSpPr txBox="1"/>
          <p:nvPr/>
        </p:nvSpPr>
        <p:spPr>
          <a:xfrm>
            <a:off x="5068953" y="7457725"/>
            <a:ext cx="1506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CnVYV-2</a:t>
            </a:r>
          </a:p>
        </p:txBody>
      </p:sp>
    </p:spTree>
    <p:extLst>
      <p:ext uri="{BB962C8B-B14F-4D97-AF65-F5344CB8AC3E}">
        <p14:creationId xmlns:p14="http://schemas.microsoft.com/office/powerpoint/2010/main" val="3068849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7</Words>
  <Application>Microsoft Office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Acrobat Document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今 辰哉</dc:creator>
  <cp:lastModifiedBy>今 辰哉</cp:lastModifiedBy>
  <cp:revision>15</cp:revision>
  <cp:lastPrinted>2022-09-30T04:29:44Z</cp:lastPrinted>
  <dcterms:created xsi:type="dcterms:W3CDTF">2022-07-23T03:44:35Z</dcterms:created>
  <dcterms:modified xsi:type="dcterms:W3CDTF">2022-09-30T04:42:31Z</dcterms:modified>
</cp:coreProperties>
</file>