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>
        <p:scale>
          <a:sx n="89" d="100"/>
          <a:sy n="89" d="100"/>
        </p:scale>
        <p:origin x="1872" y="-725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6493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0831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0175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4489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4223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6387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2022/8/3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6126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2022/8/3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2441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2022/8/3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4371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8506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988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AFD04-59F9-4184-A6D6-175D8BE479B1}" type="datetimeFigureOut">
              <a:rPr kumimoji="1" lang="ja-JP" altLang="en-US" smtClean="0"/>
              <a:t>2022/8/3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801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D73BECB7-D2C6-7442-53E6-931907DFA855}"/>
              </a:ext>
            </a:extLst>
          </p:cNvPr>
          <p:cNvSpPr txBox="1"/>
          <p:nvPr/>
        </p:nvSpPr>
        <p:spPr>
          <a:xfrm>
            <a:off x="105376" y="157953"/>
            <a:ext cx="2286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Supplemental Figure 2</a:t>
            </a:r>
            <a:endParaRPr kumimoji="1" lang="ja-JP" altLang="en-US" dirty="0"/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A5451395-0478-AD10-472F-097EA5D16201}"/>
              </a:ext>
            </a:extLst>
          </p:cNvPr>
          <p:cNvSpPr txBox="1"/>
          <p:nvPr/>
        </p:nvSpPr>
        <p:spPr>
          <a:xfrm>
            <a:off x="-1028821" y="10214380"/>
            <a:ext cx="2808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</a:t>
            </a:r>
            <a:endParaRPr kumimoji="1" lang="ja-JP" altLang="en-US" sz="1400" dirty="0"/>
          </a:p>
        </p:txBody>
      </p:sp>
      <p:graphicFrame>
        <p:nvGraphicFramePr>
          <p:cNvPr id="2" name="オブジェクト 1">
            <a:extLst>
              <a:ext uri="{FF2B5EF4-FFF2-40B4-BE49-F238E27FC236}">
                <a16:creationId xmlns:a16="http://schemas.microsoft.com/office/drawing/2014/main" id="{8DF1467A-9E57-1657-C45F-02514E816E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9048906"/>
              </p:ext>
            </p:extLst>
          </p:nvPr>
        </p:nvGraphicFramePr>
        <p:xfrm>
          <a:off x="338204" y="1584969"/>
          <a:ext cx="5951156" cy="5980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910769" imgH="2925985" progId="Acrobat.Document.DC">
                  <p:embed/>
                </p:oleObj>
              </mc:Choice>
              <mc:Fallback>
                <p:oleObj name="Acrobat Document" r:id="rId2" imgW="2910769" imgH="2925985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38204" y="1584969"/>
                        <a:ext cx="5951156" cy="59803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EA4EC430-682E-A05A-00D4-93B176D75B23}"/>
              </a:ext>
            </a:extLst>
          </p:cNvPr>
          <p:cNvCxnSpPr/>
          <p:nvPr/>
        </p:nvCxnSpPr>
        <p:spPr>
          <a:xfrm>
            <a:off x="5305249" y="1682151"/>
            <a:ext cx="0" cy="28898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BA74B5AB-D1FE-51F5-D138-C04F173CF547}"/>
              </a:ext>
            </a:extLst>
          </p:cNvPr>
          <p:cNvCxnSpPr/>
          <p:nvPr/>
        </p:nvCxnSpPr>
        <p:spPr>
          <a:xfrm>
            <a:off x="5305249" y="4655389"/>
            <a:ext cx="0" cy="1800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E352A24-FD07-A364-C4A9-44E4C6E452CA}"/>
              </a:ext>
            </a:extLst>
          </p:cNvPr>
          <p:cNvSpPr txBox="1"/>
          <p:nvPr/>
        </p:nvSpPr>
        <p:spPr>
          <a:xfrm>
            <a:off x="5387577" y="2942409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Clade I</a:t>
            </a:r>
            <a:endParaRPr kumimoji="1" lang="ja-JP" altLang="en-US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BD5CBB8-EA09-3AB2-7F34-14F7BEE61A22}"/>
              </a:ext>
            </a:extLst>
          </p:cNvPr>
          <p:cNvSpPr txBox="1"/>
          <p:nvPr/>
        </p:nvSpPr>
        <p:spPr>
          <a:xfrm>
            <a:off x="5387576" y="5370723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Clade II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8849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</TotalTime>
  <Words>8</Words>
  <Application>Microsoft Office PowerPoint</Application>
  <PresentationFormat>画面に合わせる (4:3)</PresentationFormat>
  <Paragraphs>4</Paragraphs>
  <Slides>1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テーマ</vt:lpstr>
      <vt:lpstr>Adobe Acrobat Document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今 辰哉</dc:creator>
  <cp:lastModifiedBy>今 辰哉</cp:lastModifiedBy>
  <cp:revision>5</cp:revision>
  <dcterms:created xsi:type="dcterms:W3CDTF">2022-07-23T03:44:35Z</dcterms:created>
  <dcterms:modified xsi:type="dcterms:W3CDTF">2022-08-03T08:36:16Z</dcterms:modified>
</cp:coreProperties>
</file>