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86" d="100"/>
          <a:sy n="86" d="100"/>
        </p:scale>
        <p:origin x="1925" y="-21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66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619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494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647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61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2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04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81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65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08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1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8D33-75E0-405E-9A64-C7EBBE3361B8}" type="datetimeFigureOut">
              <a:rPr kumimoji="1" lang="ja-JP" altLang="en-US" smtClean="0"/>
              <a:t>2022/10/7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A34A1-426A-4DA0-89C4-EF9C839CE9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45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B59BA6-37DE-E318-9941-7B4ED049C41B}"/>
              </a:ext>
            </a:extLst>
          </p:cNvPr>
          <p:cNvSpPr txBox="1"/>
          <p:nvPr/>
        </p:nvSpPr>
        <p:spPr>
          <a:xfrm>
            <a:off x="105376" y="157953"/>
            <a:ext cx="2286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Supplemental Figure 1</a:t>
            </a:r>
            <a:endParaRPr kumimoji="1" lang="ja-JP" altLang="en-US" dirty="0"/>
          </a:p>
        </p:txBody>
      </p:sp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33B9F54E-0778-75C7-EA78-75BBDB2C40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8970773"/>
              </p:ext>
            </p:extLst>
          </p:nvPr>
        </p:nvGraphicFramePr>
        <p:xfrm>
          <a:off x="1688988" y="881745"/>
          <a:ext cx="3942030" cy="7615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123846" imgH="6034898" progId="Acrobat.Document.DC">
                  <p:embed/>
                </p:oleObj>
              </mc:Choice>
              <mc:Fallback>
                <p:oleObj name="Acrobat Document" r:id="rId2" imgW="3123846" imgH="603489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88988" y="881745"/>
                        <a:ext cx="3942030" cy="7615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F25E3BD-A3A3-09F2-5083-074EC1D82BB8}"/>
              </a:ext>
            </a:extLst>
          </p:cNvPr>
          <p:cNvCxnSpPr>
            <a:cxnSpLocks/>
          </p:cNvCxnSpPr>
          <p:nvPr/>
        </p:nvCxnSpPr>
        <p:spPr>
          <a:xfrm>
            <a:off x="5058507" y="7000831"/>
            <a:ext cx="0" cy="8280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D07CC871-2150-46BC-1F27-F27AC5B163FF}"/>
              </a:ext>
            </a:extLst>
          </p:cNvPr>
          <p:cNvCxnSpPr>
            <a:cxnSpLocks/>
          </p:cNvCxnSpPr>
          <p:nvPr/>
        </p:nvCxnSpPr>
        <p:spPr>
          <a:xfrm>
            <a:off x="5058507" y="6391253"/>
            <a:ext cx="0" cy="5040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5FAB988-95FC-7887-1011-18EAC287750E}"/>
              </a:ext>
            </a:extLst>
          </p:cNvPr>
          <p:cNvCxnSpPr>
            <a:cxnSpLocks/>
          </p:cNvCxnSpPr>
          <p:nvPr/>
        </p:nvCxnSpPr>
        <p:spPr>
          <a:xfrm>
            <a:off x="5058507" y="958788"/>
            <a:ext cx="0" cy="533634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88195A3-5961-703E-ABB4-5999537A959B}"/>
              </a:ext>
            </a:extLst>
          </p:cNvPr>
          <p:cNvSpPr txBox="1"/>
          <p:nvPr/>
        </p:nvSpPr>
        <p:spPr>
          <a:xfrm>
            <a:off x="5255803" y="6473976"/>
            <a:ext cx="1256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Subgroup IB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033BF1-B74A-D802-06E2-AF2822707F6B}"/>
              </a:ext>
            </a:extLst>
          </p:cNvPr>
          <p:cNvSpPr txBox="1"/>
          <p:nvPr/>
        </p:nvSpPr>
        <p:spPr>
          <a:xfrm>
            <a:off x="5255803" y="7245554"/>
            <a:ext cx="1132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Subgroup II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7212303-3CAA-535E-06D1-EC9D85A204C7}"/>
              </a:ext>
            </a:extLst>
          </p:cNvPr>
          <p:cNvSpPr txBox="1"/>
          <p:nvPr/>
        </p:nvSpPr>
        <p:spPr>
          <a:xfrm>
            <a:off x="5255804" y="3335852"/>
            <a:ext cx="1256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Subgroup IA</a:t>
            </a:r>
          </a:p>
        </p:txBody>
      </p:sp>
    </p:spTree>
    <p:extLst>
      <p:ext uri="{BB962C8B-B14F-4D97-AF65-F5344CB8AC3E}">
        <p14:creationId xmlns:p14="http://schemas.microsoft.com/office/powerpoint/2010/main" val="1982167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9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Acrobat Document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今 辰哉</dc:creator>
  <cp:lastModifiedBy>今 辰哉</cp:lastModifiedBy>
  <cp:revision>10</cp:revision>
  <cp:lastPrinted>2022-10-07T04:22:08Z</cp:lastPrinted>
  <dcterms:created xsi:type="dcterms:W3CDTF">2022-07-19T06:30:51Z</dcterms:created>
  <dcterms:modified xsi:type="dcterms:W3CDTF">2022-10-07T04:23:21Z</dcterms:modified>
</cp:coreProperties>
</file>