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43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77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5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88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6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67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29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3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544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3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3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315E5-C831-4BBB-97E1-D6FB14298A3F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C4C3D-A976-4CF1-B48C-42846729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9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5468A2-1A5E-4C48-8D56-B9EA8565B5A4}"/>
              </a:ext>
            </a:extLst>
          </p:cNvPr>
          <p:cNvGrpSpPr/>
          <p:nvPr/>
        </p:nvGrpSpPr>
        <p:grpSpPr>
          <a:xfrm>
            <a:off x="1080655" y="849630"/>
            <a:ext cx="5583381" cy="8432915"/>
            <a:chOff x="1080655" y="849630"/>
            <a:chExt cx="5583381" cy="843291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FF5F768-19CB-4A56-AE64-4B58E80EA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3379" y="899073"/>
              <a:ext cx="2710914" cy="272202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029E0CB-64AB-4302-B24A-87B4B0886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1336" y="6454423"/>
              <a:ext cx="2683853" cy="278001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152C92B-E3F2-4357-9B87-77911788D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06564" y="6491489"/>
              <a:ext cx="2746436" cy="274946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8A94C4D-E1F3-4270-B7FF-F32DE332C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20739" y="3680825"/>
              <a:ext cx="2713612" cy="277840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CA0C0CB-B9C8-4A65-8772-47534DD84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64357" y="3659118"/>
              <a:ext cx="2696354" cy="278001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35A9E4D-CD48-46C0-BD32-AA3F884C2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11249" y="905224"/>
              <a:ext cx="2721736" cy="272202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B8AA67C-137C-4C58-A3B7-7AC76DF202F1}"/>
                </a:ext>
              </a:extLst>
            </p:cNvPr>
            <p:cNvSpPr txBox="1"/>
            <p:nvPr/>
          </p:nvSpPr>
          <p:spPr>
            <a:xfrm>
              <a:off x="1110625" y="849630"/>
              <a:ext cx="375388" cy="41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1E421C-AB0C-4127-A033-1D0116CF020F}"/>
                </a:ext>
              </a:extLst>
            </p:cNvPr>
            <p:cNvSpPr txBox="1"/>
            <p:nvPr/>
          </p:nvSpPr>
          <p:spPr>
            <a:xfrm>
              <a:off x="1161337" y="3680825"/>
              <a:ext cx="375388" cy="41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4A10CCA-9323-4356-A07F-1735C49195F7}"/>
                </a:ext>
              </a:extLst>
            </p:cNvPr>
            <p:cNvSpPr txBox="1"/>
            <p:nvPr/>
          </p:nvSpPr>
          <p:spPr>
            <a:xfrm>
              <a:off x="3875696" y="3659273"/>
              <a:ext cx="375388" cy="41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09A85A-E7A9-4DE2-99C1-AEDCF424144B}"/>
                </a:ext>
              </a:extLst>
            </p:cNvPr>
            <p:cNvSpPr txBox="1"/>
            <p:nvPr/>
          </p:nvSpPr>
          <p:spPr>
            <a:xfrm>
              <a:off x="1158463" y="6498392"/>
              <a:ext cx="360776" cy="41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72BC770-E147-4CDF-9BA9-F5CDBF3C79A7}"/>
                </a:ext>
              </a:extLst>
            </p:cNvPr>
            <p:cNvSpPr txBox="1"/>
            <p:nvPr/>
          </p:nvSpPr>
          <p:spPr>
            <a:xfrm>
              <a:off x="3920739" y="909117"/>
              <a:ext cx="375388" cy="41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64422B-02E0-41EF-947C-42CA58EDEF84}"/>
                </a:ext>
              </a:extLst>
            </p:cNvPr>
            <p:cNvCxnSpPr>
              <a:cxnSpLocks/>
            </p:cNvCxnSpPr>
            <p:nvPr/>
          </p:nvCxnSpPr>
          <p:spPr>
            <a:xfrm>
              <a:off x="3864788" y="849630"/>
              <a:ext cx="0" cy="8432915"/>
            </a:xfrm>
            <a:prstGeom prst="line">
              <a:avLst/>
            </a:prstGeom>
            <a:ln w="381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7F3A197-14FB-46AE-8622-779E9255483A}"/>
                </a:ext>
              </a:extLst>
            </p:cNvPr>
            <p:cNvCxnSpPr>
              <a:cxnSpLocks/>
            </p:cNvCxnSpPr>
            <p:nvPr/>
          </p:nvCxnSpPr>
          <p:spPr>
            <a:xfrm>
              <a:off x="1080655" y="3643823"/>
              <a:ext cx="5505573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F062A1C-4FD9-4E1C-972E-1E3E34FF0C16}"/>
                </a:ext>
              </a:extLst>
            </p:cNvPr>
            <p:cNvCxnSpPr>
              <a:cxnSpLocks/>
            </p:cNvCxnSpPr>
            <p:nvPr/>
          </p:nvCxnSpPr>
          <p:spPr>
            <a:xfrm>
              <a:off x="1158463" y="6468761"/>
              <a:ext cx="5505573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2D02FB5-665D-4055-834F-6584CA8F843B}"/>
                </a:ext>
              </a:extLst>
            </p:cNvPr>
            <p:cNvSpPr/>
            <p:nvPr/>
          </p:nvSpPr>
          <p:spPr>
            <a:xfrm>
              <a:off x="1110625" y="849630"/>
              <a:ext cx="5538297" cy="8416615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72B0AC-930C-47F6-9DEA-645D4679D1AF}"/>
                </a:ext>
              </a:extLst>
            </p:cNvPr>
            <p:cNvSpPr txBox="1"/>
            <p:nvPr/>
          </p:nvSpPr>
          <p:spPr>
            <a:xfrm>
              <a:off x="3880543" y="6466647"/>
              <a:ext cx="346162" cy="41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9523B29-0A03-4700-BE6C-DC49B9A580EA}"/>
              </a:ext>
            </a:extLst>
          </p:cNvPr>
          <p:cNvSpPr txBox="1"/>
          <p:nvPr/>
        </p:nvSpPr>
        <p:spPr>
          <a:xfrm>
            <a:off x="320458" y="952783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Additional File 1.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701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</TotalTime>
  <Words>10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Stephens</dc:creator>
  <cp:lastModifiedBy>Edward Stephens</cp:lastModifiedBy>
  <cp:revision>11</cp:revision>
  <dcterms:created xsi:type="dcterms:W3CDTF">2022-08-12T18:57:32Z</dcterms:created>
  <dcterms:modified xsi:type="dcterms:W3CDTF">2022-09-16T16:40:13Z</dcterms:modified>
</cp:coreProperties>
</file>