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43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9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0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3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7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8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0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4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1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8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4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7A0D8-9601-440D-A96C-FC0E28AD2EC8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29518-57A1-4685-BCE0-D0D21F619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5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B9ABF1-F72D-45B7-8011-E2189D8C23A2}"/>
              </a:ext>
            </a:extLst>
          </p:cNvPr>
          <p:cNvGrpSpPr/>
          <p:nvPr/>
        </p:nvGrpSpPr>
        <p:grpSpPr>
          <a:xfrm>
            <a:off x="992707" y="868240"/>
            <a:ext cx="5721489" cy="8330504"/>
            <a:chOff x="992707" y="868240"/>
            <a:chExt cx="5721489" cy="83305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5242E0A-DB11-48AB-BD76-6440AB9A9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0314" y="928130"/>
              <a:ext cx="2720603" cy="273171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538022-7AC8-4707-B0AA-7F14C7F9A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6218" y="911453"/>
              <a:ext cx="2751473" cy="276000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EC953F6-9A3D-434F-AB03-B3A4F7DB6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26218" y="3671455"/>
              <a:ext cx="2759223" cy="27567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BF57EA-9455-4107-BB27-9DC482D5C223}"/>
                </a:ext>
              </a:extLst>
            </p:cNvPr>
            <p:cNvSpPr txBox="1"/>
            <p:nvPr/>
          </p:nvSpPr>
          <p:spPr>
            <a:xfrm>
              <a:off x="1200719" y="911453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5DF713-E86D-474F-ACE0-527558D5A85C}"/>
                </a:ext>
              </a:extLst>
            </p:cNvPr>
            <p:cNvSpPr txBox="1"/>
            <p:nvPr/>
          </p:nvSpPr>
          <p:spPr>
            <a:xfrm>
              <a:off x="3937270" y="911453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85B007-0AFB-442E-A880-73770044CE07}"/>
                </a:ext>
              </a:extLst>
            </p:cNvPr>
            <p:cNvSpPr txBox="1"/>
            <p:nvPr/>
          </p:nvSpPr>
          <p:spPr>
            <a:xfrm>
              <a:off x="3937270" y="367145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3E47610-738C-4463-BA9C-64A352EFA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0832" y="6428214"/>
              <a:ext cx="2759223" cy="277053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C2D534-C3EC-49CD-ACC8-ED49D20B59B8}"/>
                </a:ext>
              </a:extLst>
            </p:cNvPr>
            <p:cNvSpPr txBox="1"/>
            <p:nvPr/>
          </p:nvSpPr>
          <p:spPr>
            <a:xfrm>
              <a:off x="1200719" y="6428214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C4F5895-6C46-4D5C-A5FF-E879A42D8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1318" y="6428214"/>
              <a:ext cx="2747959" cy="276194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4E7EA2-5173-4C2D-AB8F-E12942B494CE}"/>
                </a:ext>
              </a:extLst>
            </p:cNvPr>
            <p:cNvSpPr txBox="1"/>
            <p:nvPr/>
          </p:nvSpPr>
          <p:spPr>
            <a:xfrm>
              <a:off x="3922168" y="6428214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12997C-9019-4318-B243-D30C268B3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3977" y="3687372"/>
              <a:ext cx="2738182" cy="2752130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AF2AC39-03F1-4DBA-B1F6-252F2DF5CD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46183" y="911453"/>
              <a:ext cx="51280" cy="828480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B2A8F1-8DC4-40A6-99B2-5927D7D06310}"/>
                </a:ext>
              </a:extLst>
            </p:cNvPr>
            <p:cNvCxnSpPr>
              <a:cxnSpLocks/>
            </p:cNvCxnSpPr>
            <p:nvPr/>
          </p:nvCxnSpPr>
          <p:spPr>
            <a:xfrm>
              <a:off x="1135222" y="3671455"/>
              <a:ext cx="5578974" cy="15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3CCA41-22DD-4968-9591-7A9DADDF8F9E}"/>
                </a:ext>
              </a:extLst>
            </p:cNvPr>
            <p:cNvCxnSpPr>
              <a:cxnSpLocks/>
            </p:cNvCxnSpPr>
            <p:nvPr/>
          </p:nvCxnSpPr>
          <p:spPr>
            <a:xfrm>
              <a:off x="992707" y="6402568"/>
              <a:ext cx="5578974" cy="15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D931DC-72F0-4F6E-AC50-8C8FCA3AF938}"/>
                </a:ext>
              </a:extLst>
            </p:cNvPr>
            <p:cNvSpPr txBox="1"/>
            <p:nvPr/>
          </p:nvSpPr>
          <p:spPr>
            <a:xfrm>
              <a:off x="1200719" y="3697101"/>
              <a:ext cx="3706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DD80978-AC1E-4B10-8095-BA61AB4168DD}"/>
                </a:ext>
              </a:extLst>
            </p:cNvPr>
            <p:cNvSpPr/>
            <p:nvPr/>
          </p:nvSpPr>
          <p:spPr>
            <a:xfrm>
              <a:off x="1135222" y="868240"/>
              <a:ext cx="5542469" cy="8330504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20F7FEA-9681-476B-AEFB-E41112BBBB4B}"/>
              </a:ext>
            </a:extLst>
          </p:cNvPr>
          <p:cNvSpPr txBox="1"/>
          <p:nvPr/>
        </p:nvSpPr>
        <p:spPr>
          <a:xfrm>
            <a:off x="255588" y="96315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2.</a:t>
            </a:r>
          </a:p>
        </p:txBody>
      </p:sp>
    </p:spTree>
    <p:extLst>
      <p:ext uri="{BB962C8B-B14F-4D97-AF65-F5344CB8AC3E}">
        <p14:creationId xmlns:p14="http://schemas.microsoft.com/office/powerpoint/2010/main" val="4149825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Stephens</dc:creator>
  <cp:lastModifiedBy>Edward Stephens</cp:lastModifiedBy>
  <cp:revision>5</cp:revision>
  <dcterms:created xsi:type="dcterms:W3CDTF">2022-08-12T14:59:24Z</dcterms:created>
  <dcterms:modified xsi:type="dcterms:W3CDTF">2022-09-16T16:40:50Z</dcterms:modified>
</cp:coreProperties>
</file>