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99CC00"/>
    <a:srgbClr val="0066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95" autoAdjust="0"/>
  </p:normalViewPr>
  <p:slideViewPr>
    <p:cSldViewPr snapToGrid="0">
      <p:cViewPr varScale="1">
        <p:scale>
          <a:sx n="115" d="100"/>
          <a:sy n="115" d="100"/>
        </p:scale>
        <p:origin x="372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56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0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209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65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95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6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936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86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2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38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792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597" y="723254"/>
            <a:ext cx="6250370" cy="60293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 rot="16200000">
            <a:off x="11122793" y="2375750"/>
            <a:ext cx="14774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Log2 fold change (post/pretreatment)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4875" t="9899" r="6898" b="8037"/>
          <a:stretch/>
        </p:blipFill>
        <p:spPr>
          <a:xfrm>
            <a:off x="563842" y="486192"/>
            <a:ext cx="4420683" cy="399350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16200000">
            <a:off x="-621799" y="1681417"/>
            <a:ext cx="21779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-log10(p-adjusted)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73192" y="4399787"/>
            <a:ext cx="21779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Log2 fold change 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57683" y="3971863"/>
            <a:ext cx="26268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Overexpressed in UA010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2890" y="3964169"/>
            <a:ext cx="26268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Underexpressed</a:t>
            </a: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UA010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482404">
            <a:off x="1724964" y="3656074"/>
            <a:ext cx="202500" cy="25658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072580">
            <a:off x="1871942" y="3249029"/>
            <a:ext cx="202500" cy="25658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267374" y="3470568"/>
            <a:ext cx="7984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&lt;0.001 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-19492" y="-25986"/>
            <a:ext cx="2524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5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83746" y="560218"/>
            <a:ext cx="625947" cy="17295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677150" y="560218"/>
            <a:ext cx="638174" cy="1729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315323" y="559548"/>
            <a:ext cx="3028951" cy="1736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509694" y="559548"/>
            <a:ext cx="1167456" cy="1736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600950" y="141176"/>
            <a:ext cx="71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LumB</a:t>
            </a:r>
            <a:r>
              <a:rPr lang="en-US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LumB</a:t>
            </a:r>
            <a:endParaRPr lang="en-US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138786" y="236439"/>
            <a:ext cx="1382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LumB</a:t>
            </a:r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1200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LumA</a:t>
            </a:r>
            <a:endParaRPr lang="en-US" sz="12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83360" y="244449"/>
            <a:ext cx="1382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LumA</a:t>
            </a:r>
            <a:r>
              <a:rPr lang="en-US" sz="1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12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LumA</a:t>
            </a:r>
            <a:endParaRPr lang="en-US" sz="12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31347" y="140760"/>
            <a:ext cx="930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Basal</a:t>
            </a:r>
          </a:p>
          <a:p>
            <a:pPr algn="ctr"/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Basal</a:t>
            </a:r>
            <a:endParaRPr 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9050" y="247650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99582" y="247650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10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10846</TotalTime>
  <Words>36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Huntsman Cancer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Christos Vaklavas</dc:creator>
  <cp:lastModifiedBy>Christos Vaklavas</cp:lastModifiedBy>
  <cp:revision>181</cp:revision>
  <dcterms:created xsi:type="dcterms:W3CDTF">2020-03-25T15:25:21Z</dcterms:created>
  <dcterms:modified xsi:type="dcterms:W3CDTF">2022-10-12T23:08:08Z</dcterms:modified>
</cp:coreProperties>
</file>