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99CC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95" autoAdjust="0"/>
  </p:normalViewPr>
  <p:slideViewPr>
    <p:cSldViewPr snapToGrid="0">
      <p:cViewPr>
        <p:scale>
          <a:sx n="100" d="100"/>
          <a:sy n="100" d="100"/>
        </p:scale>
        <p:origin x="-984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5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0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09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6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9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6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93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6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3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9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06" y="78438"/>
            <a:ext cx="2569500" cy="3429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050" y="66503"/>
            <a:ext cx="2569500" cy="3429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965" y="78438"/>
            <a:ext cx="2569500" cy="3429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922" y="72556"/>
            <a:ext cx="2569500" cy="3429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" y="72556"/>
            <a:ext cx="2569500" cy="3429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130" y="241077"/>
            <a:ext cx="68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UA009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97594" y="231916"/>
            <a:ext cx="68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UA010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57307" y="235025"/>
            <a:ext cx="68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UA011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77034" y="228802"/>
            <a:ext cx="68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UA013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898945" y="228802"/>
            <a:ext cx="68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UA015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" y="3425891"/>
            <a:ext cx="2569500" cy="3429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922" y="3425891"/>
            <a:ext cx="2569500" cy="3429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943" y="3425891"/>
            <a:ext cx="2569500" cy="3429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050" y="3413956"/>
            <a:ext cx="2569500" cy="3429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071" y="3429000"/>
            <a:ext cx="2569500" cy="34290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-19492" y="-25986"/>
            <a:ext cx="2524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4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-591466" y="1298150"/>
            <a:ext cx="1435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Pretreatment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593941" y="4525927"/>
            <a:ext cx="1435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treatment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10843</TotalTime>
  <Words>11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Huntsman Cancer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Christos Vaklavas</dc:creator>
  <cp:lastModifiedBy>Chris Vaklavas</cp:lastModifiedBy>
  <cp:revision>179</cp:revision>
  <dcterms:created xsi:type="dcterms:W3CDTF">2020-03-25T15:25:21Z</dcterms:created>
  <dcterms:modified xsi:type="dcterms:W3CDTF">2022-07-03T13:24:32Z</dcterms:modified>
</cp:coreProperties>
</file>