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99CC00"/>
    <a:srgbClr val="0066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95" autoAdjust="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KINGSTON\Dr%20Forero\LET%20study\PKPD%20Cumulative%20Data%203.6.2020%20(3)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E:\KINGSTON\Dr%20Forero\LET%20study\PKPD%20Cumulative%20Data%203.6.2020%20(3)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307197727035014"/>
          <c:y val="3.7016055482218251E-2"/>
          <c:w val="0.66048396440630519"/>
          <c:h val="0.73759246727245464"/>
        </c:manualLayout>
      </c:layout>
      <c:scatterChart>
        <c:scatterStyle val="lineMarker"/>
        <c:varyColors val="0"/>
        <c:ser>
          <c:idx val="0"/>
          <c:order val="0"/>
          <c:tx>
            <c:strRef>
              <c:f>'Data and Graph'!$I$11:$I$20</c:f>
              <c:strCache>
                <c:ptCount val="1"/>
                <c:pt idx="0">
                  <c:v>UA001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'Data and Graph'!$J$11:$J$20</c:f>
              <c:numCache>
                <c:formatCode>General</c:formatCode>
                <c:ptCount val="10"/>
                <c:pt idx="0">
                  <c:v>1</c:v>
                </c:pt>
                <c:pt idx="1">
                  <c:v>1.0416700000000001</c:v>
                </c:pt>
                <c:pt idx="2">
                  <c:v>1.1667000000000001</c:v>
                </c:pt>
                <c:pt idx="3">
                  <c:v>2</c:v>
                </c:pt>
                <c:pt idx="4">
                  <c:v>4</c:v>
                </c:pt>
                <c:pt idx="5">
                  <c:v>15</c:v>
                </c:pt>
                <c:pt idx="6">
                  <c:v>15.041700000000001</c:v>
                </c:pt>
                <c:pt idx="7">
                  <c:v>15.083299999999999</c:v>
                </c:pt>
                <c:pt idx="8">
                  <c:v>15.166700000000001</c:v>
                </c:pt>
                <c:pt idx="9">
                  <c:v>15.25</c:v>
                </c:pt>
              </c:numCache>
            </c:numRef>
          </c:xVal>
          <c:yVal>
            <c:numRef>
              <c:f>'Data and Graph'!$K$12:$K$20</c:f>
              <c:numCache>
                <c:formatCode>General</c:formatCode>
                <c:ptCount val="9"/>
                <c:pt idx="0">
                  <c:v>11400</c:v>
                </c:pt>
                <c:pt idx="1">
                  <c:v>57700</c:v>
                </c:pt>
                <c:pt idx="2">
                  <c:v>49400</c:v>
                </c:pt>
                <c:pt idx="3">
                  <c:v>20700</c:v>
                </c:pt>
                <c:pt idx="4">
                  <c:v>50200</c:v>
                </c:pt>
                <c:pt idx="5">
                  <c:v>271000</c:v>
                </c:pt>
                <c:pt idx="6">
                  <c:v>409000</c:v>
                </c:pt>
                <c:pt idx="7">
                  <c:v>403000</c:v>
                </c:pt>
                <c:pt idx="8">
                  <c:v>344000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70D-41A9-B3C1-BCEE4ED2DD26}"/>
            </c:ext>
          </c:extLst>
        </c:ser>
        <c:ser>
          <c:idx val="1"/>
          <c:order val="1"/>
          <c:tx>
            <c:strRef>
              <c:f>'Data and Graph'!$I$22:$I$27</c:f>
              <c:strCache>
                <c:ptCount val="1"/>
                <c:pt idx="0">
                  <c:v>UA002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'Data and Graph'!$J$22:$J$27</c:f>
              <c:numCache>
                <c:formatCode>General</c:formatCode>
                <c:ptCount val="6"/>
                <c:pt idx="0">
                  <c:v>1</c:v>
                </c:pt>
                <c:pt idx="1">
                  <c:v>1.0416700000000001</c:v>
                </c:pt>
                <c:pt idx="2">
                  <c:v>1.1667000000000001</c:v>
                </c:pt>
                <c:pt idx="3">
                  <c:v>1.25</c:v>
                </c:pt>
                <c:pt idx="4">
                  <c:v>2</c:v>
                </c:pt>
                <c:pt idx="5">
                  <c:v>4</c:v>
                </c:pt>
              </c:numCache>
            </c:numRef>
          </c:xVal>
          <c:yVal>
            <c:numRef>
              <c:f>'Data and Graph'!$K$22:$K$27</c:f>
              <c:numCache>
                <c:formatCode>General</c:formatCode>
                <c:ptCount val="6"/>
                <c:pt idx="0">
                  <c:v>0</c:v>
                </c:pt>
                <c:pt idx="1">
                  <c:v>18200</c:v>
                </c:pt>
                <c:pt idx="2">
                  <c:v>85500</c:v>
                </c:pt>
                <c:pt idx="3">
                  <c:v>80800</c:v>
                </c:pt>
                <c:pt idx="4">
                  <c:v>58600</c:v>
                </c:pt>
                <c:pt idx="5">
                  <c:v>21500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70D-41A9-B3C1-BCEE4ED2DD26}"/>
            </c:ext>
          </c:extLst>
        </c:ser>
        <c:ser>
          <c:idx val="2"/>
          <c:order val="2"/>
          <c:tx>
            <c:strRef>
              <c:f>'Data and Graph'!$I$29:$I$41</c:f>
              <c:strCache>
                <c:ptCount val="1"/>
                <c:pt idx="0">
                  <c:v>UA003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'Data and Graph'!$J$29:$J$41</c:f>
              <c:numCache>
                <c:formatCode>General</c:formatCode>
                <c:ptCount val="13"/>
                <c:pt idx="0">
                  <c:v>1</c:v>
                </c:pt>
                <c:pt idx="1">
                  <c:v>1.0416700000000001</c:v>
                </c:pt>
                <c:pt idx="2">
                  <c:v>1.0832999999999999</c:v>
                </c:pt>
                <c:pt idx="3">
                  <c:v>1.1667000000000001</c:v>
                </c:pt>
                <c:pt idx="4">
                  <c:v>1.25</c:v>
                </c:pt>
                <c:pt idx="5">
                  <c:v>2</c:v>
                </c:pt>
                <c:pt idx="6">
                  <c:v>4</c:v>
                </c:pt>
                <c:pt idx="7">
                  <c:v>15</c:v>
                </c:pt>
                <c:pt idx="8">
                  <c:v>15.041700000000001</c:v>
                </c:pt>
                <c:pt idx="9">
                  <c:v>15.083299999999999</c:v>
                </c:pt>
                <c:pt idx="10">
                  <c:v>15.166700000000001</c:v>
                </c:pt>
                <c:pt idx="11">
                  <c:v>15.25</c:v>
                </c:pt>
                <c:pt idx="12">
                  <c:v>16</c:v>
                </c:pt>
              </c:numCache>
            </c:numRef>
          </c:xVal>
          <c:yVal>
            <c:numRef>
              <c:f>'Data and Graph'!$K$29:$K$41</c:f>
              <c:numCache>
                <c:formatCode>General</c:formatCode>
                <c:ptCount val="13"/>
                <c:pt idx="0">
                  <c:v>0</c:v>
                </c:pt>
                <c:pt idx="1">
                  <c:v>15100</c:v>
                </c:pt>
                <c:pt idx="2">
                  <c:v>43600</c:v>
                </c:pt>
                <c:pt idx="3">
                  <c:v>88000</c:v>
                </c:pt>
                <c:pt idx="4">
                  <c:v>81100</c:v>
                </c:pt>
                <c:pt idx="5">
                  <c:v>64500</c:v>
                </c:pt>
                <c:pt idx="6">
                  <c:v>26700</c:v>
                </c:pt>
                <c:pt idx="7">
                  <c:v>66900</c:v>
                </c:pt>
                <c:pt idx="8">
                  <c:v>320000</c:v>
                </c:pt>
                <c:pt idx="9">
                  <c:v>633000</c:v>
                </c:pt>
                <c:pt idx="10">
                  <c:v>768000</c:v>
                </c:pt>
                <c:pt idx="11">
                  <c:v>513000</c:v>
                </c:pt>
                <c:pt idx="12">
                  <c:v>377000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70D-41A9-B3C1-BCEE4ED2DD26}"/>
            </c:ext>
          </c:extLst>
        </c:ser>
        <c:ser>
          <c:idx val="3"/>
          <c:order val="3"/>
          <c:tx>
            <c:strRef>
              <c:f>'Data and Graph'!$I$43:$I$55</c:f>
              <c:strCache>
                <c:ptCount val="1"/>
                <c:pt idx="0">
                  <c:v>UA004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'Data and Graph'!$J$43:$J$55</c:f>
              <c:numCache>
                <c:formatCode>General</c:formatCode>
                <c:ptCount val="13"/>
                <c:pt idx="0">
                  <c:v>1</c:v>
                </c:pt>
                <c:pt idx="1">
                  <c:v>1.0416700000000001</c:v>
                </c:pt>
                <c:pt idx="2">
                  <c:v>1.0832999999999999</c:v>
                </c:pt>
                <c:pt idx="3">
                  <c:v>1.1667000000000001</c:v>
                </c:pt>
                <c:pt idx="4">
                  <c:v>1.25</c:v>
                </c:pt>
                <c:pt idx="5">
                  <c:v>2</c:v>
                </c:pt>
                <c:pt idx="6">
                  <c:v>4</c:v>
                </c:pt>
                <c:pt idx="7">
                  <c:v>15</c:v>
                </c:pt>
                <c:pt idx="8">
                  <c:v>15.041700000000001</c:v>
                </c:pt>
                <c:pt idx="9">
                  <c:v>15.083299999999999</c:v>
                </c:pt>
                <c:pt idx="10">
                  <c:v>15.166700000000001</c:v>
                </c:pt>
                <c:pt idx="11">
                  <c:v>15.25</c:v>
                </c:pt>
                <c:pt idx="12">
                  <c:v>16</c:v>
                </c:pt>
              </c:numCache>
            </c:numRef>
          </c:xVal>
          <c:yVal>
            <c:numRef>
              <c:f>'Data and Graph'!$K$43:$K$55</c:f>
              <c:numCache>
                <c:formatCode>General</c:formatCode>
                <c:ptCount val="13"/>
                <c:pt idx="0">
                  <c:v>0</c:v>
                </c:pt>
                <c:pt idx="1">
                  <c:v>17200</c:v>
                </c:pt>
                <c:pt idx="2">
                  <c:v>40900</c:v>
                </c:pt>
                <c:pt idx="3">
                  <c:v>75500</c:v>
                </c:pt>
                <c:pt idx="4">
                  <c:v>78800</c:v>
                </c:pt>
                <c:pt idx="5">
                  <c:v>59100</c:v>
                </c:pt>
                <c:pt idx="6">
                  <c:v>15300</c:v>
                </c:pt>
                <c:pt idx="7">
                  <c:v>80800</c:v>
                </c:pt>
                <c:pt idx="8">
                  <c:v>383000</c:v>
                </c:pt>
                <c:pt idx="9">
                  <c:v>491000</c:v>
                </c:pt>
                <c:pt idx="10">
                  <c:v>511000</c:v>
                </c:pt>
                <c:pt idx="11">
                  <c:v>511000</c:v>
                </c:pt>
                <c:pt idx="12">
                  <c:v>582000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570D-41A9-B3C1-BCEE4ED2DD26}"/>
            </c:ext>
          </c:extLst>
        </c:ser>
        <c:ser>
          <c:idx val="4"/>
          <c:order val="4"/>
          <c:tx>
            <c:strRef>
              <c:f>'Data and Graph'!$I$57:$I$69</c:f>
              <c:strCache>
                <c:ptCount val="1"/>
                <c:pt idx="0">
                  <c:v>UA005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'Data and Graph'!$J$57:$J$69</c:f>
              <c:numCache>
                <c:formatCode>General</c:formatCode>
                <c:ptCount val="13"/>
                <c:pt idx="0">
                  <c:v>1</c:v>
                </c:pt>
                <c:pt idx="1">
                  <c:v>1.0416700000000001</c:v>
                </c:pt>
                <c:pt idx="2">
                  <c:v>1.0832999999999999</c:v>
                </c:pt>
                <c:pt idx="3">
                  <c:v>1.1667000000000001</c:v>
                </c:pt>
                <c:pt idx="4">
                  <c:v>1.25</c:v>
                </c:pt>
                <c:pt idx="5">
                  <c:v>2</c:v>
                </c:pt>
                <c:pt idx="6">
                  <c:v>4</c:v>
                </c:pt>
                <c:pt idx="7">
                  <c:v>15</c:v>
                </c:pt>
                <c:pt idx="8">
                  <c:v>15.041700000000001</c:v>
                </c:pt>
                <c:pt idx="9">
                  <c:v>15.083299999999999</c:v>
                </c:pt>
                <c:pt idx="10">
                  <c:v>15.166700000000001</c:v>
                </c:pt>
                <c:pt idx="11">
                  <c:v>15.25</c:v>
                </c:pt>
                <c:pt idx="12">
                  <c:v>16</c:v>
                </c:pt>
              </c:numCache>
            </c:numRef>
          </c:xVal>
          <c:yVal>
            <c:numRef>
              <c:f>'Data and Graph'!$K$57:$K$69</c:f>
              <c:numCache>
                <c:formatCode>General</c:formatCode>
                <c:ptCount val="13"/>
                <c:pt idx="0">
                  <c:v>225</c:v>
                </c:pt>
                <c:pt idx="1">
                  <c:v>15800</c:v>
                </c:pt>
                <c:pt idx="2">
                  <c:v>43300</c:v>
                </c:pt>
                <c:pt idx="3">
                  <c:v>71500</c:v>
                </c:pt>
                <c:pt idx="4">
                  <c:v>80600</c:v>
                </c:pt>
                <c:pt idx="5">
                  <c:v>54600</c:v>
                </c:pt>
                <c:pt idx="6">
                  <c:v>13100</c:v>
                </c:pt>
                <c:pt idx="7">
                  <c:v>68800</c:v>
                </c:pt>
                <c:pt idx="8">
                  <c:v>368000</c:v>
                </c:pt>
                <c:pt idx="9">
                  <c:v>649000</c:v>
                </c:pt>
                <c:pt idx="10">
                  <c:v>529000</c:v>
                </c:pt>
                <c:pt idx="11">
                  <c:v>468000</c:v>
                </c:pt>
                <c:pt idx="12">
                  <c:v>354000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570D-41A9-B3C1-BCEE4ED2DD26}"/>
            </c:ext>
          </c:extLst>
        </c:ser>
        <c:ser>
          <c:idx val="5"/>
          <c:order val="5"/>
          <c:tx>
            <c:strRef>
              <c:f>'Data and Graph'!$I$71:$I$83</c:f>
              <c:strCache>
                <c:ptCount val="1"/>
                <c:pt idx="0">
                  <c:v>UA006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'Data and Graph'!$J$71:$J$83</c:f>
              <c:numCache>
                <c:formatCode>General</c:formatCode>
                <c:ptCount val="13"/>
                <c:pt idx="0">
                  <c:v>1</c:v>
                </c:pt>
                <c:pt idx="1">
                  <c:v>1.0416700000000001</c:v>
                </c:pt>
                <c:pt idx="2">
                  <c:v>1.0832999999999999</c:v>
                </c:pt>
                <c:pt idx="3">
                  <c:v>1.1667000000000001</c:v>
                </c:pt>
                <c:pt idx="4">
                  <c:v>1.25</c:v>
                </c:pt>
                <c:pt idx="5">
                  <c:v>2</c:v>
                </c:pt>
                <c:pt idx="6">
                  <c:v>4</c:v>
                </c:pt>
                <c:pt idx="7">
                  <c:v>15</c:v>
                </c:pt>
                <c:pt idx="8">
                  <c:v>15.041700000000001</c:v>
                </c:pt>
                <c:pt idx="9">
                  <c:v>15.083299999999999</c:v>
                </c:pt>
                <c:pt idx="10">
                  <c:v>15.166700000000001</c:v>
                </c:pt>
                <c:pt idx="11">
                  <c:v>15.25</c:v>
                </c:pt>
                <c:pt idx="12">
                  <c:v>16</c:v>
                </c:pt>
              </c:numCache>
            </c:numRef>
          </c:xVal>
          <c:yVal>
            <c:numRef>
              <c:f>'Data and Graph'!$K$71:$K$83</c:f>
              <c:numCache>
                <c:formatCode>General</c:formatCode>
                <c:ptCount val="13"/>
                <c:pt idx="0">
                  <c:v>0</c:v>
                </c:pt>
                <c:pt idx="1">
                  <c:v>20500</c:v>
                </c:pt>
                <c:pt idx="2">
                  <c:v>32000</c:v>
                </c:pt>
                <c:pt idx="3">
                  <c:v>59400</c:v>
                </c:pt>
                <c:pt idx="4">
                  <c:v>70500</c:v>
                </c:pt>
                <c:pt idx="5">
                  <c:v>70200</c:v>
                </c:pt>
                <c:pt idx="6">
                  <c:v>15100</c:v>
                </c:pt>
                <c:pt idx="7">
                  <c:v>67700</c:v>
                </c:pt>
                <c:pt idx="8">
                  <c:v>273000</c:v>
                </c:pt>
                <c:pt idx="9">
                  <c:v>562000</c:v>
                </c:pt>
                <c:pt idx="10">
                  <c:v>384000</c:v>
                </c:pt>
                <c:pt idx="11">
                  <c:v>387000</c:v>
                </c:pt>
                <c:pt idx="12">
                  <c:v>360000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570D-41A9-B3C1-BCEE4ED2DD26}"/>
            </c:ext>
          </c:extLst>
        </c:ser>
        <c:ser>
          <c:idx val="6"/>
          <c:order val="6"/>
          <c:tx>
            <c:strRef>
              <c:f>'Data and Graph'!$I$85:$I$90</c:f>
              <c:strCache>
                <c:ptCount val="1"/>
                <c:pt idx="0">
                  <c:v>UA007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'Data and Graph'!$J$85:$J$90</c:f>
              <c:numCache>
                <c:formatCode>General</c:formatCode>
                <c:ptCount val="6"/>
                <c:pt idx="0">
                  <c:v>1</c:v>
                </c:pt>
                <c:pt idx="1">
                  <c:v>1.0416700000000001</c:v>
                </c:pt>
                <c:pt idx="2">
                  <c:v>1.0832999999999999</c:v>
                </c:pt>
                <c:pt idx="3">
                  <c:v>1.1667000000000001</c:v>
                </c:pt>
                <c:pt idx="4">
                  <c:v>2</c:v>
                </c:pt>
                <c:pt idx="5">
                  <c:v>15</c:v>
                </c:pt>
              </c:numCache>
            </c:numRef>
          </c:xVal>
          <c:yVal>
            <c:numRef>
              <c:f>'Data and Graph'!$K$85:$K$90</c:f>
              <c:numCache>
                <c:formatCode>General</c:formatCode>
                <c:ptCount val="6"/>
                <c:pt idx="0">
                  <c:v>0</c:v>
                </c:pt>
                <c:pt idx="1">
                  <c:v>14500</c:v>
                </c:pt>
                <c:pt idx="2">
                  <c:v>34800</c:v>
                </c:pt>
                <c:pt idx="3">
                  <c:v>79900</c:v>
                </c:pt>
                <c:pt idx="4">
                  <c:v>57100</c:v>
                </c:pt>
                <c:pt idx="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570D-41A9-B3C1-BCEE4ED2DD26}"/>
            </c:ext>
          </c:extLst>
        </c:ser>
        <c:ser>
          <c:idx val="7"/>
          <c:order val="7"/>
          <c:tx>
            <c:strRef>
              <c:f>'Data and Graph'!$I$92:$I$104</c:f>
              <c:strCache>
                <c:ptCount val="1"/>
                <c:pt idx="0">
                  <c:v>UA008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'Data and Graph'!$J$92:$J$104</c:f>
              <c:numCache>
                <c:formatCode>General</c:formatCode>
                <c:ptCount val="13"/>
                <c:pt idx="0">
                  <c:v>1</c:v>
                </c:pt>
                <c:pt idx="1">
                  <c:v>1.0416700000000001</c:v>
                </c:pt>
                <c:pt idx="2">
                  <c:v>1.0832999999999999</c:v>
                </c:pt>
                <c:pt idx="3">
                  <c:v>1.1667000000000001</c:v>
                </c:pt>
                <c:pt idx="4">
                  <c:v>1.25</c:v>
                </c:pt>
                <c:pt idx="5">
                  <c:v>2</c:v>
                </c:pt>
                <c:pt idx="6">
                  <c:v>4</c:v>
                </c:pt>
                <c:pt idx="7">
                  <c:v>15</c:v>
                </c:pt>
                <c:pt idx="8">
                  <c:v>15.041700000000001</c:v>
                </c:pt>
                <c:pt idx="9">
                  <c:v>15.083299999999999</c:v>
                </c:pt>
                <c:pt idx="10">
                  <c:v>15.166700000000001</c:v>
                </c:pt>
                <c:pt idx="11">
                  <c:v>15.25</c:v>
                </c:pt>
                <c:pt idx="12">
                  <c:v>16</c:v>
                </c:pt>
              </c:numCache>
            </c:numRef>
          </c:xVal>
          <c:yVal>
            <c:numRef>
              <c:f>'Data and Graph'!$K$92:$K$104</c:f>
              <c:numCache>
                <c:formatCode>General</c:formatCode>
                <c:ptCount val="13"/>
                <c:pt idx="0">
                  <c:v>0</c:v>
                </c:pt>
                <c:pt idx="1">
                  <c:v>13700</c:v>
                </c:pt>
                <c:pt idx="2">
                  <c:v>27900</c:v>
                </c:pt>
                <c:pt idx="3">
                  <c:v>71500</c:v>
                </c:pt>
                <c:pt idx="4">
                  <c:v>63900</c:v>
                </c:pt>
                <c:pt idx="5">
                  <c:v>57500</c:v>
                </c:pt>
                <c:pt idx="6">
                  <c:v>15500</c:v>
                </c:pt>
                <c:pt idx="7">
                  <c:v>32000</c:v>
                </c:pt>
                <c:pt idx="8">
                  <c:v>217000</c:v>
                </c:pt>
                <c:pt idx="9">
                  <c:v>368000</c:v>
                </c:pt>
                <c:pt idx="10">
                  <c:v>376000</c:v>
                </c:pt>
                <c:pt idx="11">
                  <c:v>368000</c:v>
                </c:pt>
                <c:pt idx="12">
                  <c:v>242000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570D-41A9-B3C1-BCEE4ED2DD26}"/>
            </c:ext>
          </c:extLst>
        </c:ser>
        <c:ser>
          <c:idx val="8"/>
          <c:order val="8"/>
          <c:tx>
            <c:strRef>
              <c:f>'Data and Graph'!$I$106:$I$118</c:f>
              <c:strCache>
                <c:ptCount val="1"/>
                <c:pt idx="0">
                  <c:v>UA009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'Data and Graph'!$J$106:$J$118</c:f>
              <c:numCache>
                <c:formatCode>General</c:formatCode>
                <c:ptCount val="13"/>
                <c:pt idx="0">
                  <c:v>1</c:v>
                </c:pt>
                <c:pt idx="1">
                  <c:v>1.0416700000000001</c:v>
                </c:pt>
                <c:pt idx="2">
                  <c:v>1.0832999999999999</c:v>
                </c:pt>
                <c:pt idx="3">
                  <c:v>1.1667000000000001</c:v>
                </c:pt>
                <c:pt idx="4">
                  <c:v>1.25</c:v>
                </c:pt>
                <c:pt idx="5">
                  <c:v>2</c:v>
                </c:pt>
                <c:pt idx="6">
                  <c:v>4</c:v>
                </c:pt>
                <c:pt idx="7">
                  <c:v>15</c:v>
                </c:pt>
                <c:pt idx="8">
                  <c:v>15.041700000000001</c:v>
                </c:pt>
                <c:pt idx="9">
                  <c:v>15.083299999999999</c:v>
                </c:pt>
                <c:pt idx="10">
                  <c:v>15.166700000000001</c:v>
                </c:pt>
                <c:pt idx="11">
                  <c:v>15.25</c:v>
                </c:pt>
                <c:pt idx="12">
                  <c:v>16</c:v>
                </c:pt>
              </c:numCache>
            </c:numRef>
          </c:xVal>
          <c:yVal>
            <c:numRef>
              <c:f>'Data and Graph'!$K$106:$K$118</c:f>
              <c:numCache>
                <c:formatCode>General</c:formatCode>
                <c:ptCount val="13"/>
                <c:pt idx="0">
                  <c:v>0</c:v>
                </c:pt>
                <c:pt idx="1">
                  <c:v>14300</c:v>
                </c:pt>
                <c:pt idx="2">
                  <c:v>35100</c:v>
                </c:pt>
                <c:pt idx="3">
                  <c:v>80400</c:v>
                </c:pt>
                <c:pt idx="4">
                  <c:v>85600</c:v>
                </c:pt>
                <c:pt idx="5">
                  <c:v>53900</c:v>
                </c:pt>
                <c:pt idx="6">
                  <c:v>18600</c:v>
                </c:pt>
                <c:pt idx="7">
                  <c:v>90000</c:v>
                </c:pt>
                <c:pt idx="8">
                  <c:v>334000</c:v>
                </c:pt>
                <c:pt idx="9">
                  <c:v>521000</c:v>
                </c:pt>
                <c:pt idx="10">
                  <c:v>673000</c:v>
                </c:pt>
                <c:pt idx="11">
                  <c:v>677000</c:v>
                </c:pt>
                <c:pt idx="12">
                  <c:v>516000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570D-41A9-B3C1-BCEE4ED2DD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0737216"/>
        <c:axId val="190737792"/>
      </c:scatterChart>
      <c:valAx>
        <c:axId val="1907372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en-US" sz="1200"/>
                  <a:t>Time (days)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90737792"/>
        <c:crosses val="autoZero"/>
        <c:crossBetween val="midCat"/>
      </c:valAx>
      <c:valAx>
        <c:axId val="190737792"/>
        <c:scaling>
          <c:logBase val="10"/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 err="1" smtClean="0"/>
                  <a:t>Carotuximab</a:t>
                </a:r>
                <a:r>
                  <a:rPr lang="en-US" sz="1400" dirty="0" smtClean="0"/>
                  <a:t> </a:t>
                </a:r>
                <a:r>
                  <a:rPr lang="en-US" sz="1400" dirty="0"/>
                  <a:t>(ng/mL)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907372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9693168419124105"/>
          <c:y val="4.7502436382463549E-2"/>
          <c:w val="0.10616383143917295"/>
          <c:h val="0.48474922616041494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847112860892391E-2"/>
          <c:y val="3.9370637180990674E-2"/>
          <c:w val="0.73737489063867012"/>
          <c:h val="0.87179371195621824"/>
        </c:manualLayout>
      </c:layout>
      <c:scatterChart>
        <c:scatterStyle val="lineMarker"/>
        <c:varyColors val="0"/>
        <c:ser>
          <c:idx val="1"/>
          <c:order val="0"/>
          <c:tx>
            <c:strRef>
              <c:f>'PK everolimus'!$AH$5</c:f>
              <c:strCache>
                <c:ptCount val="1"/>
                <c:pt idx="0">
                  <c:v>UA002</c:v>
                </c:pt>
              </c:strCache>
            </c:strRef>
          </c:tx>
          <c:spPr>
            <a:ln>
              <a:solidFill>
                <a:schemeClr val="accent2">
                  <a:lumMod val="60000"/>
                  <a:lumOff val="40000"/>
                </a:schemeClr>
              </a:solidFill>
            </a:ln>
          </c:spPr>
          <c:marker>
            <c:symbol val="none"/>
          </c:marker>
          <c:xVal>
            <c:numRef>
              <c:f>'PK everolimus'!$AJ$3:$AP$3</c:f>
              <c:numCache>
                <c:formatCode>General</c:formatCode>
                <c:ptCount val="7"/>
                <c:pt idx="0">
                  <c:v>0</c:v>
                </c:pt>
                <c:pt idx="1">
                  <c:v>0.24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24</c:v>
                </c:pt>
              </c:numCache>
            </c:numRef>
          </c:xVal>
          <c:yVal>
            <c:numRef>
              <c:f>'PK everolimus'!$AJ$5:$AP$5</c:f>
              <c:numCache>
                <c:formatCode>General</c:formatCode>
                <c:ptCount val="7"/>
                <c:pt idx="0">
                  <c:v>0.91645167800000005</c:v>
                </c:pt>
                <c:pt idx="1">
                  <c:v>1.1539725009999999</c:v>
                </c:pt>
                <c:pt idx="3">
                  <c:v>4.5975041709999998</c:v>
                </c:pt>
                <c:pt idx="4">
                  <c:v>2.9792398339999999</c:v>
                </c:pt>
                <c:pt idx="5">
                  <c:v>2.440505226</c:v>
                </c:pt>
                <c:pt idx="6">
                  <c:v>0.91663467499999995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CA7-42E0-80A9-A61F3E1155FF}"/>
            </c:ext>
          </c:extLst>
        </c:ser>
        <c:ser>
          <c:idx val="2"/>
          <c:order val="1"/>
          <c:tx>
            <c:strRef>
              <c:f>'PK everolimus'!$AH$6</c:f>
              <c:strCache>
                <c:ptCount val="1"/>
                <c:pt idx="0">
                  <c:v>UA003</c:v>
                </c:pt>
              </c:strCache>
            </c:strRef>
          </c:tx>
          <c:spPr>
            <a:ln>
              <a:solidFill>
                <a:schemeClr val="accent2">
                  <a:lumMod val="60000"/>
                  <a:lumOff val="40000"/>
                </a:schemeClr>
              </a:solidFill>
            </a:ln>
          </c:spPr>
          <c:marker>
            <c:symbol val="none"/>
          </c:marker>
          <c:xVal>
            <c:numRef>
              <c:f>'PK everolimus'!$AJ$3:$AP$3</c:f>
              <c:numCache>
                <c:formatCode>General</c:formatCode>
                <c:ptCount val="7"/>
                <c:pt idx="0">
                  <c:v>0</c:v>
                </c:pt>
                <c:pt idx="1">
                  <c:v>0.24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24</c:v>
                </c:pt>
              </c:numCache>
            </c:numRef>
          </c:xVal>
          <c:yVal>
            <c:numRef>
              <c:f>'PK everolimus'!$AJ$6:$AP$6</c:f>
              <c:numCache>
                <c:formatCode>General</c:formatCode>
                <c:ptCount val="7"/>
                <c:pt idx="0">
                  <c:v>0.37621507599999998</c:v>
                </c:pt>
                <c:pt idx="1">
                  <c:v>0.62213205900000002</c:v>
                </c:pt>
                <c:pt idx="2">
                  <c:v>1.569492559</c:v>
                </c:pt>
                <c:pt idx="3">
                  <c:v>1.6435133479999999</c:v>
                </c:pt>
                <c:pt idx="4">
                  <c:v>0.96265415099999996</c:v>
                </c:pt>
                <c:pt idx="5">
                  <c:v>0.81939040299999999</c:v>
                </c:pt>
                <c:pt idx="6">
                  <c:v>0.37633545800000001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CA7-42E0-80A9-A61F3E1155FF}"/>
            </c:ext>
          </c:extLst>
        </c:ser>
        <c:ser>
          <c:idx val="3"/>
          <c:order val="2"/>
          <c:tx>
            <c:strRef>
              <c:f>'PK everolimus'!$AH$7</c:f>
              <c:strCache>
                <c:ptCount val="1"/>
                <c:pt idx="0">
                  <c:v>UA005</c:v>
                </c:pt>
              </c:strCache>
            </c:strRef>
          </c:tx>
          <c:spPr>
            <a:ln>
              <a:solidFill>
                <a:schemeClr val="accent2">
                  <a:lumMod val="60000"/>
                  <a:lumOff val="40000"/>
                </a:schemeClr>
              </a:solidFill>
            </a:ln>
          </c:spPr>
          <c:marker>
            <c:symbol val="none"/>
          </c:marker>
          <c:xVal>
            <c:numRef>
              <c:f>'PK everolimus'!$AJ$3:$AP$3</c:f>
              <c:numCache>
                <c:formatCode>General</c:formatCode>
                <c:ptCount val="7"/>
                <c:pt idx="0">
                  <c:v>0</c:v>
                </c:pt>
                <c:pt idx="1">
                  <c:v>0.24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24</c:v>
                </c:pt>
              </c:numCache>
            </c:numRef>
          </c:xVal>
          <c:yVal>
            <c:numRef>
              <c:f>'PK everolimus'!$AJ$7:$AP$7</c:f>
              <c:numCache>
                <c:formatCode>General</c:formatCode>
                <c:ptCount val="7"/>
                <c:pt idx="0">
                  <c:v>0.343357415</c:v>
                </c:pt>
                <c:pt idx="1">
                  <c:v>0.58891573699999999</c:v>
                </c:pt>
                <c:pt idx="2">
                  <c:v>1.4052259549999999</c:v>
                </c:pt>
                <c:pt idx="3">
                  <c:v>1.1870519509999999</c:v>
                </c:pt>
                <c:pt idx="4">
                  <c:v>0.93637674400000004</c:v>
                </c:pt>
                <c:pt idx="5">
                  <c:v>0.93995851699999999</c:v>
                </c:pt>
                <c:pt idx="6">
                  <c:v>0.34338493599999997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CA7-42E0-80A9-A61F3E1155FF}"/>
            </c:ext>
          </c:extLst>
        </c:ser>
        <c:ser>
          <c:idx val="4"/>
          <c:order val="3"/>
          <c:tx>
            <c:strRef>
              <c:f>'PK everolimus'!$AH$8</c:f>
              <c:strCache>
                <c:ptCount val="1"/>
                <c:pt idx="0">
                  <c:v>UA007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'PK everolimus'!$AJ$3:$AP$3</c:f>
              <c:numCache>
                <c:formatCode>General</c:formatCode>
                <c:ptCount val="7"/>
                <c:pt idx="0">
                  <c:v>0</c:v>
                </c:pt>
                <c:pt idx="1">
                  <c:v>0.24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24</c:v>
                </c:pt>
              </c:numCache>
            </c:numRef>
          </c:xVal>
          <c:yVal>
            <c:numRef>
              <c:f>'PK everolimus'!$AJ$8:$AP$8</c:f>
              <c:numCache>
                <c:formatCode>General</c:formatCode>
                <c:ptCount val="7"/>
                <c:pt idx="0">
                  <c:v>0.58734436899999998</c:v>
                </c:pt>
                <c:pt idx="1">
                  <c:v>0.83410215700000001</c:v>
                </c:pt>
                <c:pt idx="2">
                  <c:v>0.82395275599999995</c:v>
                </c:pt>
                <c:pt idx="3">
                  <c:v>3.7808664749999998</c:v>
                </c:pt>
                <c:pt idx="4">
                  <c:v>0.785582224</c:v>
                </c:pt>
                <c:pt idx="5">
                  <c:v>1.225437804</c:v>
                </c:pt>
                <c:pt idx="6">
                  <c:v>0.587670311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7CA7-42E0-80A9-A61F3E1155FF}"/>
            </c:ext>
          </c:extLst>
        </c:ser>
        <c:ser>
          <c:idx val="5"/>
          <c:order val="4"/>
          <c:tx>
            <c:strRef>
              <c:f>'PK everolimus'!$AH$9</c:f>
              <c:strCache>
                <c:ptCount val="1"/>
                <c:pt idx="0">
                  <c:v>UA008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'PK everolimus'!$AJ$3:$AP$3</c:f>
              <c:numCache>
                <c:formatCode>General</c:formatCode>
                <c:ptCount val="7"/>
                <c:pt idx="0">
                  <c:v>0</c:v>
                </c:pt>
                <c:pt idx="1">
                  <c:v>0.24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24</c:v>
                </c:pt>
              </c:numCache>
            </c:numRef>
          </c:xVal>
          <c:yVal>
            <c:numRef>
              <c:f>'PK everolimus'!$AJ$9:$AP$9</c:f>
              <c:numCache>
                <c:formatCode>General</c:formatCode>
                <c:ptCount val="7"/>
                <c:pt idx="0">
                  <c:v>0.28204337800000001</c:v>
                </c:pt>
                <c:pt idx="1">
                  <c:v>0.52597565599999996</c:v>
                </c:pt>
                <c:pt idx="2">
                  <c:v>3.957609089</c:v>
                </c:pt>
                <c:pt idx="3">
                  <c:v>3.0052916180000002</c:v>
                </c:pt>
                <c:pt idx="4">
                  <c:v>2.48628947</c:v>
                </c:pt>
                <c:pt idx="5">
                  <c:v>0.41375235399999999</c:v>
                </c:pt>
                <c:pt idx="6">
                  <c:v>0.28204811400000002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7CA7-42E0-80A9-A61F3E1155FF}"/>
            </c:ext>
          </c:extLst>
        </c:ser>
        <c:ser>
          <c:idx val="6"/>
          <c:order val="5"/>
          <c:tx>
            <c:strRef>
              <c:f>'PK everolimus'!$AH$10</c:f>
              <c:strCache>
                <c:ptCount val="1"/>
                <c:pt idx="0">
                  <c:v>UA009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'PK everolimus'!$AJ$3:$AP$3</c:f>
              <c:numCache>
                <c:formatCode>General</c:formatCode>
                <c:ptCount val="7"/>
                <c:pt idx="0">
                  <c:v>0</c:v>
                </c:pt>
                <c:pt idx="1">
                  <c:v>0.24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24</c:v>
                </c:pt>
              </c:numCache>
            </c:numRef>
          </c:xVal>
          <c:yVal>
            <c:numRef>
              <c:f>'PK everolimus'!$AJ$10:$AP$10</c:f>
              <c:numCache>
                <c:formatCode>General</c:formatCode>
                <c:ptCount val="7"/>
                <c:pt idx="0">
                  <c:v>0.300744177</c:v>
                </c:pt>
                <c:pt idx="1">
                  <c:v>0.54544187600000005</c:v>
                </c:pt>
                <c:pt idx="2">
                  <c:v>4.2992601700000002</c:v>
                </c:pt>
                <c:pt idx="3">
                  <c:v>2.4493108970000002</c:v>
                </c:pt>
                <c:pt idx="4">
                  <c:v>1.443585846</c:v>
                </c:pt>
                <c:pt idx="5">
                  <c:v>1.0167826069999999</c:v>
                </c:pt>
                <c:pt idx="6">
                  <c:v>0.30077848200000001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7CA7-42E0-80A9-A61F3E1155FF}"/>
            </c:ext>
          </c:extLst>
        </c:ser>
        <c:ser>
          <c:idx val="7"/>
          <c:order val="6"/>
          <c:tx>
            <c:strRef>
              <c:f>'PK everolimus'!$AH$11</c:f>
              <c:strCache>
                <c:ptCount val="1"/>
                <c:pt idx="0">
                  <c:v>UA010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'PK everolimus'!$AJ$3:$AP$3</c:f>
              <c:numCache>
                <c:formatCode>General</c:formatCode>
                <c:ptCount val="7"/>
                <c:pt idx="0">
                  <c:v>0</c:v>
                </c:pt>
                <c:pt idx="1">
                  <c:v>0.24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24</c:v>
                </c:pt>
              </c:numCache>
            </c:numRef>
          </c:xVal>
          <c:yVal>
            <c:numRef>
              <c:f>'PK everolimus'!$AJ$11:$AP$11</c:f>
              <c:numCache>
                <c:formatCode>General</c:formatCode>
                <c:ptCount val="7"/>
                <c:pt idx="0">
                  <c:v>0.77584214200000001</c:v>
                </c:pt>
                <c:pt idx="1">
                  <c:v>1.0169820709999999</c:v>
                </c:pt>
                <c:pt idx="2">
                  <c:v>3.629587211</c:v>
                </c:pt>
                <c:pt idx="3">
                  <c:v>2.765026464</c:v>
                </c:pt>
                <c:pt idx="4">
                  <c:v>2.0006745509999999</c:v>
                </c:pt>
                <c:pt idx="5">
                  <c:v>1.8621964150000001</c:v>
                </c:pt>
                <c:pt idx="6">
                  <c:v>0.77601297300000005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7CA7-42E0-80A9-A61F3E1155FF}"/>
            </c:ext>
          </c:extLst>
        </c:ser>
        <c:ser>
          <c:idx val="8"/>
          <c:order val="7"/>
          <c:tx>
            <c:strRef>
              <c:f>'PK everolimus'!$AH$12</c:f>
              <c:strCache>
                <c:ptCount val="1"/>
                <c:pt idx="0">
                  <c:v>UA011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'PK everolimus'!$AJ$3:$AP$3</c:f>
              <c:numCache>
                <c:formatCode>General</c:formatCode>
                <c:ptCount val="7"/>
                <c:pt idx="0">
                  <c:v>0</c:v>
                </c:pt>
                <c:pt idx="1">
                  <c:v>0.24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24</c:v>
                </c:pt>
              </c:numCache>
            </c:numRef>
          </c:xVal>
          <c:yVal>
            <c:numRef>
              <c:f>'PK everolimus'!$AJ$12:$AP$12</c:f>
              <c:numCache>
                <c:formatCode>General</c:formatCode>
                <c:ptCount val="7"/>
                <c:pt idx="0">
                  <c:v>0.291645127</c:v>
                </c:pt>
                <c:pt idx="1">
                  <c:v>0.53602458799999997</c:v>
                </c:pt>
                <c:pt idx="2">
                  <c:v>1.034930924</c:v>
                </c:pt>
                <c:pt idx="3">
                  <c:v>2.8379857720000001</c:v>
                </c:pt>
                <c:pt idx="4">
                  <c:v>1.8008622350000001</c:v>
                </c:pt>
                <c:pt idx="5">
                  <c:v>0.96529610099999996</c:v>
                </c:pt>
                <c:pt idx="6">
                  <c:v>0.29165999500000001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7CA7-42E0-80A9-A61F3E1155FF}"/>
            </c:ext>
          </c:extLst>
        </c:ser>
        <c:ser>
          <c:idx val="9"/>
          <c:order val="8"/>
          <c:tx>
            <c:strRef>
              <c:f>'PK everolimus'!$AH$13</c:f>
              <c:strCache>
                <c:ptCount val="1"/>
                <c:pt idx="0">
                  <c:v>UA013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'PK everolimus'!$AJ$3:$AP$3</c:f>
              <c:numCache>
                <c:formatCode>General</c:formatCode>
                <c:ptCount val="7"/>
                <c:pt idx="0">
                  <c:v>0</c:v>
                </c:pt>
                <c:pt idx="1">
                  <c:v>0.24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24</c:v>
                </c:pt>
              </c:numCache>
            </c:numRef>
          </c:xVal>
          <c:yVal>
            <c:numRef>
              <c:f>'PK everolimus'!$AJ$13:$AP$13</c:f>
              <c:numCache>
                <c:formatCode>General</c:formatCode>
                <c:ptCount val="7"/>
                <c:pt idx="0">
                  <c:v>0.64382236999999998</c:v>
                </c:pt>
                <c:pt idx="1">
                  <c:v>0.87768380300000004</c:v>
                </c:pt>
                <c:pt idx="2">
                  <c:v>10.07919923</c:v>
                </c:pt>
                <c:pt idx="3">
                  <c:v>9.4810625850000001</c:v>
                </c:pt>
                <c:pt idx="4">
                  <c:v>5.571709823</c:v>
                </c:pt>
                <c:pt idx="5">
                  <c:v>1.8313009870000001</c:v>
                </c:pt>
                <c:pt idx="6">
                  <c:v>0.64384543699999996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7CA7-42E0-80A9-A61F3E1155FF}"/>
            </c:ext>
          </c:extLst>
        </c:ser>
        <c:ser>
          <c:idx val="10"/>
          <c:order val="9"/>
          <c:tx>
            <c:strRef>
              <c:f>'PK everolimus'!$AH$14</c:f>
              <c:strCache>
                <c:ptCount val="1"/>
                <c:pt idx="0">
                  <c:v>UA014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'PK everolimus'!$AJ$3:$AP$3</c:f>
              <c:numCache>
                <c:formatCode>General</c:formatCode>
                <c:ptCount val="7"/>
                <c:pt idx="0">
                  <c:v>0</c:v>
                </c:pt>
                <c:pt idx="1">
                  <c:v>0.24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24</c:v>
                </c:pt>
              </c:numCache>
            </c:numRef>
          </c:xVal>
          <c:yVal>
            <c:numRef>
              <c:f>'PK everolimus'!$AJ$14:$AP$14</c:f>
              <c:numCache>
                <c:formatCode>General</c:formatCode>
                <c:ptCount val="7"/>
                <c:pt idx="0">
                  <c:v>0.32627110799999998</c:v>
                </c:pt>
                <c:pt idx="1">
                  <c:v>0.57156499199999999</c:v>
                </c:pt>
                <c:pt idx="2">
                  <c:v>2.7071054700000001</c:v>
                </c:pt>
                <c:pt idx="3">
                  <c:v>2.1490656499999998</c:v>
                </c:pt>
                <c:pt idx="4">
                  <c:v>0.88310281700000004</c:v>
                </c:pt>
                <c:pt idx="5">
                  <c:v>0.47689881299999998</c:v>
                </c:pt>
                <c:pt idx="6">
                  <c:v>0.32631203600000003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7CA7-42E0-80A9-A61F3E1155FF}"/>
            </c:ext>
          </c:extLst>
        </c:ser>
        <c:ser>
          <c:idx val="11"/>
          <c:order val="10"/>
          <c:tx>
            <c:strRef>
              <c:f>'PK everolimus'!$AH$15</c:f>
              <c:strCache>
                <c:ptCount val="1"/>
                <c:pt idx="0">
                  <c:v>UA015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'PK everolimus'!$AJ$3:$AP$3</c:f>
              <c:numCache>
                <c:formatCode>General</c:formatCode>
                <c:ptCount val="7"/>
                <c:pt idx="0">
                  <c:v>0</c:v>
                </c:pt>
                <c:pt idx="1">
                  <c:v>0.24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24</c:v>
                </c:pt>
              </c:numCache>
            </c:numRef>
          </c:xVal>
          <c:yVal>
            <c:numRef>
              <c:f>'PK everolimus'!$AJ$15:$AP$15</c:f>
              <c:numCache>
                <c:formatCode>General</c:formatCode>
                <c:ptCount val="7"/>
                <c:pt idx="0">
                  <c:v>0.26923128000000002</c:v>
                </c:pt>
                <c:pt idx="1">
                  <c:v>0.51222000099999998</c:v>
                </c:pt>
                <c:pt idx="2">
                  <c:v>7.9011996980000001</c:v>
                </c:pt>
                <c:pt idx="3">
                  <c:v>4.7160866830000003</c:v>
                </c:pt>
                <c:pt idx="4">
                  <c:v>2.6834325020000001</c:v>
                </c:pt>
                <c:pt idx="5">
                  <c:v>1.6991979930000001</c:v>
                </c:pt>
                <c:pt idx="6">
                  <c:v>0.269237797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7CA7-42E0-80A9-A61F3E1155FF}"/>
            </c:ext>
          </c:extLst>
        </c:ser>
        <c:ser>
          <c:idx val="0"/>
          <c:order val="11"/>
          <c:tx>
            <c:strRef>
              <c:f>'PK everolimus'!$AH$16</c:f>
              <c:strCache>
                <c:ptCount val="1"/>
                <c:pt idx="0">
                  <c:v>limit of detection</c:v>
                </c:pt>
              </c:strCache>
            </c:strRef>
          </c:tx>
          <c:spPr>
            <a:ln>
              <a:solidFill>
                <a:schemeClr val="bg2">
                  <a:lumMod val="75000"/>
                </a:schemeClr>
              </a:solidFill>
              <a:prstDash val="sysDash"/>
            </a:ln>
          </c:spPr>
          <c:marker>
            <c:symbol val="none"/>
          </c:marker>
          <c:xVal>
            <c:numRef>
              <c:f>'PK everolimus'!$AJ$3:$AP$3</c:f>
              <c:numCache>
                <c:formatCode>General</c:formatCode>
                <c:ptCount val="7"/>
                <c:pt idx="0">
                  <c:v>0</c:v>
                </c:pt>
                <c:pt idx="1">
                  <c:v>0.24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24</c:v>
                </c:pt>
              </c:numCache>
            </c:numRef>
          </c:xVal>
          <c:yVal>
            <c:numRef>
              <c:f>'PK everolimus'!$AJ$16:$AP$16</c:f>
              <c:numCache>
                <c:formatCode>General</c:formatCode>
                <c:ptCount val="7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7CA7-42E0-80A9-A61F3E1155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0739520"/>
        <c:axId val="190740096"/>
      </c:scatterChart>
      <c:valAx>
        <c:axId val="190739520"/>
        <c:scaling>
          <c:orientation val="minMax"/>
          <c:max val="25"/>
          <c:min val="-1"/>
        </c:scaling>
        <c:delete val="0"/>
        <c:axPos val="b"/>
        <c:numFmt formatCode="General" sourceLinked="1"/>
        <c:majorTickMark val="out"/>
        <c:minorTickMark val="none"/>
        <c:tickLblPos val="nextTo"/>
        <c:crossAx val="190740096"/>
        <c:crossesAt val="0"/>
        <c:crossBetween val="midCat"/>
      </c:valAx>
      <c:valAx>
        <c:axId val="190740096"/>
        <c:scaling>
          <c:orientation val="minMax"/>
          <c:max val="16"/>
        </c:scaling>
        <c:delete val="0"/>
        <c:axPos val="l"/>
        <c:numFmt formatCode="General" sourceLinked="1"/>
        <c:majorTickMark val="out"/>
        <c:minorTickMark val="none"/>
        <c:tickLblPos val="nextTo"/>
        <c:crossAx val="190739520"/>
        <c:crossesAt val="-1"/>
        <c:crossBetween val="midCat"/>
      </c:valAx>
    </c:plotArea>
    <c:legend>
      <c:legendPos val="r"/>
      <c:layout>
        <c:manualLayout>
          <c:xMode val="edge"/>
          <c:yMode val="edge"/>
          <c:x val="0.73665447751234481"/>
          <c:y val="5.49734740604233E-2"/>
          <c:w val="0.24300653943680769"/>
          <c:h val="0.76948567599262863"/>
        </c:manualLayout>
      </c:layout>
      <c:overlay val="0"/>
      <c:txPr>
        <a:bodyPr/>
        <a:lstStyle/>
        <a:p>
          <a:pPr>
            <a:defRPr sz="7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'PK everolimus'!$B$2</c:f>
              <c:strCache>
                <c:ptCount val="1"/>
                <c:pt idx="0">
                  <c:v>time</c:v>
                </c:pt>
              </c:strCache>
            </c:strRef>
          </c:tx>
          <c:xVal>
            <c:strRef>
              <c:f>('PK everolimus'!$A$3,'PK everolimus'!$A$5,'PK everolimus'!$A$8:$A$18)</c:f>
              <c:strCache>
                <c:ptCount val="1"/>
                <c:pt idx="0">
                  <c:v>UA001</c:v>
                </c:pt>
              </c:strCache>
            </c:strRef>
          </c:xVal>
          <c:yVal>
            <c:numRef>
              <c:f>('PK everolimus'!$B$3,'PK everolimus'!$B$5,'PK everolimus'!$B$8:$B$18)</c:f>
              <c:numCache>
                <c:formatCode>General</c:formatCode>
                <c:ptCount val="13"/>
                <c:pt idx="0">
                  <c:v>1</c:v>
                </c:pt>
                <c:pt idx="1">
                  <c:v>1.0416700000000001</c:v>
                </c:pt>
                <c:pt idx="2">
                  <c:v>1.25</c:v>
                </c:pt>
                <c:pt idx="3">
                  <c:v>2</c:v>
                </c:pt>
                <c:pt idx="4">
                  <c:v>4</c:v>
                </c:pt>
                <c:pt idx="5">
                  <c:v>15.01</c:v>
                </c:pt>
                <c:pt idx="6">
                  <c:v>29</c:v>
                </c:pt>
                <c:pt idx="7">
                  <c:v>29.01</c:v>
                </c:pt>
                <c:pt idx="8">
                  <c:v>29.041699999999999</c:v>
                </c:pt>
                <c:pt idx="9">
                  <c:v>29.083300000000001</c:v>
                </c:pt>
                <c:pt idx="10">
                  <c:v>29.166699999999999</c:v>
                </c:pt>
                <c:pt idx="11">
                  <c:v>29.25</c:v>
                </c:pt>
                <c:pt idx="12">
                  <c:v>30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96B-4E91-B202-3D428E872253}"/>
            </c:ext>
          </c:extLst>
        </c:ser>
        <c:ser>
          <c:idx val="2"/>
          <c:order val="1"/>
          <c:tx>
            <c:strRef>
              <c:f>'PK everolimus'!$A$3</c:f>
              <c:strCache>
                <c:ptCount val="1"/>
                <c:pt idx="0">
                  <c:v>UA001</c:v>
                </c:pt>
              </c:strCache>
            </c:strRef>
          </c:tx>
          <c:spPr>
            <a:ln>
              <a:solidFill>
                <a:srgbClr val="ED7D31"/>
              </a:solidFill>
            </a:ln>
          </c:spPr>
          <c:marker>
            <c:symbol val="none"/>
          </c:marker>
          <c:xVal>
            <c:numRef>
              <c:f>'PK everolimus'!$B$3:$B$18</c:f>
              <c:numCache>
                <c:formatCode>General</c:formatCode>
                <c:ptCount val="16"/>
                <c:pt idx="0">
                  <c:v>1</c:v>
                </c:pt>
                <c:pt idx="1">
                  <c:v>1.01</c:v>
                </c:pt>
                <c:pt idx="2">
                  <c:v>1.0416700000000001</c:v>
                </c:pt>
                <c:pt idx="3">
                  <c:v>1.0832999999999999</c:v>
                </c:pt>
                <c:pt idx="4">
                  <c:v>1.1667000000000001</c:v>
                </c:pt>
                <c:pt idx="5">
                  <c:v>1.25</c:v>
                </c:pt>
                <c:pt idx="6">
                  <c:v>2</c:v>
                </c:pt>
                <c:pt idx="7">
                  <c:v>4</c:v>
                </c:pt>
                <c:pt idx="8">
                  <c:v>15.01</c:v>
                </c:pt>
                <c:pt idx="9">
                  <c:v>29</c:v>
                </c:pt>
                <c:pt idx="10">
                  <c:v>29.01</c:v>
                </c:pt>
                <c:pt idx="11">
                  <c:v>29.041699999999999</c:v>
                </c:pt>
                <c:pt idx="12">
                  <c:v>29.083300000000001</c:v>
                </c:pt>
                <c:pt idx="13">
                  <c:v>29.166699999999999</c:v>
                </c:pt>
                <c:pt idx="14">
                  <c:v>29.25</c:v>
                </c:pt>
                <c:pt idx="15">
                  <c:v>30</c:v>
                </c:pt>
              </c:numCache>
            </c:numRef>
          </c:xVal>
          <c:yVal>
            <c:numRef>
              <c:f>'PK everolimus'!$C$3:$C$18</c:f>
              <c:numCache>
                <c:formatCode>0.000</c:formatCode>
                <c:ptCount val="16"/>
                <c:pt idx="0">
                  <c:v>0</c:v>
                </c:pt>
                <c:pt idx="1">
                  <c:v>0.25</c:v>
                </c:pt>
                <c:pt idx="2">
                  <c:v>1.37</c:v>
                </c:pt>
                <c:pt idx="3">
                  <c:v>0.89700000000000002</c:v>
                </c:pt>
                <c:pt idx="4">
                  <c:v>0.72499999999999998</c:v>
                </c:pt>
                <c:pt idx="5">
                  <c:v>0.25</c:v>
                </c:pt>
                <c:pt idx="6">
                  <c:v>0.74</c:v>
                </c:pt>
                <c:pt idx="7">
                  <c:v>0.25</c:v>
                </c:pt>
                <c:pt idx="8">
                  <c:v>0.74199999999999999</c:v>
                </c:pt>
                <c:pt idx="9">
                  <c:v>0.51100000000000001</c:v>
                </c:pt>
                <c:pt idx="10">
                  <c:v>0.54</c:v>
                </c:pt>
                <c:pt idx="11">
                  <c:v>1.92</c:v>
                </c:pt>
                <c:pt idx="12">
                  <c:v>1.63</c:v>
                </c:pt>
                <c:pt idx="13">
                  <c:v>1.1399999999999999</c:v>
                </c:pt>
                <c:pt idx="14">
                  <c:v>1.03</c:v>
                </c:pt>
                <c:pt idx="15">
                  <c:v>0.53700000000000003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96B-4E91-B202-3D428E872253}"/>
            </c:ext>
          </c:extLst>
        </c:ser>
        <c:ser>
          <c:idx val="1"/>
          <c:order val="2"/>
          <c:tx>
            <c:strRef>
              <c:f>'PK everolimus'!$A$20</c:f>
              <c:strCache>
                <c:ptCount val="1"/>
                <c:pt idx="0">
                  <c:v>UA002</c:v>
                </c:pt>
              </c:strCache>
            </c:strRef>
          </c:tx>
          <c:spPr>
            <a:ln>
              <a:solidFill>
                <a:srgbClr val="ED7D31"/>
              </a:solidFill>
            </a:ln>
          </c:spPr>
          <c:marker>
            <c:symbol val="none"/>
          </c:marker>
          <c:xVal>
            <c:numRef>
              <c:f>'PK everolimus'!$B$20:$B$27</c:f>
              <c:numCache>
                <c:formatCode>General</c:formatCode>
                <c:ptCount val="8"/>
                <c:pt idx="0">
                  <c:v>1</c:v>
                </c:pt>
                <c:pt idx="1">
                  <c:v>1.01</c:v>
                </c:pt>
                <c:pt idx="2">
                  <c:v>1.0832999999999999</c:v>
                </c:pt>
                <c:pt idx="3">
                  <c:v>1.1667000000000001</c:v>
                </c:pt>
                <c:pt idx="4">
                  <c:v>1.25</c:v>
                </c:pt>
                <c:pt idx="5">
                  <c:v>2</c:v>
                </c:pt>
                <c:pt idx="6">
                  <c:v>4</c:v>
                </c:pt>
                <c:pt idx="7">
                  <c:v>15.01</c:v>
                </c:pt>
              </c:numCache>
            </c:numRef>
          </c:xVal>
          <c:yVal>
            <c:numRef>
              <c:f>'PK everolimus'!$C$20:$C$27</c:f>
              <c:numCache>
                <c:formatCode>0.000</c:formatCode>
                <c:ptCount val="8"/>
                <c:pt idx="0">
                  <c:v>0</c:v>
                </c:pt>
                <c:pt idx="1">
                  <c:v>0.25</c:v>
                </c:pt>
                <c:pt idx="2" formatCode="General">
                  <c:v>3.78</c:v>
                </c:pt>
                <c:pt idx="3" formatCode="General">
                  <c:v>2.25</c:v>
                </c:pt>
                <c:pt idx="4" formatCode="General">
                  <c:v>1.79</c:v>
                </c:pt>
                <c:pt idx="5" formatCode="General">
                  <c:v>0.68400000000000005</c:v>
                </c:pt>
                <c:pt idx="6" formatCode="General">
                  <c:v>1.53</c:v>
                </c:pt>
                <c:pt idx="7" formatCode="General">
                  <c:v>1.34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96B-4E91-B202-3D428E872253}"/>
            </c:ext>
          </c:extLst>
        </c:ser>
        <c:ser>
          <c:idx val="3"/>
          <c:order val="3"/>
          <c:tx>
            <c:strRef>
              <c:f>'PK everolimus'!$A$29</c:f>
              <c:strCache>
                <c:ptCount val="1"/>
                <c:pt idx="0">
                  <c:v>UA003</c:v>
                </c:pt>
              </c:strCache>
            </c:strRef>
          </c:tx>
          <c:spPr>
            <a:ln>
              <a:solidFill>
                <a:srgbClr val="ED7D31"/>
              </a:solidFill>
            </a:ln>
          </c:spPr>
          <c:marker>
            <c:symbol val="none"/>
          </c:marker>
          <c:xVal>
            <c:numRef>
              <c:f>'PK everolimus'!$B$30:$B$44</c:f>
              <c:numCache>
                <c:formatCode>General</c:formatCode>
                <c:ptCount val="15"/>
                <c:pt idx="0">
                  <c:v>1.01</c:v>
                </c:pt>
                <c:pt idx="1">
                  <c:v>1.0416700000000001</c:v>
                </c:pt>
                <c:pt idx="2">
                  <c:v>1.0832999999999999</c:v>
                </c:pt>
                <c:pt idx="3">
                  <c:v>1.1667000000000001</c:v>
                </c:pt>
                <c:pt idx="4">
                  <c:v>1.25</c:v>
                </c:pt>
                <c:pt idx="5">
                  <c:v>2</c:v>
                </c:pt>
                <c:pt idx="6">
                  <c:v>4</c:v>
                </c:pt>
                <c:pt idx="7">
                  <c:v>15.01</c:v>
                </c:pt>
                <c:pt idx="8">
                  <c:v>29</c:v>
                </c:pt>
                <c:pt idx="9">
                  <c:v>29.01</c:v>
                </c:pt>
                <c:pt idx="10">
                  <c:v>29.041699999999999</c:v>
                </c:pt>
                <c:pt idx="11">
                  <c:v>29.083300000000001</c:v>
                </c:pt>
                <c:pt idx="12">
                  <c:v>29.166699999999999</c:v>
                </c:pt>
                <c:pt idx="13">
                  <c:v>29.25</c:v>
                </c:pt>
                <c:pt idx="14">
                  <c:v>30</c:v>
                </c:pt>
              </c:numCache>
            </c:numRef>
          </c:xVal>
          <c:yVal>
            <c:numRef>
              <c:f>'PK everolimus'!$C$30:$C$44</c:f>
              <c:numCache>
                <c:formatCode>General</c:formatCode>
                <c:ptCount val="15"/>
                <c:pt idx="0">
                  <c:v>0.25</c:v>
                </c:pt>
                <c:pt idx="1">
                  <c:v>1.21</c:v>
                </c:pt>
                <c:pt idx="2">
                  <c:v>1.3</c:v>
                </c:pt>
                <c:pt idx="3">
                  <c:v>0.64900000000000002</c:v>
                </c:pt>
                <c:pt idx="4">
                  <c:v>0.53300000000000003</c:v>
                </c:pt>
                <c:pt idx="5">
                  <c:v>0.25</c:v>
                </c:pt>
                <c:pt idx="6">
                  <c:v>0.25</c:v>
                </c:pt>
                <c:pt idx="7">
                  <c:v>0.67400000000000004</c:v>
                </c:pt>
                <c:pt idx="8">
                  <c:v>0.92100000000000004</c:v>
                </c:pt>
                <c:pt idx="9">
                  <c:v>0.82299999999999995</c:v>
                </c:pt>
                <c:pt idx="10">
                  <c:v>1.0900000000000001</c:v>
                </c:pt>
                <c:pt idx="11">
                  <c:v>1.04</c:v>
                </c:pt>
                <c:pt idx="12">
                  <c:v>1.18</c:v>
                </c:pt>
                <c:pt idx="13">
                  <c:v>1.1399999999999999</c:v>
                </c:pt>
                <c:pt idx="14">
                  <c:v>2.68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96B-4E91-B202-3D428E872253}"/>
            </c:ext>
          </c:extLst>
        </c:ser>
        <c:ser>
          <c:idx val="4"/>
          <c:order val="4"/>
          <c:tx>
            <c:strRef>
              <c:f>'PK everolimus'!$A$46</c:f>
              <c:strCache>
                <c:ptCount val="1"/>
                <c:pt idx="0">
                  <c:v>UA004</c:v>
                </c:pt>
              </c:strCache>
            </c:strRef>
          </c:tx>
          <c:spPr>
            <a:ln>
              <a:solidFill>
                <a:srgbClr val="ED7D31"/>
              </a:solidFill>
            </a:ln>
          </c:spPr>
          <c:marker>
            <c:symbol val="none"/>
          </c:marker>
          <c:xVal>
            <c:numRef>
              <c:f>'PK everolimus'!$B$46:$B$61</c:f>
              <c:numCache>
                <c:formatCode>General</c:formatCode>
                <c:ptCount val="16"/>
                <c:pt idx="0">
                  <c:v>1</c:v>
                </c:pt>
                <c:pt idx="1">
                  <c:v>1.01</c:v>
                </c:pt>
                <c:pt idx="2">
                  <c:v>1.0416700000000001</c:v>
                </c:pt>
                <c:pt idx="3">
                  <c:v>1.0832999999999999</c:v>
                </c:pt>
                <c:pt idx="4">
                  <c:v>1.1667000000000001</c:v>
                </c:pt>
                <c:pt idx="5">
                  <c:v>1.25</c:v>
                </c:pt>
                <c:pt idx="6">
                  <c:v>2</c:v>
                </c:pt>
                <c:pt idx="7">
                  <c:v>4</c:v>
                </c:pt>
                <c:pt idx="8">
                  <c:v>15.01</c:v>
                </c:pt>
                <c:pt idx="9">
                  <c:v>29</c:v>
                </c:pt>
                <c:pt idx="10">
                  <c:v>29.01</c:v>
                </c:pt>
                <c:pt idx="11">
                  <c:v>29.041699999999999</c:v>
                </c:pt>
                <c:pt idx="12">
                  <c:v>29.083300000000001</c:v>
                </c:pt>
                <c:pt idx="13">
                  <c:v>29.166699999999999</c:v>
                </c:pt>
                <c:pt idx="14">
                  <c:v>29.25</c:v>
                </c:pt>
                <c:pt idx="15">
                  <c:v>30</c:v>
                </c:pt>
              </c:numCache>
            </c:numRef>
          </c:xVal>
          <c:yVal>
            <c:numRef>
              <c:f>'PK everolimus'!$C$46:$C$61</c:f>
              <c:numCache>
                <c:formatCode>0.000</c:formatCode>
                <c:ptCount val="16"/>
                <c:pt idx="0">
                  <c:v>0</c:v>
                </c:pt>
                <c:pt idx="1">
                  <c:v>0.25</c:v>
                </c:pt>
                <c:pt idx="2">
                  <c:v>0.25</c:v>
                </c:pt>
                <c:pt idx="3">
                  <c:v>0.53600000000000003</c:v>
                </c:pt>
                <c:pt idx="4">
                  <c:v>0.76</c:v>
                </c:pt>
                <c:pt idx="5">
                  <c:v>1.04</c:v>
                </c:pt>
                <c:pt idx="6">
                  <c:v>0.25</c:v>
                </c:pt>
                <c:pt idx="7">
                  <c:v>0.25</c:v>
                </c:pt>
                <c:pt idx="8">
                  <c:v>0.59099999999999997</c:v>
                </c:pt>
                <c:pt idx="9">
                  <c:v>0.81699999999999995</c:v>
                </c:pt>
                <c:pt idx="10">
                  <c:v>0.84499999999999997</c:v>
                </c:pt>
                <c:pt idx="11">
                  <c:v>2.7</c:v>
                </c:pt>
                <c:pt idx="12">
                  <c:v>1.78</c:v>
                </c:pt>
                <c:pt idx="13">
                  <c:v>1.35</c:v>
                </c:pt>
                <c:pt idx="14">
                  <c:v>1.02</c:v>
                </c:pt>
                <c:pt idx="15">
                  <c:v>0.68899999999999995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E96B-4E91-B202-3D428E872253}"/>
            </c:ext>
          </c:extLst>
        </c:ser>
        <c:ser>
          <c:idx val="5"/>
          <c:order val="5"/>
          <c:tx>
            <c:strRef>
              <c:f>'PK everolimus'!$A$64</c:f>
              <c:strCache>
                <c:ptCount val="1"/>
                <c:pt idx="0">
                  <c:v>UA005</c:v>
                </c:pt>
              </c:strCache>
            </c:strRef>
          </c:tx>
          <c:spPr>
            <a:ln>
              <a:solidFill>
                <a:srgbClr val="ED7D31"/>
              </a:solidFill>
            </a:ln>
          </c:spPr>
          <c:marker>
            <c:symbol val="none"/>
          </c:marker>
          <c:xVal>
            <c:numRef>
              <c:f>'PK everolimus'!$B$64:$B$80</c:f>
              <c:numCache>
                <c:formatCode>General</c:formatCode>
                <c:ptCount val="17"/>
                <c:pt idx="0">
                  <c:v>1</c:v>
                </c:pt>
                <c:pt idx="1">
                  <c:v>1.01</c:v>
                </c:pt>
                <c:pt idx="2">
                  <c:v>1.0416700000000001</c:v>
                </c:pt>
                <c:pt idx="3">
                  <c:v>1.0832999999999999</c:v>
                </c:pt>
                <c:pt idx="4">
                  <c:v>1.1667000000000001</c:v>
                </c:pt>
                <c:pt idx="5">
                  <c:v>1.25</c:v>
                </c:pt>
                <c:pt idx="6">
                  <c:v>2</c:v>
                </c:pt>
                <c:pt idx="7">
                  <c:v>4</c:v>
                </c:pt>
                <c:pt idx="8">
                  <c:v>4.01</c:v>
                </c:pt>
                <c:pt idx="9">
                  <c:v>15.01</c:v>
                </c:pt>
                <c:pt idx="10">
                  <c:v>29</c:v>
                </c:pt>
                <c:pt idx="11">
                  <c:v>29.01</c:v>
                </c:pt>
                <c:pt idx="12">
                  <c:v>29.041699999999999</c:v>
                </c:pt>
                <c:pt idx="13">
                  <c:v>29.083300000000001</c:v>
                </c:pt>
                <c:pt idx="14">
                  <c:v>29.166699999999999</c:v>
                </c:pt>
                <c:pt idx="15">
                  <c:v>29.25</c:v>
                </c:pt>
                <c:pt idx="16">
                  <c:v>30</c:v>
                </c:pt>
              </c:numCache>
            </c:numRef>
          </c:xVal>
          <c:yVal>
            <c:numRef>
              <c:f>'PK everolimus'!$C$64:$C$80</c:f>
              <c:numCache>
                <c:formatCode>0.000</c:formatCode>
                <c:ptCount val="17"/>
                <c:pt idx="0">
                  <c:v>0</c:v>
                </c:pt>
                <c:pt idx="1">
                  <c:v>0.25</c:v>
                </c:pt>
                <c:pt idx="2">
                  <c:v>1.08</c:v>
                </c:pt>
                <c:pt idx="3">
                  <c:v>0.879</c:v>
                </c:pt>
                <c:pt idx="4">
                  <c:v>0.66</c:v>
                </c:pt>
                <c:pt idx="5">
                  <c:v>0.69199999999999995</c:v>
                </c:pt>
                <c:pt idx="6">
                  <c:v>0.25</c:v>
                </c:pt>
                <c:pt idx="7">
                  <c:v>0.25</c:v>
                </c:pt>
                <c:pt idx="8">
                  <c:v>0.25</c:v>
                </c:pt>
                <c:pt idx="9">
                  <c:v>0.66300000000000003</c:v>
                </c:pt>
                <c:pt idx="10">
                  <c:v>0.57799999999999996</c:v>
                </c:pt>
                <c:pt idx="11">
                  <c:v>0.58099999999999996</c:v>
                </c:pt>
                <c:pt idx="12">
                  <c:v>4</c:v>
                </c:pt>
                <c:pt idx="13">
                  <c:v>1.86</c:v>
                </c:pt>
                <c:pt idx="14">
                  <c:v>1.27</c:v>
                </c:pt>
                <c:pt idx="15">
                  <c:v>0.75600000000000001</c:v>
                </c:pt>
                <c:pt idx="16">
                  <c:v>0.25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96B-4E91-B202-3D428E872253}"/>
            </c:ext>
          </c:extLst>
        </c:ser>
        <c:ser>
          <c:idx val="6"/>
          <c:order val="6"/>
          <c:tx>
            <c:strRef>
              <c:f>'PK everolimus'!$H$3</c:f>
              <c:strCache>
                <c:ptCount val="1"/>
                <c:pt idx="0">
                  <c:v>UA006</c:v>
                </c:pt>
              </c:strCache>
            </c:strRef>
          </c:tx>
          <c:spPr>
            <a:ln>
              <a:solidFill>
                <a:srgbClr val="ED7D31"/>
              </a:solidFill>
            </a:ln>
          </c:spPr>
          <c:marker>
            <c:symbol val="none"/>
          </c:marker>
          <c:xVal>
            <c:numRef>
              <c:f>'PK everolimus'!$I$3:$I$17</c:f>
              <c:numCache>
                <c:formatCode>General</c:formatCode>
                <c:ptCount val="15"/>
                <c:pt idx="0">
                  <c:v>1</c:v>
                </c:pt>
                <c:pt idx="1">
                  <c:v>1.01</c:v>
                </c:pt>
                <c:pt idx="2">
                  <c:v>1.0416700000000001</c:v>
                </c:pt>
                <c:pt idx="3">
                  <c:v>1.0832999999999999</c:v>
                </c:pt>
                <c:pt idx="4">
                  <c:v>1.1667000000000001</c:v>
                </c:pt>
                <c:pt idx="5">
                  <c:v>1.25</c:v>
                </c:pt>
                <c:pt idx="6">
                  <c:v>2</c:v>
                </c:pt>
                <c:pt idx="7">
                  <c:v>4</c:v>
                </c:pt>
                <c:pt idx="8">
                  <c:v>15.01</c:v>
                </c:pt>
                <c:pt idx="9">
                  <c:v>29</c:v>
                </c:pt>
                <c:pt idx="10">
                  <c:v>29.041699999999999</c:v>
                </c:pt>
                <c:pt idx="11">
                  <c:v>29.083300000000001</c:v>
                </c:pt>
                <c:pt idx="12">
                  <c:v>29.166699999999999</c:v>
                </c:pt>
                <c:pt idx="13">
                  <c:v>29.25</c:v>
                </c:pt>
                <c:pt idx="14">
                  <c:v>30</c:v>
                </c:pt>
              </c:numCache>
            </c:numRef>
          </c:xVal>
          <c:yVal>
            <c:numRef>
              <c:f>'PK everolimus'!$J$3:$J$17</c:f>
              <c:numCache>
                <c:formatCode>0.000</c:formatCode>
                <c:ptCount val="15"/>
                <c:pt idx="0">
                  <c:v>0</c:v>
                </c:pt>
                <c:pt idx="1">
                  <c:v>0.25</c:v>
                </c:pt>
                <c:pt idx="2">
                  <c:v>0.25</c:v>
                </c:pt>
                <c:pt idx="3">
                  <c:v>0.63400000000000001</c:v>
                </c:pt>
                <c:pt idx="4">
                  <c:v>1.92</c:v>
                </c:pt>
                <c:pt idx="5">
                  <c:v>0.91500000000000004</c:v>
                </c:pt>
                <c:pt idx="6">
                  <c:v>0.25</c:v>
                </c:pt>
                <c:pt idx="7">
                  <c:v>0.25</c:v>
                </c:pt>
                <c:pt idx="8">
                  <c:v>0.25</c:v>
                </c:pt>
                <c:pt idx="9">
                  <c:v>0.52400000000000002</c:v>
                </c:pt>
                <c:pt idx="10">
                  <c:v>2.25</c:v>
                </c:pt>
                <c:pt idx="11">
                  <c:v>1.72</c:v>
                </c:pt>
                <c:pt idx="12">
                  <c:v>1.18</c:v>
                </c:pt>
                <c:pt idx="13">
                  <c:v>0.59699999999999998</c:v>
                </c:pt>
                <c:pt idx="14">
                  <c:v>0.25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E96B-4E91-B202-3D428E872253}"/>
            </c:ext>
          </c:extLst>
        </c:ser>
        <c:ser>
          <c:idx val="7"/>
          <c:order val="7"/>
          <c:tx>
            <c:strRef>
              <c:f>'PK everolimus'!$H$20</c:f>
              <c:strCache>
                <c:ptCount val="1"/>
                <c:pt idx="0">
                  <c:v>UA007</c:v>
                </c:pt>
              </c:strCache>
            </c:strRef>
          </c:tx>
          <c:spPr>
            <a:ln>
              <a:solidFill>
                <a:srgbClr val="44546A"/>
              </a:solidFill>
            </a:ln>
          </c:spPr>
          <c:marker>
            <c:symbol val="none"/>
          </c:marker>
          <c:xVal>
            <c:numRef>
              <c:f>'PK everolimus'!$I$20:$I$32</c:f>
              <c:numCache>
                <c:formatCode>General</c:formatCode>
                <c:ptCount val="13"/>
                <c:pt idx="0">
                  <c:v>1</c:v>
                </c:pt>
                <c:pt idx="1">
                  <c:v>1.01</c:v>
                </c:pt>
                <c:pt idx="2">
                  <c:v>1.0416700000000001</c:v>
                </c:pt>
                <c:pt idx="3">
                  <c:v>1.0832999999999999</c:v>
                </c:pt>
                <c:pt idx="4">
                  <c:v>1.1667000000000001</c:v>
                </c:pt>
                <c:pt idx="5">
                  <c:v>1.25</c:v>
                </c:pt>
                <c:pt idx="6">
                  <c:v>2</c:v>
                </c:pt>
                <c:pt idx="7">
                  <c:v>4</c:v>
                </c:pt>
                <c:pt idx="8">
                  <c:v>4.01</c:v>
                </c:pt>
                <c:pt idx="9">
                  <c:v>15.01</c:v>
                </c:pt>
                <c:pt idx="10">
                  <c:v>29</c:v>
                </c:pt>
                <c:pt idx="11">
                  <c:v>29.01</c:v>
                </c:pt>
                <c:pt idx="12">
                  <c:v>29.25</c:v>
                </c:pt>
              </c:numCache>
            </c:numRef>
          </c:xVal>
          <c:yVal>
            <c:numRef>
              <c:f>'PK everolimus'!$J$20:$J$32</c:f>
              <c:numCache>
                <c:formatCode>0.000</c:formatCode>
                <c:ptCount val="13"/>
                <c:pt idx="0">
                  <c:v>0</c:v>
                </c:pt>
                <c:pt idx="1">
                  <c:v>0.25</c:v>
                </c:pt>
                <c:pt idx="2">
                  <c:v>0.25</c:v>
                </c:pt>
                <c:pt idx="3">
                  <c:v>3.22</c:v>
                </c:pt>
                <c:pt idx="4">
                  <c:v>0.25</c:v>
                </c:pt>
                <c:pt idx="5">
                  <c:v>0.71399999999999997</c:v>
                </c:pt>
                <c:pt idx="6">
                  <c:v>0.25</c:v>
                </c:pt>
                <c:pt idx="7">
                  <c:v>0.58099999999999996</c:v>
                </c:pt>
                <c:pt idx="8">
                  <c:v>0.25</c:v>
                </c:pt>
                <c:pt idx="9">
                  <c:v>1.05</c:v>
                </c:pt>
                <c:pt idx="10">
                  <c:v>0.25</c:v>
                </c:pt>
                <c:pt idx="11">
                  <c:v>0.25</c:v>
                </c:pt>
                <c:pt idx="12">
                  <c:v>0.98899999999999999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E96B-4E91-B202-3D428E872253}"/>
            </c:ext>
          </c:extLst>
        </c:ser>
        <c:ser>
          <c:idx val="8"/>
          <c:order val="8"/>
          <c:tx>
            <c:strRef>
              <c:f>'PK everolimus'!$H$36</c:f>
              <c:strCache>
                <c:ptCount val="1"/>
                <c:pt idx="0">
                  <c:v>UA008</c:v>
                </c:pt>
              </c:strCache>
            </c:strRef>
          </c:tx>
          <c:spPr>
            <a:ln>
              <a:solidFill>
                <a:srgbClr val="44546A"/>
              </a:solidFill>
            </a:ln>
          </c:spPr>
          <c:marker>
            <c:symbol val="none"/>
          </c:marker>
          <c:xVal>
            <c:numRef>
              <c:f>'PK everolimus'!$I$36:$I$51</c:f>
              <c:numCache>
                <c:formatCode>General</c:formatCode>
                <c:ptCount val="16"/>
                <c:pt idx="0">
                  <c:v>1</c:v>
                </c:pt>
                <c:pt idx="1">
                  <c:v>1.01</c:v>
                </c:pt>
                <c:pt idx="2">
                  <c:v>1.0416700000000001</c:v>
                </c:pt>
                <c:pt idx="3">
                  <c:v>1.0832999999999999</c:v>
                </c:pt>
                <c:pt idx="4">
                  <c:v>1.1667000000000001</c:v>
                </c:pt>
                <c:pt idx="5">
                  <c:v>1.25</c:v>
                </c:pt>
                <c:pt idx="6">
                  <c:v>2</c:v>
                </c:pt>
                <c:pt idx="7">
                  <c:v>4</c:v>
                </c:pt>
                <c:pt idx="8">
                  <c:v>15.01</c:v>
                </c:pt>
                <c:pt idx="9">
                  <c:v>29</c:v>
                </c:pt>
                <c:pt idx="10">
                  <c:v>29.01</c:v>
                </c:pt>
                <c:pt idx="11">
                  <c:v>29.041699999999999</c:v>
                </c:pt>
                <c:pt idx="12">
                  <c:v>29.083300000000001</c:v>
                </c:pt>
                <c:pt idx="13">
                  <c:v>29.166699999999999</c:v>
                </c:pt>
                <c:pt idx="14">
                  <c:v>29.25</c:v>
                </c:pt>
                <c:pt idx="15">
                  <c:v>30</c:v>
                </c:pt>
              </c:numCache>
            </c:numRef>
          </c:xVal>
          <c:yVal>
            <c:numRef>
              <c:f>'PK everolimus'!$J$36:$J$51</c:f>
              <c:numCache>
                <c:formatCode>0.000</c:formatCode>
                <c:ptCount val="16"/>
                <c:pt idx="0">
                  <c:v>0</c:v>
                </c:pt>
                <c:pt idx="1">
                  <c:v>0.25</c:v>
                </c:pt>
                <c:pt idx="2">
                  <c:v>3.7</c:v>
                </c:pt>
                <c:pt idx="3">
                  <c:v>2.77</c:v>
                </c:pt>
                <c:pt idx="4">
                  <c:v>2.29</c:v>
                </c:pt>
                <c:pt idx="5">
                  <c:v>0.25</c:v>
                </c:pt>
                <c:pt idx="6">
                  <c:v>0.25</c:v>
                </c:pt>
                <c:pt idx="7">
                  <c:v>0.96199999999999997</c:v>
                </c:pt>
                <c:pt idx="8">
                  <c:v>4.18</c:v>
                </c:pt>
                <c:pt idx="9">
                  <c:v>3.5</c:v>
                </c:pt>
                <c:pt idx="10">
                  <c:v>3.75</c:v>
                </c:pt>
                <c:pt idx="11">
                  <c:v>15.6</c:v>
                </c:pt>
                <c:pt idx="12">
                  <c:v>10.7</c:v>
                </c:pt>
                <c:pt idx="13">
                  <c:v>7.72</c:v>
                </c:pt>
                <c:pt idx="14">
                  <c:v>5.69</c:v>
                </c:pt>
                <c:pt idx="15">
                  <c:v>2.93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E96B-4E91-B202-3D428E872253}"/>
            </c:ext>
          </c:extLst>
        </c:ser>
        <c:ser>
          <c:idx val="9"/>
          <c:order val="9"/>
          <c:tx>
            <c:strRef>
              <c:f>'PK everolimus'!$H$54</c:f>
              <c:strCache>
                <c:ptCount val="1"/>
                <c:pt idx="0">
                  <c:v>UA009</c:v>
                </c:pt>
              </c:strCache>
            </c:strRef>
          </c:tx>
          <c:spPr>
            <a:ln>
              <a:solidFill>
                <a:srgbClr val="44546A"/>
              </a:solidFill>
            </a:ln>
          </c:spPr>
          <c:marker>
            <c:symbol val="none"/>
          </c:marker>
          <c:xVal>
            <c:numRef>
              <c:f>'PK everolimus'!$I$54:$I$69</c:f>
              <c:numCache>
                <c:formatCode>General</c:formatCode>
                <c:ptCount val="16"/>
                <c:pt idx="0">
                  <c:v>1</c:v>
                </c:pt>
                <c:pt idx="1">
                  <c:v>1.01</c:v>
                </c:pt>
                <c:pt idx="2">
                  <c:v>1.0416700000000001</c:v>
                </c:pt>
                <c:pt idx="3">
                  <c:v>1.0832999999999999</c:v>
                </c:pt>
                <c:pt idx="4">
                  <c:v>1.1667000000000001</c:v>
                </c:pt>
                <c:pt idx="5">
                  <c:v>1.25</c:v>
                </c:pt>
                <c:pt idx="6">
                  <c:v>2</c:v>
                </c:pt>
                <c:pt idx="7">
                  <c:v>4</c:v>
                </c:pt>
                <c:pt idx="8">
                  <c:v>15.01</c:v>
                </c:pt>
                <c:pt idx="9">
                  <c:v>29</c:v>
                </c:pt>
                <c:pt idx="10">
                  <c:v>29.01</c:v>
                </c:pt>
                <c:pt idx="11">
                  <c:v>29.041699999999999</c:v>
                </c:pt>
                <c:pt idx="12">
                  <c:v>29.083300000000001</c:v>
                </c:pt>
                <c:pt idx="13">
                  <c:v>29.166699999999999</c:v>
                </c:pt>
                <c:pt idx="14">
                  <c:v>29.25</c:v>
                </c:pt>
                <c:pt idx="15">
                  <c:v>30</c:v>
                </c:pt>
              </c:numCache>
            </c:numRef>
          </c:xVal>
          <c:yVal>
            <c:numRef>
              <c:f>'PK everolimus'!$J$54:$J$69</c:f>
              <c:numCache>
                <c:formatCode>0.000</c:formatCode>
                <c:ptCount val="16"/>
                <c:pt idx="0">
                  <c:v>0</c:v>
                </c:pt>
                <c:pt idx="1">
                  <c:v>0.25</c:v>
                </c:pt>
                <c:pt idx="2">
                  <c:v>4.0199999999999996</c:v>
                </c:pt>
                <c:pt idx="3">
                  <c:v>2.19</c:v>
                </c:pt>
                <c:pt idx="4">
                  <c:v>1.22</c:v>
                </c:pt>
                <c:pt idx="5">
                  <c:v>0.82399999999999995</c:v>
                </c:pt>
                <c:pt idx="6">
                  <c:v>0.25</c:v>
                </c:pt>
                <c:pt idx="7">
                  <c:v>4.68</c:v>
                </c:pt>
                <c:pt idx="8">
                  <c:v>2.34</c:v>
                </c:pt>
                <c:pt idx="9">
                  <c:v>0.25</c:v>
                </c:pt>
                <c:pt idx="10">
                  <c:v>0.25</c:v>
                </c:pt>
                <c:pt idx="11">
                  <c:v>6.06</c:v>
                </c:pt>
                <c:pt idx="12">
                  <c:v>4.28</c:v>
                </c:pt>
                <c:pt idx="13">
                  <c:v>2.2799999999999998</c:v>
                </c:pt>
                <c:pt idx="14">
                  <c:v>2.25</c:v>
                </c:pt>
                <c:pt idx="15">
                  <c:v>0.625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96B-4E91-B202-3D428E872253}"/>
            </c:ext>
          </c:extLst>
        </c:ser>
        <c:ser>
          <c:idx val="10"/>
          <c:order val="10"/>
          <c:tx>
            <c:strRef>
              <c:f>'PK everolimus'!$P$3</c:f>
              <c:strCache>
                <c:ptCount val="1"/>
                <c:pt idx="0">
                  <c:v>UA010</c:v>
                </c:pt>
              </c:strCache>
            </c:strRef>
          </c:tx>
          <c:spPr>
            <a:ln>
              <a:solidFill>
                <a:srgbClr val="44546A"/>
              </a:solidFill>
            </a:ln>
          </c:spPr>
          <c:marker>
            <c:symbol val="none"/>
          </c:marker>
          <c:xVal>
            <c:numRef>
              <c:f>'PK everolimus'!$Q$3:$Q$18</c:f>
              <c:numCache>
                <c:formatCode>General</c:formatCode>
                <c:ptCount val="16"/>
                <c:pt idx="0">
                  <c:v>1</c:v>
                </c:pt>
                <c:pt idx="1">
                  <c:v>1.01</c:v>
                </c:pt>
                <c:pt idx="2">
                  <c:v>1.0416700000000001</c:v>
                </c:pt>
                <c:pt idx="3">
                  <c:v>1.0832999999999999</c:v>
                </c:pt>
                <c:pt idx="4">
                  <c:v>1.1667000000000001</c:v>
                </c:pt>
                <c:pt idx="5">
                  <c:v>1.25</c:v>
                </c:pt>
                <c:pt idx="6">
                  <c:v>2</c:v>
                </c:pt>
                <c:pt idx="7">
                  <c:v>4</c:v>
                </c:pt>
                <c:pt idx="8">
                  <c:v>15.01</c:v>
                </c:pt>
                <c:pt idx="9">
                  <c:v>29</c:v>
                </c:pt>
                <c:pt idx="10">
                  <c:v>29.01</c:v>
                </c:pt>
                <c:pt idx="11">
                  <c:v>29.041699999999999</c:v>
                </c:pt>
                <c:pt idx="12">
                  <c:v>29.083300000000001</c:v>
                </c:pt>
                <c:pt idx="13">
                  <c:v>29.166699999999999</c:v>
                </c:pt>
                <c:pt idx="14">
                  <c:v>29.25</c:v>
                </c:pt>
                <c:pt idx="15">
                  <c:v>30</c:v>
                </c:pt>
              </c:numCache>
            </c:numRef>
          </c:xVal>
          <c:yVal>
            <c:numRef>
              <c:f>'PK everolimus'!$R$3:$R$18</c:f>
              <c:numCache>
                <c:formatCode>0.000</c:formatCode>
                <c:ptCount val="16"/>
                <c:pt idx="0">
                  <c:v>0</c:v>
                </c:pt>
                <c:pt idx="1">
                  <c:v>0.25</c:v>
                </c:pt>
                <c:pt idx="2">
                  <c:v>2.89</c:v>
                </c:pt>
                <c:pt idx="3">
                  <c:v>2.06</c:v>
                </c:pt>
                <c:pt idx="4">
                  <c:v>1.36</c:v>
                </c:pt>
                <c:pt idx="5">
                  <c:v>1.28</c:v>
                </c:pt>
                <c:pt idx="6">
                  <c:v>0.53</c:v>
                </c:pt>
                <c:pt idx="7">
                  <c:v>0.79900000000000004</c:v>
                </c:pt>
                <c:pt idx="8">
                  <c:v>1.32</c:v>
                </c:pt>
                <c:pt idx="9">
                  <c:v>1.36</c:v>
                </c:pt>
                <c:pt idx="10">
                  <c:v>1.1599999999999999</c:v>
                </c:pt>
                <c:pt idx="11">
                  <c:v>0.86199999999999999</c:v>
                </c:pt>
                <c:pt idx="12">
                  <c:v>0.95399999999999996</c:v>
                </c:pt>
                <c:pt idx="13">
                  <c:v>5.16</c:v>
                </c:pt>
                <c:pt idx="15">
                  <c:v>1.1499999999999999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E96B-4E91-B202-3D428E872253}"/>
            </c:ext>
          </c:extLst>
        </c:ser>
        <c:ser>
          <c:idx val="11"/>
          <c:order val="11"/>
          <c:tx>
            <c:strRef>
              <c:f>'PK everolimus'!$P$20</c:f>
              <c:strCache>
                <c:ptCount val="1"/>
                <c:pt idx="0">
                  <c:v>UA011</c:v>
                </c:pt>
              </c:strCache>
            </c:strRef>
          </c:tx>
          <c:spPr>
            <a:ln>
              <a:solidFill>
                <a:srgbClr val="44546A"/>
              </a:solidFill>
            </a:ln>
          </c:spPr>
          <c:marker>
            <c:symbol val="none"/>
          </c:marker>
          <c:xVal>
            <c:numRef>
              <c:f>'PK everolimus'!$Q$20:$Q$35</c:f>
              <c:numCache>
                <c:formatCode>General</c:formatCode>
                <c:ptCount val="16"/>
                <c:pt idx="0">
                  <c:v>1</c:v>
                </c:pt>
                <c:pt idx="1">
                  <c:v>1.01</c:v>
                </c:pt>
                <c:pt idx="2">
                  <c:v>1.0416700000000001</c:v>
                </c:pt>
                <c:pt idx="3">
                  <c:v>1.0832999999999999</c:v>
                </c:pt>
                <c:pt idx="4">
                  <c:v>1.1667000000000001</c:v>
                </c:pt>
                <c:pt idx="5">
                  <c:v>1.25</c:v>
                </c:pt>
                <c:pt idx="6">
                  <c:v>2</c:v>
                </c:pt>
                <c:pt idx="7">
                  <c:v>4</c:v>
                </c:pt>
                <c:pt idx="8">
                  <c:v>15.01</c:v>
                </c:pt>
                <c:pt idx="9">
                  <c:v>29</c:v>
                </c:pt>
                <c:pt idx="10">
                  <c:v>29.01</c:v>
                </c:pt>
                <c:pt idx="11">
                  <c:v>29.041699999999999</c:v>
                </c:pt>
                <c:pt idx="12">
                  <c:v>29.083300000000001</c:v>
                </c:pt>
                <c:pt idx="13">
                  <c:v>29.166699999999999</c:v>
                </c:pt>
                <c:pt idx="14">
                  <c:v>29.25</c:v>
                </c:pt>
                <c:pt idx="15">
                  <c:v>30</c:v>
                </c:pt>
              </c:numCache>
            </c:numRef>
          </c:xVal>
          <c:yVal>
            <c:numRef>
              <c:f>'PK everolimus'!$R$20:$R$35</c:f>
              <c:numCache>
                <c:formatCode>0.000</c:formatCode>
                <c:ptCount val="16"/>
                <c:pt idx="0">
                  <c:v>0</c:v>
                </c:pt>
                <c:pt idx="1">
                  <c:v>0.25</c:v>
                </c:pt>
                <c:pt idx="2">
                  <c:v>0.76600000000000001</c:v>
                </c:pt>
                <c:pt idx="3">
                  <c:v>2.59</c:v>
                </c:pt>
                <c:pt idx="4">
                  <c:v>1.59</c:v>
                </c:pt>
                <c:pt idx="5">
                  <c:v>0.78600000000000003</c:v>
                </c:pt>
                <c:pt idx="6">
                  <c:v>0.25</c:v>
                </c:pt>
                <c:pt idx="7">
                  <c:v>0.25</c:v>
                </c:pt>
                <c:pt idx="8">
                  <c:v>0.60499999999999998</c:v>
                </c:pt>
                <c:pt idx="9">
                  <c:v>0.65800000000000003</c:v>
                </c:pt>
                <c:pt idx="10">
                  <c:v>0.65100000000000002</c:v>
                </c:pt>
                <c:pt idx="11">
                  <c:v>5.19</c:v>
                </c:pt>
                <c:pt idx="12">
                  <c:v>6.62</c:v>
                </c:pt>
                <c:pt idx="13">
                  <c:v>3.31</c:v>
                </c:pt>
                <c:pt idx="14">
                  <c:v>2.39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E96B-4E91-B202-3D428E872253}"/>
            </c:ext>
          </c:extLst>
        </c:ser>
        <c:ser>
          <c:idx val="12"/>
          <c:order val="12"/>
          <c:tx>
            <c:strRef>
              <c:f>'PK everolimus'!$P$37</c:f>
              <c:strCache>
                <c:ptCount val="1"/>
                <c:pt idx="0">
                  <c:v>UA012</c:v>
                </c:pt>
              </c:strCache>
            </c:strRef>
          </c:tx>
          <c:spPr>
            <a:ln>
              <a:solidFill>
                <a:srgbClr val="44546A"/>
              </a:solidFill>
            </a:ln>
          </c:spPr>
          <c:marker>
            <c:symbol val="none"/>
          </c:marker>
          <c:xVal>
            <c:numRef>
              <c:f>'PK everolimus'!$Q$37:$Q$52</c:f>
              <c:numCache>
                <c:formatCode>General</c:formatCode>
                <c:ptCount val="16"/>
                <c:pt idx="0">
                  <c:v>1</c:v>
                </c:pt>
                <c:pt idx="1">
                  <c:v>1.01</c:v>
                </c:pt>
                <c:pt idx="2">
                  <c:v>1.0416700000000001</c:v>
                </c:pt>
                <c:pt idx="3">
                  <c:v>1.0832999999999999</c:v>
                </c:pt>
                <c:pt idx="4">
                  <c:v>1.1667000000000001</c:v>
                </c:pt>
                <c:pt idx="5">
                  <c:v>1.25</c:v>
                </c:pt>
                <c:pt idx="6">
                  <c:v>2</c:v>
                </c:pt>
                <c:pt idx="7">
                  <c:v>4</c:v>
                </c:pt>
                <c:pt idx="8">
                  <c:v>15.01</c:v>
                </c:pt>
                <c:pt idx="9">
                  <c:v>29</c:v>
                </c:pt>
                <c:pt idx="10">
                  <c:v>29.01</c:v>
                </c:pt>
                <c:pt idx="11">
                  <c:v>29.041699999999999</c:v>
                </c:pt>
                <c:pt idx="12">
                  <c:v>29.083300000000001</c:v>
                </c:pt>
                <c:pt idx="13">
                  <c:v>29.166699999999999</c:v>
                </c:pt>
                <c:pt idx="14">
                  <c:v>29.25</c:v>
                </c:pt>
                <c:pt idx="15">
                  <c:v>30</c:v>
                </c:pt>
              </c:numCache>
            </c:numRef>
          </c:xVal>
          <c:yVal>
            <c:numRef>
              <c:f>'PK everolimus'!$R$37:$R$52</c:f>
              <c:numCache>
                <c:formatCode>0.000</c:formatCode>
                <c:ptCount val="16"/>
                <c:pt idx="0">
                  <c:v>0</c:v>
                </c:pt>
                <c:pt idx="1">
                  <c:v>0.25</c:v>
                </c:pt>
                <c:pt idx="2">
                  <c:v>1.1200000000000001</c:v>
                </c:pt>
                <c:pt idx="3">
                  <c:v>1.77</c:v>
                </c:pt>
                <c:pt idx="4">
                  <c:v>2.09</c:v>
                </c:pt>
                <c:pt idx="5">
                  <c:v>1.44</c:v>
                </c:pt>
                <c:pt idx="6">
                  <c:v>0.5</c:v>
                </c:pt>
                <c:pt idx="7">
                  <c:v>1.77</c:v>
                </c:pt>
                <c:pt idx="8">
                  <c:v>1.83</c:v>
                </c:pt>
                <c:pt idx="9">
                  <c:v>1.51</c:v>
                </c:pt>
                <c:pt idx="10">
                  <c:v>1.9</c:v>
                </c:pt>
                <c:pt idx="11">
                  <c:v>7.79</c:v>
                </c:pt>
                <c:pt idx="12">
                  <c:v>5.68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96B-4E91-B202-3D428E872253}"/>
            </c:ext>
          </c:extLst>
        </c:ser>
        <c:ser>
          <c:idx val="13"/>
          <c:order val="13"/>
          <c:tx>
            <c:strRef>
              <c:f>'PK everolimus'!$P$54:$P$69</c:f>
              <c:strCache>
                <c:ptCount val="1"/>
                <c:pt idx="0">
                  <c:v>UA013</c:v>
                </c:pt>
              </c:strCache>
            </c:strRef>
          </c:tx>
          <c:spPr>
            <a:ln>
              <a:solidFill>
                <a:srgbClr val="44546A"/>
              </a:solidFill>
            </a:ln>
          </c:spPr>
          <c:marker>
            <c:symbol val="none"/>
          </c:marker>
          <c:xVal>
            <c:numRef>
              <c:f>'PK everolimus'!$Q$54:$Q$69</c:f>
              <c:numCache>
                <c:formatCode>General</c:formatCode>
                <c:ptCount val="16"/>
                <c:pt idx="0">
                  <c:v>1</c:v>
                </c:pt>
                <c:pt idx="1">
                  <c:v>1.01</c:v>
                </c:pt>
                <c:pt idx="2">
                  <c:v>1.0416700000000001</c:v>
                </c:pt>
                <c:pt idx="3">
                  <c:v>1.0832999999999999</c:v>
                </c:pt>
                <c:pt idx="4">
                  <c:v>1.1667000000000001</c:v>
                </c:pt>
                <c:pt idx="5">
                  <c:v>1.25</c:v>
                </c:pt>
                <c:pt idx="6">
                  <c:v>2</c:v>
                </c:pt>
                <c:pt idx="7">
                  <c:v>4</c:v>
                </c:pt>
                <c:pt idx="8">
                  <c:v>15.01</c:v>
                </c:pt>
                <c:pt idx="9">
                  <c:v>29</c:v>
                </c:pt>
                <c:pt idx="10">
                  <c:v>29.01</c:v>
                </c:pt>
                <c:pt idx="11">
                  <c:v>29.041699999999999</c:v>
                </c:pt>
                <c:pt idx="12">
                  <c:v>29.083300000000001</c:v>
                </c:pt>
                <c:pt idx="13">
                  <c:v>29.166699999999999</c:v>
                </c:pt>
                <c:pt idx="14">
                  <c:v>29.25</c:v>
                </c:pt>
                <c:pt idx="15">
                  <c:v>30</c:v>
                </c:pt>
              </c:numCache>
            </c:numRef>
          </c:xVal>
          <c:yVal>
            <c:numRef>
              <c:f>'PK everolimus'!$R$54:$R$69</c:f>
              <c:numCache>
                <c:formatCode>0.000</c:formatCode>
                <c:ptCount val="16"/>
                <c:pt idx="0">
                  <c:v>0</c:v>
                </c:pt>
                <c:pt idx="1">
                  <c:v>0.25</c:v>
                </c:pt>
                <c:pt idx="2">
                  <c:v>9.5</c:v>
                </c:pt>
                <c:pt idx="3">
                  <c:v>8.9600000000000009</c:v>
                </c:pt>
                <c:pt idx="4">
                  <c:v>5.15</c:v>
                </c:pt>
                <c:pt idx="5">
                  <c:v>1.49</c:v>
                </c:pt>
                <c:pt idx="6">
                  <c:v>0.59299999999999997</c:v>
                </c:pt>
                <c:pt idx="7">
                  <c:v>0.52800000000000002</c:v>
                </c:pt>
                <c:pt idx="8">
                  <c:v>0.93899999999999995</c:v>
                </c:pt>
                <c:pt idx="9">
                  <c:v>1.0900000000000001</c:v>
                </c:pt>
                <c:pt idx="10">
                  <c:v>1.02</c:v>
                </c:pt>
                <c:pt idx="11">
                  <c:v>2.52</c:v>
                </c:pt>
                <c:pt idx="12">
                  <c:v>5.47</c:v>
                </c:pt>
                <c:pt idx="13">
                  <c:v>5.68</c:v>
                </c:pt>
                <c:pt idx="14">
                  <c:v>3.82</c:v>
                </c:pt>
                <c:pt idx="15">
                  <c:v>3.79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E96B-4E91-B202-3D428E872253}"/>
            </c:ext>
          </c:extLst>
        </c:ser>
        <c:ser>
          <c:idx val="14"/>
          <c:order val="14"/>
          <c:tx>
            <c:strRef>
              <c:f>'PK everolimus'!$X$3:$X$18</c:f>
              <c:strCache>
                <c:ptCount val="1"/>
                <c:pt idx="0">
                  <c:v>UA014</c:v>
                </c:pt>
              </c:strCache>
            </c:strRef>
          </c:tx>
          <c:spPr>
            <a:ln>
              <a:solidFill>
                <a:srgbClr val="44546A"/>
              </a:solidFill>
            </a:ln>
          </c:spPr>
          <c:marker>
            <c:symbol val="none"/>
          </c:marker>
          <c:xVal>
            <c:numRef>
              <c:f>'PK everolimus'!$Y$3:$Y$18</c:f>
              <c:numCache>
                <c:formatCode>General</c:formatCode>
                <c:ptCount val="16"/>
                <c:pt idx="0">
                  <c:v>1</c:v>
                </c:pt>
                <c:pt idx="1">
                  <c:v>1.01</c:v>
                </c:pt>
                <c:pt idx="2">
                  <c:v>1.0416700000000001</c:v>
                </c:pt>
                <c:pt idx="3">
                  <c:v>1.0832999999999999</c:v>
                </c:pt>
                <c:pt idx="4">
                  <c:v>1.1667000000000001</c:v>
                </c:pt>
                <c:pt idx="5">
                  <c:v>1.25</c:v>
                </c:pt>
                <c:pt idx="6">
                  <c:v>2</c:v>
                </c:pt>
                <c:pt idx="7">
                  <c:v>4</c:v>
                </c:pt>
                <c:pt idx="8">
                  <c:v>15.01</c:v>
                </c:pt>
                <c:pt idx="9">
                  <c:v>29</c:v>
                </c:pt>
                <c:pt idx="10">
                  <c:v>29.01</c:v>
                </c:pt>
                <c:pt idx="11">
                  <c:v>29.041699999999999</c:v>
                </c:pt>
                <c:pt idx="12">
                  <c:v>29.083300000000001</c:v>
                </c:pt>
                <c:pt idx="13">
                  <c:v>29.166699999999999</c:v>
                </c:pt>
                <c:pt idx="14">
                  <c:v>29.25</c:v>
                </c:pt>
                <c:pt idx="15">
                  <c:v>30</c:v>
                </c:pt>
              </c:numCache>
            </c:numRef>
          </c:xVal>
          <c:yVal>
            <c:numRef>
              <c:f>'PK everolimus'!$Z$3:$Z$18</c:f>
              <c:numCache>
                <c:formatCode>0.000</c:formatCode>
                <c:ptCount val="16"/>
                <c:pt idx="0">
                  <c:v>0</c:v>
                </c:pt>
                <c:pt idx="1">
                  <c:v>0.25</c:v>
                </c:pt>
                <c:pt idx="2">
                  <c:v>2.4</c:v>
                </c:pt>
                <c:pt idx="3">
                  <c:v>1.86</c:v>
                </c:pt>
                <c:pt idx="4">
                  <c:v>0.627</c:v>
                </c:pt>
                <c:pt idx="5">
                  <c:v>0.25</c:v>
                </c:pt>
                <c:pt idx="6">
                  <c:v>0.25</c:v>
                </c:pt>
                <c:pt idx="7">
                  <c:v>0.25</c:v>
                </c:pt>
                <c:pt idx="8">
                  <c:v>0.71899999999999997</c:v>
                </c:pt>
                <c:pt idx="9">
                  <c:v>0.68500000000000005</c:v>
                </c:pt>
                <c:pt idx="10">
                  <c:v>0.56899999999999995</c:v>
                </c:pt>
                <c:pt idx="11">
                  <c:v>7.54</c:v>
                </c:pt>
                <c:pt idx="12">
                  <c:v>5.23</c:v>
                </c:pt>
                <c:pt idx="13">
                  <c:v>2.89</c:v>
                </c:pt>
                <c:pt idx="14">
                  <c:v>1.93</c:v>
                </c:pt>
                <c:pt idx="15">
                  <c:v>0.25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E96B-4E91-B202-3D428E872253}"/>
            </c:ext>
          </c:extLst>
        </c:ser>
        <c:ser>
          <c:idx val="15"/>
          <c:order val="15"/>
          <c:tx>
            <c:strRef>
              <c:f>'PK everolimus'!$X$20:$X$35</c:f>
              <c:strCache>
                <c:ptCount val="1"/>
                <c:pt idx="0">
                  <c:v>UA015</c:v>
                </c:pt>
              </c:strCache>
            </c:strRef>
          </c:tx>
          <c:spPr>
            <a:ln>
              <a:solidFill>
                <a:srgbClr val="44546A"/>
              </a:solidFill>
            </a:ln>
          </c:spPr>
          <c:marker>
            <c:symbol val="none"/>
          </c:marker>
          <c:xVal>
            <c:numRef>
              <c:f>'PK everolimus'!$Y$20:$Y$35</c:f>
              <c:numCache>
                <c:formatCode>General</c:formatCode>
                <c:ptCount val="16"/>
                <c:pt idx="0">
                  <c:v>1</c:v>
                </c:pt>
                <c:pt idx="1">
                  <c:v>1.01</c:v>
                </c:pt>
                <c:pt idx="2">
                  <c:v>1.0416700000000001</c:v>
                </c:pt>
                <c:pt idx="3">
                  <c:v>1.0832999999999999</c:v>
                </c:pt>
                <c:pt idx="4">
                  <c:v>1.1667000000000001</c:v>
                </c:pt>
                <c:pt idx="5">
                  <c:v>1.25</c:v>
                </c:pt>
                <c:pt idx="6">
                  <c:v>2</c:v>
                </c:pt>
                <c:pt idx="7">
                  <c:v>4</c:v>
                </c:pt>
                <c:pt idx="8">
                  <c:v>15.01</c:v>
                </c:pt>
                <c:pt idx="9">
                  <c:v>29</c:v>
                </c:pt>
                <c:pt idx="10">
                  <c:v>29.01</c:v>
                </c:pt>
                <c:pt idx="11">
                  <c:v>29.041699999999999</c:v>
                </c:pt>
                <c:pt idx="12">
                  <c:v>29.083300000000001</c:v>
                </c:pt>
                <c:pt idx="13">
                  <c:v>29.166699999999999</c:v>
                </c:pt>
                <c:pt idx="14">
                  <c:v>29.25</c:v>
                </c:pt>
                <c:pt idx="15">
                  <c:v>30</c:v>
                </c:pt>
              </c:numCache>
            </c:numRef>
          </c:xVal>
          <c:yVal>
            <c:numRef>
              <c:f>'PK everolimus'!$Z$20:$Z$35</c:f>
              <c:numCache>
                <c:formatCode>0.000</c:formatCode>
                <c:ptCount val="16"/>
                <c:pt idx="0">
                  <c:v>0</c:v>
                </c:pt>
                <c:pt idx="1">
                  <c:v>0.25</c:v>
                </c:pt>
                <c:pt idx="2">
                  <c:v>7.66</c:v>
                </c:pt>
                <c:pt idx="3">
                  <c:v>4.5</c:v>
                </c:pt>
                <c:pt idx="4">
                  <c:v>2.5099999999999998</c:v>
                </c:pt>
                <c:pt idx="5">
                  <c:v>1.56</c:v>
                </c:pt>
                <c:pt idx="6">
                  <c:v>0.25</c:v>
                </c:pt>
                <c:pt idx="7">
                  <c:v>0.73399999999999999</c:v>
                </c:pt>
                <c:pt idx="8">
                  <c:v>0.25</c:v>
                </c:pt>
                <c:pt idx="9">
                  <c:v>3.56</c:v>
                </c:pt>
                <c:pt idx="10">
                  <c:v>3.21</c:v>
                </c:pt>
                <c:pt idx="11">
                  <c:v>2.19</c:v>
                </c:pt>
                <c:pt idx="12">
                  <c:v>1.79</c:v>
                </c:pt>
                <c:pt idx="13">
                  <c:v>1.58</c:v>
                </c:pt>
                <c:pt idx="14">
                  <c:v>1.2</c:v>
                </c:pt>
                <c:pt idx="15">
                  <c:v>1.45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F-E96B-4E91-B202-3D428E872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5848256"/>
        <c:axId val="235848832"/>
      </c:scatterChart>
      <c:valAx>
        <c:axId val="235848256"/>
        <c:scaling>
          <c:orientation val="minMax"/>
          <c:min val="28.9"/>
        </c:scaling>
        <c:delete val="0"/>
        <c:axPos val="b"/>
        <c:majorTickMark val="out"/>
        <c:minorTickMark val="none"/>
        <c:tickLblPos val="nextTo"/>
        <c:crossAx val="235848832"/>
        <c:crosses val="autoZero"/>
        <c:crossBetween val="midCat"/>
      </c:valAx>
      <c:valAx>
        <c:axId val="235848832"/>
        <c:scaling>
          <c:orientation val="minMax"/>
          <c:max val="16"/>
        </c:scaling>
        <c:delete val="0"/>
        <c:axPos val="l"/>
        <c:numFmt formatCode="General" sourceLinked="1"/>
        <c:majorTickMark val="out"/>
        <c:minorTickMark val="none"/>
        <c:tickLblPos val="nextTo"/>
        <c:crossAx val="235848256"/>
        <c:crosses val="autoZero"/>
        <c:crossBetween val="midCat"/>
      </c:valAx>
    </c:plotArea>
    <c:legend>
      <c:legendPos val="r"/>
      <c:legendEntry>
        <c:idx val="0"/>
        <c:delete val="1"/>
      </c:legendEntry>
      <c:layout/>
      <c:overlay val="0"/>
      <c:spPr>
        <a:ln>
          <a:noFill/>
        </a:ln>
      </c:spPr>
      <c:txPr>
        <a:bodyPr/>
        <a:lstStyle/>
        <a:p>
          <a:pPr>
            <a:defRPr sz="7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0.12074</cdr:x>
      <cdr:y>0.71156</cdr:y>
    </cdr:from>
    <cdr:to>
      <cdr:x>0.78382</cdr:x>
      <cdr:y>0.71172</cdr:y>
    </cdr:to>
    <cdr:cxnSp macro="">
      <cdr:nvCxnSpPr>
        <cdr:cNvPr id="5" name="Straight Connector 4"/>
        <cdr:cNvCxnSpPr/>
      </cdr:nvCxnSpPr>
      <cdr:spPr>
        <a:xfrm xmlns:a="http://schemas.openxmlformats.org/drawingml/2006/main">
          <a:off x="797967" y="2685460"/>
          <a:ext cx="4382316" cy="59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56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0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209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65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95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6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936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86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2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38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EE358-FA68-4222-9E85-C396BE7C8622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792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43122B90-C08C-4ED6-8F12-5A5AD2F4A2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8773506"/>
              </p:ext>
            </p:extLst>
          </p:nvPr>
        </p:nvGraphicFramePr>
        <p:xfrm>
          <a:off x="5735366" y="304800"/>
          <a:ext cx="6609034" cy="3774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2367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2751334"/>
              </p:ext>
            </p:extLst>
          </p:nvPr>
        </p:nvGraphicFramePr>
        <p:xfrm>
          <a:off x="334149" y="283011"/>
          <a:ext cx="5450496" cy="3182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220304" y="3342493"/>
            <a:ext cx="2487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 (hours)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968645" y="1844541"/>
            <a:ext cx="2328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 (ng/mL)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31796" y="470794"/>
            <a:ext cx="2487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Estimated Steady-State concentrations (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everolimus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0458865"/>
              </p:ext>
            </p:extLst>
          </p:nvPr>
        </p:nvGraphicFramePr>
        <p:xfrm>
          <a:off x="249654" y="3526664"/>
          <a:ext cx="5485712" cy="3177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4" name="Straight Connector 13"/>
          <p:cNvCxnSpPr/>
          <p:nvPr/>
        </p:nvCxnSpPr>
        <p:spPr>
          <a:xfrm>
            <a:off x="568064" y="6304183"/>
            <a:ext cx="4181736" cy="348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65323" y="3585335"/>
            <a:ext cx="2487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Measured concentrations on cycle 2 day 1 (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everolimus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97547" y="6581001"/>
            <a:ext cx="2487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Days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779204" y="2680448"/>
            <a:ext cx="1144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 ng/mL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-968645" y="5093581"/>
            <a:ext cx="2328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 (ng/mL)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47650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00700" y="304800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08463" y="1097319"/>
            <a:ext cx="1444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Everolimus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 mg</a:t>
            </a:r>
          </a:p>
          <a:p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Everolimus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 mg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2486597" y="1410250"/>
            <a:ext cx="241300" cy="0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486597" y="1232450"/>
            <a:ext cx="2413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653053" y="4047000"/>
            <a:ext cx="1444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Everolimus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 mg</a:t>
            </a:r>
          </a:p>
          <a:p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Everolimus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 mg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2431187" y="4359931"/>
            <a:ext cx="241300" cy="0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431187" y="4182131"/>
            <a:ext cx="241300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68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10924</TotalTime>
  <Words>56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Huntsman Cancer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Christos Vaklavas</dc:creator>
  <cp:lastModifiedBy>Christos Vaklavas</cp:lastModifiedBy>
  <cp:revision>179</cp:revision>
  <dcterms:created xsi:type="dcterms:W3CDTF">2020-03-25T15:25:21Z</dcterms:created>
  <dcterms:modified xsi:type="dcterms:W3CDTF">2022-10-12T23:14:40Z</dcterms:modified>
</cp:coreProperties>
</file>