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CC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5" autoAdjust="0"/>
  </p:normalViewPr>
  <p:slideViewPr>
    <p:cSldViewPr snapToGrid="0">
      <p:cViewPr>
        <p:scale>
          <a:sx n="100" d="100"/>
          <a:sy n="100" d="100"/>
        </p:scale>
        <p:origin x="-984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3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67" y="52339"/>
            <a:ext cx="2569500" cy="3429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8" y="62147"/>
            <a:ext cx="25695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504" y="290952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UA004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0885" y="281791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UA005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5" y="3409845"/>
            <a:ext cx="2569500" cy="3429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487" y="3431373"/>
            <a:ext cx="2569500" cy="3429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536" y="3420653"/>
            <a:ext cx="2569500" cy="3429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551" y="59377"/>
            <a:ext cx="2569500" cy="3429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24650" y="303557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UA006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306" y="50862"/>
            <a:ext cx="2569500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04426" y="306670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UA007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845" y="3438499"/>
            <a:ext cx="2569500" cy="3429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58" y="40717"/>
            <a:ext cx="2569500" cy="3429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25739" y="303557"/>
            <a:ext cx="68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UA008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9492" y="-25986"/>
            <a:ext cx="2524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-591466" y="1298150"/>
            <a:ext cx="1435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593941" y="4525927"/>
            <a:ext cx="1435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10843</TotalTime>
  <Words>11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Huntsman Cancer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Vaklavas</dc:creator>
  <cp:lastModifiedBy>Chris Vaklavas</cp:lastModifiedBy>
  <cp:revision>178</cp:revision>
  <dcterms:created xsi:type="dcterms:W3CDTF">2020-03-25T15:25:21Z</dcterms:created>
  <dcterms:modified xsi:type="dcterms:W3CDTF">2022-07-03T13:24:10Z</dcterms:modified>
</cp:coreProperties>
</file>