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CC00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5" autoAdjust="0"/>
  </p:normalViewPr>
  <p:slideViewPr>
    <p:cSldViewPr snapToGrid="0">
      <p:cViewPr>
        <p:scale>
          <a:sx n="100" d="100"/>
          <a:sy n="100" d="100"/>
        </p:scale>
        <p:origin x="-984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0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6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3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E358-FA68-4222-9E85-C396BE7C8622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5DFE3-32E9-4BD7-9ECC-3F90F431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9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0116" y="402054"/>
            <a:ext cx="248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Survival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19492" y="-25986"/>
            <a:ext cx="2524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6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5805"/>
            <a:ext cx="4135755" cy="413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90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10844</TotalTime>
  <Words>5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Huntsman Cancer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Vaklavas</dc:creator>
  <cp:lastModifiedBy>Chris Vaklavas</cp:lastModifiedBy>
  <cp:revision>181</cp:revision>
  <dcterms:created xsi:type="dcterms:W3CDTF">2020-03-25T15:25:21Z</dcterms:created>
  <dcterms:modified xsi:type="dcterms:W3CDTF">2022-07-03T13:25:18Z</dcterms:modified>
</cp:coreProperties>
</file>