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99CC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95" autoAdjust="0"/>
  </p:normalViewPr>
  <p:slideViewPr>
    <p:cSldViewPr snapToGrid="0">
      <p:cViewPr>
        <p:scale>
          <a:sx n="100" d="100"/>
          <a:sy n="100" d="100"/>
        </p:scale>
        <p:origin x="-984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5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0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09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6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9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6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3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6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3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9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367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61505" y="338554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 4 day 1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0043" y="338554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pre-treatment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28E6562-04FB-644A-A328-D560BAA040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48" t="12607"/>
          <a:stretch/>
        </p:blipFill>
        <p:spPr>
          <a:xfrm>
            <a:off x="66502" y="646330"/>
            <a:ext cx="2693323" cy="27816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2469" t="9612" r="15439"/>
          <a:stretch/>
        </p:blipFill>
        <p:spPr>
          <a:xfrm>
            <a:off x="2767984" y="646328"/>
            <a:ext cx="2726575" cy="27816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24324" t="22034" r="24066"/>
          <a:stretch/>
        </p:blipFill>
        <p:spPr>
          <a:xfrm rot="10800000">
            <a:off x="5594467" y="646327"/>
            <a:ext cx="3358528" cy="27816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3E7BA1D6-8238-CC4D-9DAB-53227DA053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531" t="18890" r="24322"/>
          <a:stretch/>
        </p:blipFill>
        <p:spPr>
          <a:xfrm rot="10800000">
            <a:off x="8933337" y="646326"/>
            <a:ext cx="3199533" cy="27816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06886" y="322631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 4 day 1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75424" y="322631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pre-treatment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F3BB3C91-64BA-DB4F-BA2A-5C485C1892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811" t="28581" r="22300"/>
          <a:stretch/>
        </p:blipFill>
        <p:spPr>
          <a:xfrm rot="10800000">
            <a:off x="3593783" y="4394200"/>
            <a:ext cx="3280695" cy="238359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/>
          <a:srcRect l="24013" t="35626" r="23754"/>
          <a:stretch/>
        </p:blipFill>
        <p:spPr>
          <a:xfrm rot="10800000">
            <a:off x="66502" y="4394201"/>
            <a:ext cx="3527281" cy="23835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23686" y="4063325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 4 day 1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2224" y="4063325"/>
            <a:ext cx="133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pre-treatment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 rot="20841007">
            <a:off x="3361505" y="1113819"/>
            <a:ext cx="1463040" cy="997528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 rot="20841007">
            <a:off x="321512" y="1087852"/>
            <a:ext cx="1463040" cy="997528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0800000">
            <a:off x="8308919" y="1695795"/>
            <a:ext cx="278286" cy="18115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0800000">
            <a:off x="8342842" y="2052662"/>
            <a:ext cx="278286" cy="18115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0800000">
            <a:off x="11562227" y="1865719"/>
            <a:ext cx="278286" cy="18115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0800000">
            <a:off x="11640181" y="2372610"/>
            <a:ext cx="278286" cy="18115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rot="20841007">
            <a:off x="5401930" y="6068236"/>
            <a:ext cx="510323" cy="622287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841007">
            <a:off x="2245748" y="5962941"/>
            <a:ext cx="510323" cy="622287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6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10841</TotalTime>
  <Words>18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Huntsman Cancer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Vaklavas</dc:creator>
  <cp:lastModifiedBy>Chris Vaklavas</cp:lastModifiedBy>
  <cp:revision>177</cp:revision>
  <dcterms:created xsi:type="dcterms:W3CDTF">2020-03-25T15:25:21Z</dcterms:created>
  <dcterms:modified xsi:type="dcterms:W3CDTF">2022-07-03T13:22:49Z</dcterms:modified>
</cp:coreProperties>
</file>