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sldIdLst>
    <p:sldId id="260" r:id="rId2"/>
    <p:sldId id="263" r:id="rId3"/>
    <p:sldId id="267" r:id="rId4"/>
    <p:sldId id="268" r:id="rId5"/>
    <p:sldId id="271" r:id="rId6"/>
    <p:sldId id="274" r:id="rId7"/>
    <p:sldId id="275" r:id="rId8"/>
  </p:sldIdLst>
  <p:sldSz cx="10691813" cy="7559675"/>
  <p:notesSz cx="10691813" cy="7559675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8859E16-3B5F-41A3-4608-A9461D7A1B87}">
  <a:tblStyle styleId="{58859E16-3B5F-41A3-4608-A9461D7A1B87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  <a:round/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miter/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miter/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57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C3C62-7BCD-0544-93E7-5D9EA8E4135B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A4A0FD2D-F189-4A41-8CE5-34F8552D1A0F}">
      <dgm:prSet phldrT="[Text]" custT="1"/>
      <dgm:spPr bwMode="auto">
        <a:noFill/>
        <a:ln w="19050"/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Intervention </a:t>
          </a:r>
          <a:r>
            <a:rPr lang="de-DE" sz="1100" dirty="0" smtClean="0">
              <a:solidFill>
                <a:schemeClr val="tx1"/>
              </a:solidFill>
            </a:rPr>
            <a:t>[14]</a:t>
          </a:r>
          <a:endParaRPr dirty="0"/>
        </a:p>
      </dgm:t>
    </dgm:pt>
    <dgm:pt modelId="{E6D7FAB6-DCFA-DA44-82B8-D16846483677}" type="parTrans" cxnId="{AC5FFF46-B4AE-8E46-A2DA-54D3A58FF72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DEEBAC8-9AF2-3B4F-B3A0-491D5D12D3E3}" type="sibTrans" cxnId="{AC5FFF46-B4AE-8E46-A2DA-54D3A58FF72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1EB903E-6A76-B94C-8531-EA4CE59B160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a. </a:t>
          </a:r>
          <a:r>
            <a:rPr lang="de-DE" sz="1100" dirty="0" err="1">
              <a:solidFill>
                <a:schemeClr val="tx1"/>
              </a:solidFill>
            </a:rPr>
            <a:t>innovation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err="1">
              <a:solidFill>
                <a:schemeClr val="tx1"/>
              </a:solidFill>
            </a:rPr>
            <a:t>source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F71B3447-F021-B44B-B3B2-1A1670A52106}" type="parTrans" cxnId="{615256C1-0B4A-4D43-8D81-CCB8A0541CE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9A8969B-BEE8-644E-8831-D221D679B384}" type="sibTrans" cxnId="{615256C1-0B4A-4D43-8D81-CCB8A0541CE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B4050B4-B765-4A44-9882-7F9D8415D797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CD4424F7-30F0-5747-ABFF-3574B3F02A6A}" type="parTrans" cxnId="{1E2B2DFA-16B5-024B-B553-DCDC895549F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02DDE9B-C353-FA41-84EF-0D86458A38CE}" type="sibTrans" cxnId="{1E2B2DFA-16B5-024B-B553-DCDC895549F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9305FE1-32ED-904A-B494-4D052CF99F7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44746896-F3EB-F840-87A4-4E91F68E5CD5}" type="parTrans" cxnId="{D84E542A-42C9-E849-ABC6-CB1CDCFF6D8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9E0CA23-1385-7A48-8B18-89367473BC10}" type="sibTrans" cxnId="{D84E542A-42C9-E849-ABC6-CB1CDCFF6D8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BE52259-A876-814F-9E93-1C1BBC7B472F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b. </a:t>
          </a:r>
          <a:r>
            <a:rPr lang="de-DE" sz="1100" dirty="0" err="1">
              <a:solidFill>
                <a:schemeClr val="tx1"/>
              </a:solidFill>
            </a:rPr>
            <a:t>evidence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err="1">
              <a:solidFill>
                <a:schemeClr val="tx1"/>
              </a:solidFill>
            </a:rPr>
            <a:t>strengths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66DE0627-89FE-BA48-96D0-02B488FC830B}" type="parTrans" cxnId="{FCE20C0B-25C8-0C46-AE7C-5218ED13866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69E88B9-0343-FB4D-98B6-EA1BD532B3C0}" type="sibTrans" cxnId="{FCE20C0B-25C8-0C46-AE7C-5218ED13866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79FB04B-98F3-814A-AAB0-984F7B6A9E58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8E695E96-0AAA-7F4E-8934-9A4F1362F19C}" type="parTrans" cxnId="{1A3486B8-5E78-EE46-84A0-C601C028B3C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37B70FF-23DC-024D-8543-C215F120AC6F}" type="sibTrans" cxnId="{1A3486B8-5E78-EE46-84A0-C601C028B3C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0D9D826-379C-3946-98D5-309FF8EEA814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50" dirty="0">
              <a:solidFill>
                <a:schemeClr val="tx1"/>
              </a:solidFill>
            </a:rPr>
            <a:t>c. relative </a:t>
          </a:r>
          <a:r>
            <a:rPr lang="de-DE" sz="1050" dirty="0" err="1">
              <a:solidFill>
                <a:schemeClr val="tx1"/>
              </a:solidFill>
            </a:rPr>
            <a:t>advantage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5A3CCC71-6AA9-FA43-A33C-76BE3C7C6454}" type="parTrans" cxnId="{12AEF598-388D-1E42-AF89-B38E5D1A83B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44710A3-561F-074F-A038-E1A3E8C1C865}" type="sibTrans" cxnId="{12AEF598-388D-1E42-AF89-B38E5D1A83B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2E0BC32-3354-7848-9551-28188235D13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D30FB667-ED5E-1145-9A5B-AFBA85D745E7}" type="parTrans" cxnId="{6A3777D2-B7B2-1E4F-AA34-287B8634675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9C3C373-E439-4E4B-8345-734CED749DDB}" type="sibTrans" cxnId="{6A3777D2-B7B2-1E4F-AA34-287B8634675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2F52022-5D15-884F-B199-EAAC12206EA8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d. </a:t>
          </a:r>
          <a:r>
            <a:rPr lang="de-DE" sz="1100" dirty="0" err="1">
              <a:solidFill>
                <a:schemeClr val="tx1"/>
              </a:solidFill>
            </a:rPr>
            <a:t>adaptability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A8D757B1-785D-3F42-94D7-9E2DD6B2F845}" type="parTrans" cxnId="{7EF8127F-8365-0941-AAF5-3EBCB5E35D2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4E8556A-A89C-1544-A802-E4DF66EDEC59}" type="sibTrans" cxnId="{7EF8127F-8365-0941-AAF5-3EBCB5E35D2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68CB907-DAB8-0A40-A2D2-F7312B646162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210B751E-2A6A-FF4D-A675-6B4304F1DC07}" type="parTrans" cxnId="{49C5D04D-4DC9-FE4B-94A8-B6D5A14DDDC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8E08774-A1CC-BC42-8B04-177EA0CAD1DC}" type="sibTrans" cxnId="{49C5D04D-4DC9-FE4B-94A8-B6D5A14DDDC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744E20A-69FA-4147-B64E-DB66C3DC56C8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A9E45FCE-9A5F-AB4E-AC8F-CDD11C0A4982}" type="parTrans" cxnId="{CAA0F39C-FBA1-C941-9A1C-7263D4F32D5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5F8F6C0-CE5B-6445-A329-FD834327F70C}" type="sibTrans" cxnId="{CAA0F39C-FBA1-C941-9A1C-7263D4F32D5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7C96A4A-3C6F-9849-B68A-D93851EFD39A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e. </a:t>
          </a:r>
          <a:r>
            <a:rPr lang="de-DE" sz="1100" dirty="0" err="1">
              <a:solidFill>
                <a:schemeClr val="tx1"/>
              </a:solidFill>
            </a:rPr>
            <a:t>trialability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C8EAFED7-E3B1-FA4F-B0A1-B65391633B0A}" type="parTrans" cxnId="{09D7ECEB-E57A-6E41-A368-AFCAF0232A8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EFD8BD3-D297-2641-8B9D-5CEA86B158EB}" type="sibTrans" cxnId="{09D7ECEB-E57A-6E41-A368-AFCAF0232A8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ED1FC89-BD2A-BE43-8AB2-F905851AF968}">
      <dgm:prSet phldrT="[Text]" custT="1"/>
      <dgm:spPr bwMode="auto">
        <a:noFill/>
        <a:ln>
          <a:prstDash val="sysDot"/>
          <a:round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A959BE88-28E5-7A47-A9A5-BA39F2A44178}" type="parTrans" cxnId="{9984DD42-86FC-6040-B9B8-8B81FB9B2E3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5B0E61A-FAF4-7B4B-9AFE-E3639D5A1A7D}" type="sibTrans" cxnId="{9984DD42-86FC-6040-B9B8-8B81FB9B2E3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60B96C3-0AFB-3248-9410-DB18ED7839C8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FE34F1B9-0833-FB43-BDB3-79A47BEC55B4}" type="parTrans" cxnId="{5F7FD70E-BA91-B74E-A134-1C42C7E5A68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CF03140-EBC3-6648-AE1F-44F415955964}" type="sibTrans" cxnId="{5F7FD70E-BA91-B74E-A134-1C42C7E5A68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3CD626B-E83B-9F47-B829-120FCC10F39E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f. </a:t>
          </a:r>
          <a:r>
            <a:rPr lang="de-DE" sz="1100" dirty="0" err="1">
              <a:solidFill>
                <a:schemeClr val="tx1"/>
              </a:solidFill>
            </a:rPr>
            <a:t>complexity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79FF21EA-1ABF-3047-8A04-2CDA5E0C6027}" type="parTrans" cxnId="{98659D76-3B45-6949-A3BF-7BBC1968BE8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A9C2D83-CFF5-DF45-A507-20FB7D604FEC}" type="sibTrans" cxnId="{98659D76-3B45-6949-A3BF-7BBC1968BE8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EEC3133-D606-E24E-92DD-63FE67FAFCE3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398EA803-BC32-D843-84FD-E66D975DC7C6}" type="parTrans" cxnId="{24D64525-F2B7-8641-AB57-C3B0B26D791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63391AA-08FC-CC46-B112-CC1B647E16E7}" type="sibTrans" cxnId="{24D64525-F2B7-8641-AB57-C3B0B26D791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ADFEE38-EEC6-004D-855C-7A3B6161FCCC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B55620A8-38C7-DD44-9F18-69EE63687582}" type="parTrans" cxnId="{421E89D7-B2D5-A744-B6E4-F8FA631E049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E4E3254-441E-774E-AF0F-2D6DABABC0F2}" type="sibTrans" cxnId="{421E89D7-B2D5-A744-B6E4-F8FA631E049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98DC649-26A4-3642-8D38-3CA5ED17749B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g. design </a:t>
          </a:r>
          <a:r>
            <a:rPr lang="de-DE" sz="1100" dirty="0" err="1">
              <a:solidFill>
                <a:schemeClr val="tx1"/>
              </a:solidFill>
            </a:rPr>
            <a:t>quality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err="1">
              <a:solidFill>
                <a:schemeClr val="tx1"/>
              </a:solidFill>
            </a:rPr>
            <a:t>and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err="1">
              <a:solidFill>
                <a:schemeClr val="tx1"/>
              </a:solidFill>
            </a:rPr>
            <a:t>packaging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A7DF0F4B-4141-8F4B-B352-053A51145C58}" type="parTrans" cxnId="{DB83CFCF-B73E-D641-B55B-4F7EA83C506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E7B7F41-C524-434E-B089-276E9BCC0EC5}" type="sibTrans" cxnId="{DB83CFCF-B73E-D641-B55B-4F7EA83C506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ABD7FE6-E89D-CD42-8C40-B433D3355E9E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for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err="1">
              <a:solidFill>
                <a:schemeClr val="tx1"/>
              </a:solidFill>
            </a:rPr>
            <a:t>students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E8ACF06D-E99F-E04E-B64C-EE41F71BB5D6}" type="parTrans" cxnId="{64CD19FA-6C05-1D46-BD93-CD18A828491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9FD2EC7-4B6E-4748-9F7C-4B05BD60F014}" type="sibTrans" cxnId="{64CD19FA-6C05-1D46-BD93-CD18A828491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68DB3BA-F1B0-4E4B-9181-05C8DA7D18F3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for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err="1">
              <a:solidFill>
                <a:schemeClr val="tx1"/>
              </a:solidFill>
            </a:rPr>
            <a:t>parents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6AA5ECC2-605E-8D42-BE47-D1F99E95596F}" type="parTrans" cxnId="{513230EB-3A23-1447-B0CE-2CC8C4EA7D1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122B839-6E90-6F4A-96A3-9E4CDD8A01A6}" type="sibTrans" cxnId="{513230EB-3A23-1447-B0CE-2CC8C4EA7D1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64489D3-595F-2D42-B224-9E96EF1B521A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100" dirty="0">
              <a:solidFill>
                <a:schemeClr val="tx1"/>
              </a:solidFill>
            </a:rPr>
            <a:t>h. </a:t>
          </a:r>
          <a:r>
            <a:rPr lang="de-DE" sz="1100" dirty="0" err="1">
              <a:solidFill>
                <a:schemeClr val="tx1"/>
              </a:solidFill>
            </a:rPr>
            <a:t>cost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E7C477B0-399D-E64C-8102-6C18B3196A88}" type="parTrans" cxnId="{AFFA233D-433A-7C43-B937-606EA87F89B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A39916C-39AF-BC48-87D5-FF135C43FE73}" type="sibTrans" cxnId="{AFFA233D-433A-7C43-B937-606EA87F89B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2630228-53BD-8246-A59B-02699B6B6F64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structure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B4F83A40-CB32-344B-A557-122C0B4C1DB1}" type="parTrans" cxnId="{E2BBABC0-A6C2-C041-B172-78EFE8667DA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78CBE8E-FDCA-D745-A874-165C97D1B293}" type="sibTrans" cxnId="{E2BBABC0-A6C2-C041-B172-78EFE8667DA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875B184-4BF8-6042-A04C-0BDCB9867805}">
      <dgm:prSet phldrT="[Text]" custT="1"/>
      <dgm:spPr bwMode="auto">
        <a:noFill/>
        <a:ln>
          <a:prstDash val="dash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preparation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7C864C87-380B-5F40-8A39-4347B6EEB0E5}" type="parTrans" cxnId="{3A6409F0-0EBC-E846-95BA-37698743BEE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4AF9A90-7CFA-3741-AE82-B58AFC4A9832}" type="sibTrans" cxnId="{3A6409F0-0EBC-E846-95BA-37698743BEE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AFB94AC-43F1-0D43-A08A-C39B1F9BFCEF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ABABFAB1-3B57-A147-A4C8-0DB283451422}" type="parTrans" cxnId="{B9635FEE-1F2C-E343-B5DC-C8AB3E5EB9D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1EEBF71-7CAC-334F-88D2-A192440CA57B}" type="sibTrans" cxnId="{B9635FEE-1F2C-E343-B5DC-C8AB3E5EB9D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38585EB-1A86-1B4C-8AF3-9A964927922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A6CCF18F-B796-914F-B69E-000AB173F6DC}" type="parTrans" cxnId="{8A3E772B-7BDD-4643-99C0-DD89608A5FE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75560D0-CFEB-724A-BE6B-901F8ED9A98F}" type="sibTrans" cxnId="{8A3E772B-7BDD-4643-99C0-DD89608A5FE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64101E4-9079-DC44-ACA3-12A3B9806B2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C45D12D2-61E4-C945-B646-D1C18BC25F7F}" type="parTrans" cxnId="{1673B974-3AFB-DD46-A49F-216CB4B3D55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5F48666-FEC2-3546-ADC6-C1E69E28DC9E}" type="sibTrans" cxnId="{1673B974-3AFB-DD46-A49F-216CB4B3D55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5F98D5B-D90D-8949-BA30-882707682F16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27E83C3A-47FB-464B-8D95-8EA99533CD26}" type="parTrans" cxnId="{4BED228D-31CF-A348-B91C-BF56E2D67AB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87A7148-01FC-9046-BD57-5C2AF269AF67}" type="sibTrans" cxnId="{4BED228D-31CF-A348-B91C-BF56E2D67AB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E981FE6-8A7B-DD4E-B6ED-423F967C7C26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2FCE5F3D-5411-544D-AC40-602306E41652}" type="parTrans" cxnId="{38901CB1-12B2-5C4A-B4CB-678B7746405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0FFC36E-7239-0644-BFA9-3350631D6C60}" type="sibTrans" cxnId="{38901CB1-12B2-5C4A-B4CB-678B7746405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C940630-ABBE-F546-963C-97F1037E4A41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D0B88FEE-A2B1-7446-883A-55673C741D92}" type="parTrans" cxnId="{EBE5D4A9-F749-4448-A515-1543B2A4410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1021F27-0DD4-6F4C-AFD0-14BA5FC657E7}" type="sibTrans" cxnId="{EBE5D4A9-F749-4448-A515-1543B2A4410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36AB99E-2AED-7E4F-8176-077C49C29FF4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D3755CD6-A569-7B46-AC87-741735836EFC}" type="parTrans" cxnId="{6A3ABD29-041D-7B43-813B-4808AA9AA40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6503CBE-F7B2-2B4C-A590-E63D41255DA9}" type="sibTrans" cxnId="{6A3ABD29-041D-7B43-813B-4808AA9AA40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BEEBD96-C632-4B4D-ACFD-441A9084ED2E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6D3F3625-02A1-6944-B684-F49B80878686}" type="parTrans" cxnId="{E094017B-04B0-9F49-B512-AD52B06BACE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D56EBFC-B3BD-2C42-9174-26C3DA0E6A7F}" type="sibTrans" cxnId="{E094017B-04B0-9F49-B512-AD52B06BACE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FB35C5C-5F40-0B49-A503-20F2E05ADC09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3866336A-E81F-9E4D-904A-0B430DF1AA7B}" type="parTrans" cxnId="{4724BC16-9E37-C544-9014-FD761A9933F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711D470-23DD-C941-829A-2B08F8DAE4B0}" type="sibTrans" cxnId="{4724BC16-9E37-C544-9014-FD761A9933F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32FF9EB-082E-6A4B-87D4-68A1B265336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6D35813A-F9DC-2440-B77A-95EA872B11A3}" type="parTrans" cxnId="{15757BB7-1960-8F4E-830E-0F8FEF007E2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6AB097B-5797-834A-AE38-FFB284E378C0}" type="sibTrans" cxnId="{15757BB7-1960-8F4E-830E-0F8FEF007E2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123605C-3608-044E-B6F1-CF6CD3EA3E36}" type="pres">
      <dgm:prSet presAssocID="{423C3C62-7BCD-0544-93E7-5D9EA8E4135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BDE5C81E-2E9C-924B-B42F-4F4ADC94CE69}" type="pres">
      <dgm:prSet presAssocID="{A4A0FD2D-F189-4A41-8CE5-34F8552D1A0F}" presName="root1" presStyleCnt="0"/>
      <dgm:spPr bwMode="auto"/>
    </dgm:pt>
    <dgm:pt modelId="{8D4F7BEE-716A-7E4D-A38C-714DDF97C4E1}" type="pres">
      <dgm:prSet presAssocID="{A4A0FD2D-F189-4A41-8CE5-34F8552D1A0F}" presName="LevelOneTextNode" presStyleLbl="node0" presStyleIdx="0" presStyleCnt="1" custScaleX="126147" custScaleY="96485" custLinFactX="-200000" custLinFactNeighborX="-272447" custLinFactNeighborY="-400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D9E1716-2DF6-5D48-BEB4-5DEC9068BB42}" type="pres">
      <dgm:prSet presAssocID="{A4A0FD2D-F189-4A41-8CE5-34F8552D1A0F}" presName="level2hierChild" presStyleCnt="0"/>
      <dgm:spPr bwMode="auto"/>
    </dgm:pt>
    <dgm:pt modelId="{49181B5A-CA2A-684D-9665-F55ACD0AB40C}" type="pres">
      <dgm:prSet presAssocID="{F71B3447-F021-B44B-B3B2-1A1670A52106}" presName="conn2-1" presStyleLbl="parChTrans1D2" presStyleIdx="0" presStyleCnt="8"/>
      <dgm:spPr bwMode="auto"/>
      <dgm:t>
        <a:bodyPr/>
        <a:lstStyle/>
        <a:p>
          <a:endParaRPr lang="de-DE"/>
        </a:p>
      </dgm:t>
    </dgm:pt>
    <dgm:pt modelId="{E9BAD52A-B8CF-ED4F-9887-8B683260380E}" type="pres">
      <dgm:prSet presAssocID="{F71B3447-F021-B44B-B3B2-1A1670A52106}" presName="connTx" presStyleLbl="parChTrans1D2" presStyleIdx="0" presStyleCnt="8"/>
      <dgm:spPr bwMode="auto"/>
      <dgm:t>
        <a:bodyPr/>
        <a:lstStyle/>
        <a:p>
          <a:endParaRPr lang="de-DE"/>
        </a:p>
      </dgm:t>
    </dgm:pt>
    <dgm:pt modelId="{D2702661-30F1-9C43-B8F1-E8E1A4F6D114}" type="pres">
      <dgm:prSet presAssocID="{F1EB903E-6A76-B94C-8531-EA4CE59B1603}" presName="root2" presStyleCnt="0"/>
      <dgm:spPr bwMode="auto"/>
    </dgm:pt>
    <dgm:pt modelId="{CCCADA13-8CD4-414B-99F7-8C2AEC7AE8FE}" type="pres">
      <dgm:prSet presAssocID="{F1EB903E-6A76-B94C-8531-EA4CE59B1603}" presName="LevelTwoTextNode" presStyleLbl="node2" presStyleIdx="0" presStyleCnt="8" custScaleX="196690" custScaleY="55240" custLinFactNeighborX="-58048" custLinFactNeighborY="543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CEE8211-383A-C74F-BF3B-15D25E3114EC}" type="pres">
      <dgm:prSet presAssocID="{F1EB903E-6A76-B94C-8531-EA4CE59B1603}" presName="level3hierChild" presStyleCnt="0"/>
      <dgm:spPr bwMode="auto"/>
    </dgm:pt>
    <dgm:pt modelId="{B79A4B55-01AB-3842-A15C-8F87AF83B020}" type="pres">
      <dgm:prSet presAssocID="{CD4424F7-30F0-5747-ABFF-3574B3F02A6A}" presName="conn2-1" presStyleLbl="parChTrans1D3" presStyleIdx="0" presStyleCnt="16"/>
      <dgm:spPr bwMode="auto"/>
      <dgm:t>
        <a:bodyPr/>
        <a:lstStyle/>
        <a:p>
          <a:endParaRPr lang="de-DE"/>
        </a:p>
      </dgm:t>
    </dgm:pt>
    <dgm:pt modelId="{E646B0EE-21A9-2941-86CA-50BAAE521088}" type="pres">
      <dgm:prSet presAssocID="{CD4424F7-30F0-5747-ABFF-3574B3F02A6A}" presName="connTx" presStyleLbl="parChTrans1D3" presStyleIdx="0" presStyleCnt="16"/>
      <dgm:spPr bwMode="auto"/>
      <dgm:t>
        <a:bodyPr/>
        <a:lstStyle/>
        <a:p>
          <a:endParaRPr lang="de-DE"/>
        </a:p>
      </dgm:t>
    </dgm:pt>
    <dgm:pt modelId="{1D7D9B62-B318-7E45-B293-B350EDAFB6A6}" type="pres">
      <dgm:prSet presAssocID="{8B4050B4-B765-4A44-9882-7F9D8415D797}" presName="root2" presStyleCnt="0"/>
      <dgm:spPr bwMode="auto"/>
    </dgm:pt>
    <dgm:pt modelId="{86BC62F3-4771-FA4C-8E0B-F19278932331}" type="pres">
      <dgm:prSet presAssocID="{8B4050B4-B765-4A44-9882-7F9D8415D797}" presName="LevelTwoTextNode" presStyleLbl="node3" presStyleIdx="0" presStyleCnt="16" custScaleX="154130" custScaleY="59335" custLinFactX="95750" custLinFactNeighborX="100000" custLinFactNeighborY="12961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9760772-D032-C740-9F83-08D848E533F0}" type="pres">
      <dgm:prSet presAssocID="{8B4050B4-B765-4A44-9882-7F9D8415D797}" presName="level3hierChild" presStyleCnt="0"/>
      <dgm:spPr bwMode="auto"/>
    </dgm:pt>
    <dgm:pt modelId="{A806E087-88B8-F64E-9B20-00702B45977F}" type="pres">
      <dgm:prSet presAssocID="{44746896-F3EB-F840-87A4-4E91F68E5CD5}" presName="conn2-1" presStyleLbl="parChTrans1D3" presStyleIdx="1" presStyleCnt="16"/>
      <dgm:spPr bwMode="auto"/>
      <dgm:t>
        <a:bodyPr/>
        <a:lstStyle/>
        <a:p>
          <a:endParaRPr lang="de-DE"/>
        </a:p>
      </dgm:t>
    </dgm:pt>
    <dgm:pt modelId="{E1BB01BE-91E1-C742-8FDB-BDAA2A1CC4A2}" type="pres">
      <dgm:prSet presAssocID="{44746896-F3EB-F840-87A4-4E91F68E5CD5}" presName="connTx" presStyleLbl="parChTrans1D3" presStyleIdx="1" presStyleCnt="16"/>
      <dgm:spPr bwMode="auto"/>
      <dgm:t>
        <a:bodyPr/>
        <a:lstStyle/>
        <a:p>
          <a:endParaRPr lang="de-DE"/>
        </a:p>
      </dgm:t>
    </dgm:pt>
    <dgm:pt modelId="{6EFD1D21-F1A5-ED4D-94AC-B075EF88ABBA}" type="pres">
      <dgm:prSet presAssocID="{19305FE1-32ED-904A-B494-4D052CF99F7B}" presName="root2" presStyleCnt="0"/>
      <dgm:spPr bwMode="auto"/>
    </dgm:pt>
    <dgm:pt modelId="{767678B5-09E8-2F48-81AF-0F2A98DC24BD}" type="pres">
      <dgm:prSet presAssocID="{19305FE1-32ED-904A-B494-4D052CF99F7B}" presName="LevelTwoTextNode" presStyleLbl="node3" presStyleIdx="1" presStyleCnt="16" custScaleX="154005" custScaleY="59392" custLinFactX="97983" custLinFactNeighborX="100000" custLinFactNeighborY="5485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2625A8B-6A05-5F47-BA3C-4E1BC3CAC48C}" type="pres">
      <dgm:prSet presAssocID="{19305FE1-32ED-904A-B494-4D052CF99F7B}" presName="level3hierChild" presStyleCnt="0"/>
      <dgm:spPr bwMode="auto"/>
    </dgm:pt>
    <dgm:pt modelId="{CC8F35CB-7EAC-0E48-8A48-9CE8C5396792}" type="pres">
      <dgm:prSet presAssocID="{66DE0627-89FE-BA48-96D0-02B488FC830B}" presName="conn2-1" presStyleLbl="parChTrans1D2" presStyleIdx="1" presStyleCnt="8"/>
      <dgm:spPr bwMode="auto"/>
      <dgm:t>
        <a:bodyPr/>
        <a:lstStyle/>
        <a:p>
          <a:endParaRPr lang="de-DE"/>
        </a:p>
      </dgm:t>
    </dgm:pt>
    <dgm:pt modelId="{1C1E7BCF-CA71-FC4B-9B5F-C5C97A2757A4}" type="pres">
      <dgm:prSet presAssocID="{66DE0627-89FE-BA48-96D0-02B488FC830B}" presName="connTx" presStyleLbl="parChTrans1D2" presStyleIdx="1" presStyleCnt="8"/>
      <dgm:spPr bwMode="auto"/>
      <dgm:t>
        <a:bodyPr/>
        <a:lstStyle/>
        <a:p>
          <a:endParaRPr lang="de-DE"/>
        </a:p>
      </dgm:t>
    </dgm:pt>
    <dgm:pt modelId="{2002FF1F-49B3-2C4C-8513-C62AA47B57D5}" type="pres">
      <dgm:prSet presAssocID="{6BE52259-A876-814F-9E93-1C1BBC7B472F}" presName="root2" presStyleCnt="0"/>
      <dgm:spPr bwMode="auto"/>
    </dgm:pt>
    <dgm:pt modelId="{B89BA699-C46E-DB40-B646-0C950326EC3F}" type="pres">
      <dgm:prSet presAssocID="{6BE52259-A876-814F-9E93-1C1BBC7B472F}" presName="LevelTwoTextNode" presStyleLbl="node2" presStyleIdx="1" presStyleCnt="8" custScaleX="196690" custScaleY="75328" custLinFactNeighborX="-55264" custLinFactNeighborY="-1121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83B94ED-9D37-C04F-8032-A1DEE2C6F8A0}" type="pres">
      <dgm:prSet presAssocID="{6BE52259-A876-814F-9E93-1C1BBC7B472F}" presName="level3hierChild" presStyleCnt="0"/>
      <dgm:spPr bwMode="auto"/>
    </dgm:pt>
    <dgm:pt modelId="{5B2A20B6-DE6F-B14F-993E-6815CD0D8E5C}" type="pres">
      <dgm:prSet presAssocID="{8E695E96-0AAA-7F4E-8934-9A4F1362F19C}" presName="conn2-1" presStyleLbl="parChTrans1D3" presStyleIdx="2" presStyleCnt="16"/>
      <dgm:spPr bwMode="auto"/>
      <dgm:t>
        <a:bodyPr/>
        <a:lstStyle/>
        <a:p>
          <a:endParaRPr lang="de-DE"/>
        </a:p>
      </dgm:t>
    </dgm:pt>
    <dgm:pt modelId="{ABE788AE-0153-034A-8975-599EF46D94FF}" type="pres">
      <dgm:prSet presAssocID="{8E695E96-0AAA-7F4E-8934-9A4F1362F19C}" presName="connTx" presStyleLbl="parChTrans1D3" presStyleIdx="2" presStyleCnt="16"/>
      <dgm:spPr bwMode="auto"/>
      <dgm:t>
        <a:bodyPr/>
        <a:lstStyle/>
        <a:p>
          <a:endParaRPr lang="de-DE"/>
        </a:p>
      </dgm:t>
    </dgm:pt>
    <dgm:pt modelId="{20C71F85-CA2D-EC42-A32C-8B21D8C16B3D}" type="pres">
      <dgm:prSet presAssocID="{479FB04B-98F3-814A-AAB0-984F7B6A9E58}" presName="root2" presStyleCnt="0"/>
      <dgm:spPr bwMode="auto"/>
    </dgm:pt>
    <dgm:pt modelId="{65248081-6F8B-2245-86D1-BE178356EFE2}" type="pres">
      <dgm:prSet presAssocID="{479FB04B-98F3-814A-AAB0-984F7B6A9E58}" presName="LevelTwoTextNode" presStyleLbl="node3" presStyleIdx="2" presStyleCnt="16" custScaleX="153310" custScaleY="55091" custLinFactX="98678" custLinFactNeighborX="100000" custLinFactNeighborY="1660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554E0BAF-7E00-064C-99D8-3EBFDB0371BE}" type="pres">
      <dgm:prSet presAssocID="{479FB04B-98F3-814A-AAB0-984F7B6A9E58}" presName="level3hierChild" presStyleCnt="0"/>
      <dgm:spPr bwMode="auto"/>
    </dgm:pt>
    <dgm:pt modelId="{D14F5BBF-AD27-6C41-9ECA-30D6CE2E3EB1}" type="pres">
      <dgm:prSet presAssocID="{D30FB667-ED5E-1145-9A5B-AFBA85D745E7}" presName="conn2-1" presStyleLbl="parChTrans1D3" presStyleIdx="3" presStyleCnt="16"/>
      <dgm:spPr bwMode="auto"/>
      <dgm:t>
        <a:bodyPr/>
        <a:lstStyle/>
        <a:p>
          <a:endParaRPr lang="de-DE"/>
        </a:p>
      </dgm:t>
    </dgm:pt>
    <dgm:pt modelId="{D557D0B5-4730-5B48-913E-DE2BC6A1FE99}" type="pres">
      <dgm:prSet presAssocID="{D30FB667-ED5E-1145-9A5B-AFBA85D745E7}" presName="connTx" presStyleLbl="parChTrans1D3" presStyleIdx="3" presStyleCnt="16"/>
      <dgm:spPr bwMode="auto"/>
      <dgm:t>
        <a:bodyPr/>
        <a:lstStyle/>
        <a:p>
          <a:endParaRPr lang="de-DE"/>
        </a:p>
      </dgm:t>
    </dgm:pt>
    <dgm:pt modelId="{A9C48D70-48C1-F64F-A94D-FC3FF719395B}" type="pres">
      <dgm:prSet presAssocID="{32E0BC32-3354-7848-9551-28188235D13D}" presName="root2" presStyleCnt="0"/>
      <dgm:spPr bwMode="auto"/>
    </dgm:pt>
    <dgm:pt modelId="{954BFDA3-D7E4-574A-839C-0EFC46862F5B}" type="pres">
      <dgm:prSet presAssocID="{32E0BC32-3354-7848-9551-28188235D13D}" presName="LevelTwoTextNode" presStyleLbl="node3" presStyleIdx="3" presStyleCnt="16" custScaleX="152878" custScaleY="60558" custLinFactX="97935" custLinFactNeighborX="100000" custLinFactNeighborY="-5097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F03EE3D-F150-414A-A28C-51346B680AE0}" type="pres">
      <dgm:prSet presAssocID="{32E0BC32-3354-7848-9551-28188235D13D}" presName="level3hierChild" presStyleCnt="0"/>
      <dgm:spPr bwMode="auto"/>
    </dgm:pt>
    <dgm:pt modelId="{7A50A98D-75A4-D546-AF04-A12BABFE721F}" type="pres">
      <dgm:prSet presAssocID="{5A3CCC71-6AA9-FA43-A33C-76BE3C7C6454}" presName="conn2-1" presStyleLbl="parChTrans1D2" presStyleIdx="2" presStyleCnt="8"/>
      <dgm:spPr bwMode="auto"/>
      <dgm:t>
        <a:bodyPr/>
        <a:lstStyle/>
        <a:p>
          <a:endParaRPr lang="de-DE"/>
        </a:p>
      </dgm:t>
    </dgm:pt>
    <dgm:pt modelId="{602B96C5-1CE8-A949-8507-93F2F2CBB93E}" type="pres">
      <dgm:prSet presAssocID="{5A3CCC71-6AA9-FA43-A33C-76BE3C7C6454}" presName="connTx" presStyleLbl="parChTrans1D2" presStyleIdx="2" presStyleCnt="8"/>
      <dgm:spPr bwMode="auto"/>
      <dgm:t>
        <a:bodyPr/>
        <a:lstStyle/>
        <a:p>
          <a:endParaRPr lang="de-DE"/>
        </a:p>
      </dgm:t>
    </dgm:pt>
    <dgm:pt modelId="{6ABD039F-7C9F-584F-B615-8514098DDFB4}" type="pres">
      <dgm:prSet presAssocID="{30D9D826-379C-3946-98D5-309FF8EEA814}" presName="root2" presStyleCnt="0"/>
      <dgm:spPr bwMode="auto"/>
    </dgm:pt>
    <dgm:pt modelId="{9D5BFEF5-1FF1-D348-A750-FF82A621132A}" type="pres">
      <dgm:prSet presAssocID="{30D9D826-379C-3946-98D5-309FF8EEA814}" presName="LevelTwoTextNode" presStyleLbl="node2" presStyleIdx="2" presStyleCnt="8" custScaleX="196844" custScaleY="73654" custLinFactNeighborX="-56691" custLinFactNeighborY="-920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9E77B19-B1BD-4E4B-81FE-0E8CA5AD1266}" type="pres">
      <dgm:prSet presAssocID="{30D9D826-379C-3946-98D5-309FF8EEA814}" presName="level3hierChild" presStyleCnt="0"/>
      <dgm:spPr bwMode="auto"/>
    </dgm:pt>
    <dgm:pt modelId="{ED9AA1D8-23A5-1B4D-930D-2AEA1D23AE21}" type="pres">
      <dgm:prSet presAssocID="{210B751E-2A6A-FF4D-A675-6B4304F1DC07}" presName="conn2-1" presStyleLbl="parChTrans1D3" presStyleIdx="4" presStyleCnt="16"/>
      <dgm:spPr bwMode="auto"/>
      <dgm:t>
        <a:bodyPr/>
        <a:lstStyle/>
        <a:p>
          <a:endParaRPr lang="de-DE"/>
        </a:p>
      </dgm:t>
    </dgm:pt>
    <dgm:pt modelId="{733AF65B-29EC-1B4F-A7AA-41E52BFD861A}" type="pres">
      <dgm:prSet presAssocID="{210B751E-2A6A-FF4D-A675-6B4304F1DC07}" presName="connTx" presStyleLbl="parChTrans1D3" presStyleIdx="4" presStyleCnt="16"/>
      <dgm:spPr bwMode="auto"/>
      <dgm:t>
        <a:bodyPr/>
        <a:lstStyle/>
        <a:p>
          <a:endParaRPr lang="de-DE"/>
        </a:p>
      </dgm:t>
    </dgm:pt>
    <dgm:pt modelId="{080A06C6-C55B-DE4C-AA04-20132AC9C303}" type="pres">
      <dgm:prSet presAssocID="{E68CB907-DAB8-0A40-A2D2-F7312B646162}" presName="root2" presStyleCnt="0"/>
      <dgm:spPr bwMode="auto"/>
    </dgm:pt>
    <dgm:pt modelId="{0A249EEC-2ED2-8645-8153-1EBBB21037F0}" type="pres">
      <dgm:prSet presAssocID="{E68CB907-DAB8-0A40-A2D2-F7312B646162}" presName="LevelTwoTextNode" presStyleLbl="node3" presStyleIdx="4" presStyleCnt="16" custScaleX="153262" custScaleY="60018" custLinFactX="99712" custLinFactNeighborX="100000" custLinFactNeighborY="88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3CEA0F5-27B5-6745-A266-A79C9DA668E8}" type="pres">
      <dgm:prSet presAssocID="{E68CB907-DAB8-0A40-A2D2-F7312B646162}" presName="level3hierChild" presStyleCnt="0"/>
      <dgm:spPr bwMode="auto"/>
    </dgm:pt>
    <dgm:pt modelId="{B1002043-A758-744A-9777-8FF62CB5B8B0}" type="pres">
      <dgm:prSet presAssocID="{A9E45FCE-9A5F-AB4E-AC8F-CDD11C0A4982}" presName="conn2-1" presStyleLbl="parChTrans1D3" presStyleIdx="5" presStyleCnt="16"/>
      <dgm:spPr bwMode="auto"/>
      <dgm:t>
        <a:bodyPr/>
        <a:lstStyle/>
        <a:p>
          <a:endParaRPr lang="de-DE"/>
        </a:p>
      </dgm:t>
    </dgm:pt>
    <dgm:pt modelId="{9DF444B9-5905-2942-BFE4-BC0BF5C2BEEB}" type="pres">
      <dgm:prSet presAssocID="{A9E45FCE-9A5F-AB4E-AC8F-CDD11C0A4982}" presName="connTx" presStyleLbl="parChTrans1D3" presStyleIdx="5" presStyleCnt="16"/>
      <dgm:spPr bwMode="auto"/>
      <dgm:t>
        <a:bodyPr/>
        <a:lstStyle/>
        <a:p>
          <a:endParaRPr lang="de-DE"/>
        </a:p>
      </dgm:t>
    </dgm:pt>
    <dgm:pt modelId="{3C822E57-B30C-5141-90FA-2C50824BCB4B}" type="pres">
      <dgm:prSet presAssocID="{C744E20A-69FA-4147-B64E-DB66C3DC56C8}" presName="root2" presStyleCnt="0"/>
      <dgm:spPr bwMode="auto"/>
    </dgm:pt>
    <dgm:pt modelId="{D61F37F2-E351-C94A-9627-5D791A3DA2F7}" type="pres">
      <dgm:prSet presAssocID="{C744E20A-69FA-4147-B64E-DB66C3DC56C8}" presName="LevelTwoTextNode" presStyleLbl="node3" presStyleIdx="5" presStyleCnt="16" custScaleX="153022" custScaleY="59451" custLinFactX="99867" custLinFactNeighborX="100000" custLinFactNeighborY="-3618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21DB7B7-E267-E048-8416-70CFC8F5F1D8}" type="pres">
      <dgm:prSet presAssocID="{C744E20A-69FA-4147-B64E-DB66C3DC56C8}" presName="level3hierChild" presStyleCnt="0"/>
      <dgm:spPr bwMode="auto"/>
    </dgm:pt>
    <dgm:pt modelId="{CF2A998D-46E1-E84B-B735-A6E879126F8B}" type="pres">
      <dgm:prSet presAssocID="{A8D757B1-785D-3F42-94D7-9E2DD6B2F845}" presName="conn2-1" presStyleLbl="parChTrans1D2" presStyleIdx="3" presStyleCnt="8"/>
      <dgm:spPr bwMode="auto"/>
      <dgm:t>
        <a:bodyPr/>
        <a:lstStyle/>
        <a:p>
          <a:endParaRPr lang="de-DE"/>
        </a:p>
      </dgm:t>
    </dgm:pt>
    <dgm:pt modelId="{5A62F78E-19BA-334F-B31B-2832E1EA7E35}" type="pres">
      <dgm:prSet presAssocID="{A8D757B1-785D-3F42-94D7-9E2DD6B2F845}" presName="connTx" presStyleLbl="parChTrans1D2" presStyleIdx="3" presStyleCnt="8"/>
      <dgm:spPr bwMode="auto"/>
      <dgm:t>
        <a:bodyPr/>
        <a:lstStyle/>
        <a:p>
          <a:endParaRPr lang="de-DE"/>
        </a:p>
      </dgm:t>
    </dgm:pt>
    <dgm:pt modelId="{737414F2-E0F6-074B-8F9E-B3C485BA3011}" type="pres">
      <dgm:prSet presAssocID="{42F52022-5D15-884F-B199-EAAC12206EA8}" presName="root2" presStyleCnt="0"/>
      <dgm:spPr bwMode="auto"/>
    </dgm:pt>
    <dgm:pt modelId="{5071F6C5-A4A6-A540-A9DF-810080A93905}" type="pres">
      <dgm:prSet presAssocID="{42F52022-5D15-884F-B199-EAAC12206EA8}" presName="LevelTwoTextNode" presStyleLbl="node2" presStyleIdx="3" presStyleCnt="8" custScaleX="196690" custScaleY="60546" custLinFactNeighborX="-55160" custLinFactNeighborY="217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4047D66-4B66-E847-865A-54B52D0F83B2}" type="pres">
      <dgm:prSet presAssocID="{42F52022-5D15-884F-B199-EAAC12206EA8}" presName="level3hierChild" presStyleCnt="0"/>
      <dgm:spPr bwMode="auto"/>
    </dgm:pt>
    <dgm:pt modelId="{68CED1D5-D5B0-314C-85AA-32D72A864FB4}" type="pres">
      <dgm:prSet presAssocID="{A959BE88-28E5-7A47-A9A5-BA39F2A44178}" presName="conn2-1" presStyleLbl="parChTrans1D3" presStyleIdx="6" presStyleCnt="16"/>
      <dgm:spPr bwMode="auto"/>
      <dgm:t>
        <a:bodyPr/>
        <a:lstStyle/>
        <a:p>
          <a:endParaRPr lang="de-DE"/>
        </a:p>
      </dgm:t>
    </dgm:pt>
    <dgm:pt modelId="{DCBE3DC4-9562-8D4C-8F4D-8A3E97E6EDD8}" type="pres">
      <dgm:prSet presAssocID="{A959BE88-28E5-7A47-A9A5-BA39F2A44178}" presName="connTx" presStyleLbl="parChTrans1D3" presStyleIdx="6" presStyleCnt="16"/>
      <dgm:spPr bwMode="auto"/>
      <dgm:t>
        <a:bodyPr/>
        <a:lstStyle/>
        <a:p>
          <a:endParaRPr lang="de-DE"/>
        </a:p>
      </dgm:t>
    </dgm:pt>
    <dgm:pt modelId="{8E09F408-AD30-3D4E-ADF2-00A61F14226B}" type="pres">
      <dgm:prSet presAssocID="{AED1FC89-BD2A-BE43-8AB2-F905851AF968}" presName="root2" presStyleCnt="0"/>
      <dgm:spPr bwMode="auto"/>
    </dgm:pt>
    <dgm:pt modelId="{11DADA97-AFD3-7147-A53F-0E387323B365}" type="pres">
      <dgm:prSet presAssocID="{AED1FC89-BD2A-BE43-8AB2-F905851AF968}" presName="LevelTwoTextNode" presStyleLbl="node3" presStyleIdx="6" presStyleCnt="16" custScaleX="153350" custScaleY="56315" custLinFactX="100000" custLinFactNeighborX="101801" custLinFactNeighborY="3299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0B60F75A-00F5-5140-85F6-44C6BE74A14D}" type="pres">
      <dgm:prSet presAssocID="{AED1FC89-BD2A-BE43-8AB2-F905851AF968}" presName="level3hierChild" presStyleCnt="0"/>
      <dgm:spPr bwMode="auto"/>
    </dgm:pt>
    <dgm:pt modelId="{02FC7BE1-99E3-0945-BD88-4AC005C895AE}" type="pres">
      <dgm:prSet presAssocID="{FE34F1B9-0833-FB43-BDB3-79A47BEC55B4}" presName="conn2-1" presStyleLbl="parChTrans1D3" presStyleIdx="7" presStyleCnt="16"/>
      <dgm:spPr bwMode="auto"/>
      <dgm:t>
        <a:bodyPr/>
        <a:lstStyle/>
        <a:p>
          <a:endParaRPr lang="de-DE"/>
        </a:p>
      </dgm:t>
    </dgm:pt>
    <dgm:pt modelId="{0C066C56-5B43-5D4C-82BC-8D9B413459BE}" type="pres">
      <dgm:prSet presAssocID="{FE34F1B9-0833-FB43-BDB3-79A47BEC55B4}" presName="connTx" presStyleLbl="parChTrans1D3" presStyleIdx="7" presStyleCnt="16"/>
      <dgm:spPr bwMode="auto"/>
      <dgm:t>
        <a:bodyPr/>
        <a:lstStyle/>
        <a:p>
          <a:endParaRPr lang="de-DE"/>
        </a:p>
      </dgm:t>
    </dgm:pt>
    <dgm:pt modelId="{5210CE27-6D46-2A45-AA9B-4789365EBC3B}" type="pres">
      <dgm:prSet presAssocID="{760B96C3-0AFB-3248-9410-DB18ED7839C8}" presName="root2" presStyleCnt="0"/>
      <dgm:spPr bwMode="auto"/>
    </dgm:pt>
    <dgm:pt modelId="{DFEBFA27-20F0-3D49-BF7D-A334D99FF0BC}" type="pres">
      <dgm:prSet presAssocID="{760B96C3-0AFB-3248-9410-DB18ED7839C8}" presName="LevelTwoTextNode" presStyleLbl="node3" presStyleIdx="7" presStyleCnt="16" custScaleX="153544" custScaleY="58101" custLinFactX="100000" custLinFactNeighborX="102281" custLinFactNeighborY="-435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6BA236F8-2170-AD40-9107-4A142E8D09A2}" type="pres">
      <dgm:prSet presAssocID="{760B96C3-0AFB-3248-9410-DB18ED7839C8}" presName="level3hierChild" presStyleCnt="0"/>
      <dgm:spPr bwMode="auto"/>
    </dgm:pt>
    <dgm:pt modelId="{AC4E8E17-BE24-C240-8F40-71A1890757B3}" type="pres">
      <dgm:prSet presAssocID="{C8EAFED7-E3B1-FA4F-B0A1-B65391633B0A}" presName="conn2-1" presStyleLbl="parChTrans1D2" presStyleIdx="4" presStyleCnt="8"/>
      <dgm:spPr bwMode="auto"/>
      <dgm:t>
        <a:bodyPr/>
        <a:lstStyle/>
        <a:p>
          <a:endParaRPr lang="de-DE"/>
        </a:p>
      </dgm:t>
    </dgm:pt>
    <dgm:pt modelId="{3F737FE5-4AA2-D447-95DB-9F5D51ACB51B}" type="pres">
      <dgm:prSet presAssocID="{C8EAFED7-E3B1-FA4F-B0A1-B65391633B0A}" presName="connTx" presStyleLbl="parChTrans1D2" presStyleIdx="4" presStyleCnt="8"/>
      <dgm:spPr bwMode="auto"/>
      <dgm:t>
        <a:bodyPr/>
        <a:lstStyle/>
        <a:p>
          <a:endParaRPr lang="de-DE"/>
        </a:p>
      </dgm:t>
    </dgm:pt>
    <dgm:pt modelId="{B4FE0A45-3ADD-CD47-80D6-B6015CFAAE87}" type="pres">
      <dgm:prSet presAssocID="{57C96A4A-3C6F-9849-B68A-D93851EFD39A}" presName="root2" presStyleCnt="0"/>
      <dgm:spPr bwMode="auto"/>
    </dgm:pt>
    <dgm:pt modelId="{7A11B15D-7571-014C-BBA0-BF0989C79776}" type="pres">
      <dgm:prSet presAssocID="{57C96A4A-3C6F-9849-B68A-D93851EFD39A}" presName="LevelTwoTextNode" presStyleLbl="node2" presStyleIdx="4" presStyleCnt="8" custScaleX="196690" custScaleY="61978" custLinFactNeighborX="-54610" custLinFactNeighborY="719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1CFF47B-0CA6-7743-B95E-0180160DB258}" type="pres">
      <dgm:prSet presAssocID="{57C96A4A-3C6F-9849-B68A-D93851EFD39A}" presName="level3hierChild" presStyleCnt="0"/>
      <dgm:spPr bwMode="auto"/>
    </dgm:pt>
    <dgm:pt modelId="{373BF946-AEDF-C14B-BD39-A8FDAF275EE4}" type="pres">
      <dgm:prSet presAssocID="{398EA803-BC32-D843-84FD-E66D975DC7C6}" presName="conn2-1" presStyleLbl="parChTrans1D3" presStyleIdx="8" presStyleCnt="16"/>
      <dgm:spPr bwMode="auto"/>
      <dgm:t>
        <a:bodyPr/>
        <a:lstStyle/>
        <a:p>
          <a:endParaRPr lang="de-DE"/>
        </a:p>
      </dgm:t>
    </dgm:pt>
    <dgm:pt modelId="{CE9AC2F0-1D99-034C-AC2D-495394A6A38E}" type="pres">
      <dgm:prSet presAssocID="{398EA803-BC32-D843-84FD-E66D975DC7C6}" presName="connTx" presStyleLbl="parChTrans1D3" presStyleIdx="8" presStyleCnt="16"/>
      <dgm:spPr bwMode="auto"/>
      <dgm:t>
        <a:bodyPr/>
        <a:lstStyle/>
        <a:p>
          <a:endParaRPr lang="de-DE"/>
        </a:p>
      </dgm:t>
    </dgm:pt>
    <dgm:pt modelId="{2E3E1692-7F4C-9447-B2AA-B9E9E35AA38B}" type="pres">
      <dgm:prSet presAssocID="{4EEC3133-D606-E24E-92DD-63FE67FAFCE3}" presName="root2" presStyleCnt="0"/>
      <dgm:spPr bwMode="auto"/>
    </dgm:pt>
    <dgm:pt modelId="{C861C0C0-1A58-8E4D-83CA-C8B9C7491F53}" type="pres">
      <dgm:prSet presAssocID="{4EEC3133-D606-E24E-92DD-63FE67FAFCE3}" presName="LevelTwoTextNode" presStyleLbl="node3" presStyleIdx="8" presStyleCnt="16" custScaleX="153423" custScaleY="48534" custLinFactX="100000" custLinFactNeighborX="102919" custLinFactNeighborY="8368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F35FF4AC-BAEF-ED49-B4B0-4246640A4EFC}" type="pres">
      <dgm:prSet presAssocID="{4EEC3133-D606-E24E-92DD-63FE67FAFCE3}" presName="level3hierChild" presStyleCnt="0"/>
      <dgm:spPr bwMode="auto"/>
    </dgm:pt>
    <dgm:pt modelId="{BEB5F339-5ADF-3D4C-BCCE-FD00FFD234CC}" type="pres">
      <dgm:prSet presAssocID="{B55620A8-38C7-DD44-9F18-69EE63687582}" presName="conn2-1" presStyleLbl="parChTrans1D3" presStyleIdx="9" presStyleCnt="16"/>
      <dgm:spPr bwMode="auto"/>
      <dgm:t>
        <a:bodyPr/>
        <a:lstStyle/>
        <a:p>
          <a:endParaRPr lang="de-DE"/>
        </a:p>
      </dgm:t>
    </dgm:pt>
    <dgm:pt modelId="{5C8958D2-EC0F-D545-9BC4-8DA4409C0157}" type="pres">
      <dgm:prSet presAssocID="{B55620A8-38C7-DD44-9F18-69EE63687582}" presName="connTx" presStyleLbl="parChTrans1D3" presStyleIdx="9" presStyleCnt="16"/>
      <dgm:spPr bwMode="auto"/>
      <dgm:t>
        <a:bodyPr/>
        <a:lstStyle/>
        <a:p>
          <a:endParaRPr lang="de-DE"/>
        </a:p>
      </dgm:t>
    </dgm:pt>
    <dgm:pt modelId="{205A8462-EFFB-9F49-AEA3-6C2FE5B91235}" type="pres">
      <dgm:prSet presAssocID="{CADFEE38-EEC6-004D-855C-7A3B6161FCCC}" presName="root2" presStyleCnt="0"/>
      <dgm:spPr bwMode="auto"/>
    </dgm:pt>
    <dgm:pt modelId="{0CE02F0F-4AC3-8144-BFAC-3C631EAC9F85}" type="pres">
      <dgm:prSet presAssocID="{CADFEE38-EEC6-004D-855C-7A3B6161FCCC}" presName="LevelTwoTextNode" presStyleLbl="node3" presStyleIdx="9" presStyleCnt="16" custScaleX="153867" custScaleY="47010" custLinFactX="100000" custLinFactNeighborX="103513" custLinFactNeighborY="4127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1C7A360-5E70-5F47-93A2-15C0F1823AD5}" type="pres">
      <dgm:prSet presAssocID="{CADFEE38-EEC6-004D-855C-7A3B6161FCCC}" presName="level3hierChild" presStyleCnt="0"/>
      <dgm:spPr bwMode="auto"/>
    </dgm:pt>
    <dgm:pt modelId="{8981A64B-AA05-2A48-992A-51E560855F44}" type="pres">
      <dgm:prSet presAssocID="{79FF21EA-1ABF-3047-8A04-2CDA5E0C6027}" presName="conn2-1" presStyleLbl="parChTrans1D2" presStyleIdx="5" presStyleCnt="8"/>
      <dgm:spPr bwMode="auto"/>
      <dgm:t>
        <a:bodyPr/>
        <a:lstStyle/>
        <a:p>
          <a:endParaRPr lang="de-DE"/>
        </a:p>
      </dgm:t>
    </dgm:pt>
    <dgm:pt modelId="{9A95AE35-901D-724D-BB3E-D1222D2D174C}" type="pres">
      <dgm:prSet presAssocID="{79FF21EA-1ABF-3047-8A04-2CDA5E0C6027}" presName="connTx" presStyleLbl="parChTrans1D2" presStyleIdx="5" presStyleCnt="8"/>
      <dgm:spPr bwMode="auto"/>
      <dgm:t>
        <a:bodyPr/>
        <a:lstStyle/>
        <a:p>
          <a:endParaRPr lang="de-DE"/>
        </a:p>
      </dgm:t>
    </dgm:pt>
    <dgm:pt modelId="{268046AF-0D94-AB40-BAED-EA8DED199B7A}" type="pres">
      <dgm:prSet presAssocID="{F3CD626B-E83B-9F47-B829-120FCC10F39E}" presName="root2" presStyleCnt="0"/>
      <dgm:spPr bwMode="auto"/>
    </dgm:pt>
    <dgm:pt modelId="{BB4ACCC8-15E6-7544-9B3D-6D9730B2F9B1}" type="pres">
      <dgm:prSet presAssocID="{F3CD626B-E83B-9F47-B829-120FCC10F39E}" presName="LevelTwoTextNode" presStyleLbl="node2" presStyleIdx="5" presStyleCnt="8" custScaleX="196690" custScaleY="73982" custLinFactNeighborX="-55467" custLinFactNeighborY="-1141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D36D882-784D-184F-B3B3-2101FA7AE320}" type="pres">
      <dgm:prSet presAssocID="{F3CD626B-E83B-9F47-B829-120FCC10F39E}" presName="level3hierChild" presStyleCnt="0"/>
      <dgm:spPr bwMode="auto"/>
    </dgm:pt>
    <dgm:pt modelId="{E88DD5C8-D4E6-F64C-8F22-22A293DD1379}" type="pres">
      <dgm:prSet presAssocID="{E8ACF06D-E99F-E04E-B64C-EE41F71BB5D6}" presName="conn2-1" presStyleLbl="parChTrans1D3" presStyleIdx="10" presStyleCnt="16"/>
      <dgm:spPr bwMode="auto"/>
      <dgm:t>
        <a:bodyPr/>
        <a:lstStyle/>
        <a:p>
          <a:endParaRPr lang="de-DE"/>
        </a:p>
      </dgm:t>
    </dgm:pt>
    <dgm:pt modelId="{B071240E-1F72-DF44-B23C-022F8902C3C0}" type="pres">
      <dgm:prSet presAssocID="{E8ACF06D-E99F-E04E-B64C-EE41F71BB5D6}" presName="connTx" presStyleLbl="parChTrans1D3" presStyleIdx="10" presStyleCnt="16"/>
      <dgm:spPr bwMode="auto"/>
      <dgm:t>
        <a:bodyPr/>
        <a:lstStyle/>
        <a:p>
          <a:endParaRPr lang="de-DE"/>
        </a:p>
      </dgm:t>
    </dgm:pt>
    <dgm:pt modelId="{39E1B671-BF48-4644-A78B-B013944BEEB7}" type="pres">
      <dgm:prSet presAssocID="{3ABD7FE6-E89D-CD42-8C40-B433D3355E9E}" presName="root2" presStyleCnt="0"/>
      <dgm:spPr bwMode="auto"/>
    </dgm:pt>
    <dgm:pt modelId="{E959477F-01DC-DC47-8843-47EA6E40920B}" type="pres">
      <dgm:prSet presAssocID="{3ABD7FE6-E89D-CD42-8C40-B433D3355E9E}" presName="LevelTwoTextNode" presStyleLbl="node3" presStyleIdx="10" presStyleCnt="16" custScaleY="60353" custLinFactNeighborX="-40232" custLinFactNeighborY="-380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B5C7C12-5047-1944-98B1-68993B1FDF10}" type="pres">
      <dgm:prSet presAssocID="{3ABD7FE6-E89D-CD42-8C40-B433D3355E9E}" presName="level3hierChild" presStyleCnt="0"/>
      <dgm:spPr bwMode="auto"/>
    </dgm:pt>
    <dgm:pt modelId="{A0B4826C-FF4C-AC4A-B73C-DAFB424B206B}" type="pres">
      <dgm:prSet presAssocID="{C45D12D2-61E4-C945-B646-D1C18BC25F7F}" presName="conn2-1" presStyleLbl="parChTrans1D4" presStyleIdx="0" presStyleCnt="8"/>
      <dgm:spPr bwMode="auto"/>
      <dgm:t>
        <a:bodyPr/>
        <a:lstStyle/>
        <a:p>
          <a:endParaRPr lang="de-DE"/>
        </a:p>
      </dgm:t>
    </dgm:pt>
    <dgm:pt modelId="{335F58EA-0C3A-5D4D-94B8-F2D8F0A09E6D}" type="pres">
      <dgm:prSet presAssocID="{C45D12D2-61E4-C945-B646-D1C18BC25F7F}" presName="connTx" presStyleLbl="parChTrans1D4" presStyleIdx="0" presStyleCnt="8"/>
      <dgm:spPr bwMode="auto"/>
      <dgm:t>
        <a:bodyPr/>
        <a:lstStyle/>
        <a:p>
          <a:endParaRPr lang="de-DE"/>
        </a:p>
      </dgm:t>
    </dgm:pt>
    <dgm:pt modelId="{5A46262E-8C4D-9342-9D3C-D3F25F0E2684}" type="pres">
      <dgm:prSet presAssocID="{C64101E4-9079-DC44-ACA3-12A3B9806B2D}" presName="root2" presStyleCnt="0"/>
      <dgm:spPr bwMode="auto"/>
    </dgm:pt>
    <dgm:pt modelId="{BA64FB92-58D0-4E46-8433-0116816D11B4}" type="pres">
      <dgm:prSet presAssocID="{C64101E4-9079-DC44-ACA3-12A3B9806B2D}" presName="LevelTwoTextNode" presStyleLbl="node4" presStyleIdx="0" presStyleCnt="8" custScaleX="153590" custScaleY="53106" custLinFactNeighborX="61724" custLinFactNeighborY="18796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97CC7FF-4C8B-E34C-968B-56F3C721D487}" type="pres">
      <dgm:prSet presAssocID="{C64101E4-9079-DC44-ACA3-12A3B9806B2D}" presName="level3hierChild" presStyleCnt="0"/>
      <dgm:spPr bwMode="auto"/>
    </dgm:pt>
    <dgm:pt modelId="{1EB261CF-E340-1C44-A032-67662D859709}" type="pres">
      <dgm:prSet presAssocID="{27E83C3A-47FB-464B-8D95-8EA99533CD26}" presName="conn2-1" presStyleLbl="parChTrans1D4" presStyleIdx="1" presStyleCnt="8"/>
      <dgm:spPr bwMode="auto"/>
      <dgm:t>
        <a:bodyPr/>
        <a:lstStyle/>
        <a:p>
          <a:endParaRPr lang="de-DE"/>
        </a:p>
      </dgm:t>
    </dgm:pt>
    <dgm:pt modelId="{184F83ED-F917-BE43-A7DA-72A4E66BDD37}" type="pres">
      <dgm:prSet presAssocID="{27E83C3A-47FB-464B-8D95-8EA99533CD26}" presName="connTx" presStyleLbl="parChTrans1D4" presStyleIdx="1" presStyleCnt="8"/>
      <dgm:spPr bwMode="auto"/>
      <dgm:t>
        <a:bodyPr/>
        <a:lstStyle/>
        <a:p>
          <a:endParaRPr lang="de-DE"/>
        </a:p>
      </dgm:t>
    </dgm:pt>
    <dgm:pt modelId="{794DAA30-09E6-A243-B770-0B9A005A7186}" type="pres">
      <dgm:prSet presAssocID="{F5F98D5B-D90D-8949-BA30-882707682F16}" presName="root2" presStyleCnt="0"/>
      <dgm:spPr bwMode="auto"/>
    </dgm:pt>
    <dgm:pt modelId="{9792663D-AE0D-794E-9163-2A0CE6E5AEB1}" type="pres">
      <dgm:prSet presAssocID="{F5F98D5B-D90D-8949-BA30-882707682F16}" presName="LevelTwoTextNode" presStyleLbl="node4" presStyleIdx="1" presStyleCnt="8" custScaleX="153192" custScaleY="54976" custLinFactNeighborX="64015" custLinFactNeighborY="14671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922CD677-6B4B-A34B-9985-C40168FAD2C3}" type="pres">
      <dgm:prSet presAssocID="{F5F98D5B-D90D-8949-BA30-882707682F16}" presName="level3hierChild" presStyleCnt="0"/>
      <dgm:spPr bwMode="auto"/>
    </dgm:pt>
    <dgm:pt modelId="{C2FA4540-CC47-CD4A-A1DE-C456B8CA1F5A}" type="pres">
      <dgm:prSet presAssocID="{6AA5ECC2-605E-8D42-BE47-D1F99E95596F}" presName="conn2-1" presStyleLbl="parChTrans1D3" presStyleIdx="11" presStyleCnt="16"/>
      <dgm:spPr bwMode="auto"/>
      <dgm:t>
        <a:bodyPr/>
        <a:lstStyle/>
        <a:p>
          <a:endParaRPr lang="de-DE"/>
        </a:p>
      </dgm:t>
    </dgm:pt>
    <dgm:pt modelId="{19A22B2E-1087-3B4B-B0D5-4529D1F7192F}" type="pres">
      <dgm:prSet presAssocID="{6AA5ECC2-605E-8D42-BE47-D1F99E95596F}" presName="connTx" presStyleLbl="parChTrans1D3" presStyleIdx="11" presStyleCnt="16"/>
      <dgm:spPr bwMode="auto"/>
      <dgm:t>
        <a:bodyPr/>
        <a:lstStyle/>
        <a:p>
          <a:endParaRPr lang="de-DE"/>
        </a:p>
      </dgm:t>
    </dgm:pt>
    <dgm:pt modelId="{6ABD64E3-BA94-AE47-9343-9EFC07BD6CC4}" type="pres">
      <dgm:prSet presAssocID="{168DB3BA-F1B0-4E4B-9181-05C8DA7D18F3}" presName="root2" presStyleCnt="0"/>
      <dgm:spPr bwMode="auto"/>
    </dgm:pt>
    <dgm:pt modelId="{CF11AC5C-862C-2A41-802F-63F787B5E28E}" type="pres">
      <dgm:prSet presAssocID="{168DB3BA-F1B0-4E4B-9181-05C8DA7D18F3}" presName="LevelTwoTextNode" presStyleLbl="node3" presStyleIdx="11" presStyleCnt="16" custScaleY="69558" custLinFactNeighborX="-40232" custLinFactNeighborY="28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73FC334-4EE1-CA4B-8722-3707C35F07F4}" type="pres">
      <dgm:prSet presAssocID="{168DB3BA-F1B0-4E4B-9181-05C8DA7D18F3}" presName="level3hierChild" presStyleCnt="0"/>
      <dgm:spPr bwMode="auto"/>
    </dgm:pt>
    <dgm:pt modelId="{EC3B2CB2-4C2A-5F4A-9D7F-7E1E665F9322}" type="pres">
      <dgm:prSet presAssocID="{2FCE5F3D-5411-544D-AC40-602306E41652}" presName="conn2-1" presStyleLbl="parChTrans1D4" presStyleIdx="2" presStyleCnt="8"/>
      <dgm:spPr bwMode="auto"/>
      <dgm:t>
        <a:bodyPr/>
        <a:lstStyle/>
        <a:p>
          <a:endParaRPr lang="de-DE"/>
        </a:p>
      </dgm:t>
    </dgm:pt>
    <dgm:pt modelId="{80523481-E3B1-D841-991D-70A499B46211}" type="pres">
      <dgm:prSet presAssocID="{2FCE5F3D-5411-544D-AC40-602306E41652}" presName="connTx" presStyleLbl="parChTrans1D4" presStyleIdx="2" presStyleCnt="8"/>
      <dgm:spPr bwMode="auto"/>
      <dgm:t>
        <a:bodyPr/>
        <a:lstStyle/>
        <a:p>
          <a:endParaRPr lang="de-DE"/>
        </a:p>
      </dgm:t>
    </dgm:pt>
    <dgm:pt modelId="{E69C487D-00CF-934B-8A3D-F46EDA8ED341}" type="pres">
      <dgm:prSet presAssocID="{3E981FE6-8A7B-DD4E-B6ED-423F967C7C26}" presName="root2" presStyleCnt="0"/>
      <dgm:spPr bwMode="auto"/>
    </dgm:pt>
    <dgm:pt modelId="{D7B86C66-9BC8-0D4F-AAF0-3C5447CAF55C}" type="pres">
      <dgm:prSet presAssocID="{3E981FE6-8A7B-DD4E-B6ED-423F967C7C26}" presName="LevelTwoTextNode" presStyleLbl="node4" presStyleIdx="2" presStyleCnt="8" custScaleX="153361" custScaleY="59236" custLinFactNeighborX="64490" custLinFactNeighborY="18513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3EE6A3D6-7B3D-C649-BFD5-AC8820DFA772}" type="pres">
      <dgm:prSet presAssocID="{3E981FE6-8A7B-DD4E-B6ED-423F967C7C26}" presName="level3hierChild" presStyleCnt="0"/>
      <dgm:spPr bwMode="auto"/>
    </dgm:pt>
    <dgm:pt modelId="{BCFFEEB4-76BD-4342-A132-3EC1C37FF398}" type="pres">
      <dgm:prSet presAssocID="{D0B88FEE-A2B1-7446-883A-55673C741D92}" presName="conn2-1" presStyleLbl="parChTrans1D4" presStyleIdx="3" presStyleCnt="8"/>
      <dgm:spPr bwMode="auto"/>
      <dgm:t>
        <a:bodyPr/>
        <a:lstStyle/>
        <a:p>
          <a:endParaRPr lang="de-DE"/>
        </a:p>
      </dgm:t>
    </dgm:pt>
    <dgm:pt modelId="{86D327C6-7765-1443-834D-1A188C73511D}" type="pres">
      <dgm:prSet presAssocID="{D0B88FEE-A2B1-7446-883A-55673C741D92}" presName="connTx" presStyleLbl="parChTrans1D4" presStyleIdx="3" presStyleCnt="8"/>
      <dgm:spPr bwMode="auto"/>
      <dgm:t>
        <a:bodyPr/>
        <a:lstStyle/>
        <a:p>
          <a:endParaRPr lang="de-DE"/>
        </a:p>
      </dgm:t>
    </dgm:pt>
    <dgm:pt modelId="{BF91C883-6A2C-2046-AFF5-7DAEA53B903B}" type="pres">
      <dgm:prSet presAssocID="{CC940630-ABBE-F546-963C-97F1037E4A41}" presName="root2" presStyleCnt="0"/>
      <dgm:spPr bwMode="auto"/>
    </dgm:pt>
    <dgm:pt modelId="{EB9BFF9A-FE99-3F4B-B6FD-CA030DC5CE05}" type="pres">
      <dgm:prSet presAssocID="{CC940630-ABBE-F546-963C-97F1037E4A41}" presName="LevelTwoTextNode" presStyleLbl="node4" presStyleIdx="3" presStyleCnt="8" custScaleX="154038" custScaleY="55667" custLinFactNeighborX="64417" custLinFactNeighborY="11371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108E0C07-38F7-6D47-8C7F-11F72868FA57}" type="pres">
      <dgm:prSet presAssocID="{CC940630-ABBE-F546-963C-97F1037E4A41}" presName="level3hierChild" presStyleCnt="0"/>
      <dgm:spPr bwMode="auto"/>
    </dgm:pt>
    <dgm:pt modelId="{514D709F-FCBE-2246-9975-7F03B24AE869}" type="pres">
      <dgm:prSet presAssocID="{A7DF0F4B-4141-8F4B-B352-053A51145C58}" presName="conn2-1" presStyleLbl="parChTrans1D2" presStyleIdx="6" presStyleCnt="8"/>
      <dgm:spPr bwMode="auto"/>
      <dgm:t>
        <a:bodyPr/>
        <a:lstStyle/>
        <a:p>
          <a:endParaRPr lang="de-DE"/>
        </a:p>
      </dgm:t>
    </dgm:pt>
    <dgm:pt modelId="{C9BB5173-24D7-7345-9DC2-A8184D66E6D6}" type="pres">
      <dgm:prSet presAssocID="{A7DF0F4B-4141-8F4B-B352-053A51145C58}" presName="connTx" presStyleLbl="parChTrans1D2" presStyleIdx="6" presStyleCnt="8"/>
      <dgm:spPr bwMode="auto"/>
      <dgm:t>
        <a:bodyPr/>
        <a:lstStyle/>
        <a:p>
          <a:endParaRPr lang="de-DE"/>
        </a:p>
      </dgm:t>
    </dgm:pt>
    <dgm:pt modelId="{C4674117-009C-5745-A039-738D64E39EB8}" type="pres">
      <dgm:prSet presAssocID="{698DC649-26A4-3642-8D38-3CA5ED17749B}" presName="root2" presStyleCnt="0"/>
      <dgm:spPr bwMode="auto"/>
    </dgm:pt>
    <dgm:pt modelId="{43AD016B-8E89-5940-8930-67BF0FBCA2FC}" type="pres">
      <dgm:prSet presAssocID="{698DC649-26A4-3642-8D38-3CA5ED17749B}" presName="LevelTwoTextNode" presStyleLbl="node2" presStyleIdx="6" presStyleCnt="8" custScaleX="196690" custScaleY="103736" custLinFactNeighborX="-55037" custLinFactNeighborY="-2366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74DD3FC-50D7-5B45-99AC-CE648A632079}" type="pres">
      <dgm:prSet presAssocID="{698DC649-26A4-3642-8D38-3CA5ED17749B}" presName="level3hierChild" presStyleCnt="0"/>
      <dgm:spPr bwMode="auto"/>
    </dgm:pt>
    <dgm:pt modelId="{EEC6122F-13BC-BF4C-A8C1-39F2726CED79}" type="pres">
      <dgm:prSet presAssocID="{B4F83A40-CB32-344B-A557-122C0B4C1DB1}" presName="conn2-1" presStyleLbl="parChTrans1D3" presStyleIdx="12" presStyleCnt="16"/>
      <dgm:spPr bwMode="auto"/>
      <dgm:t>
        <a:bodyPr/>
        <a:lstStyle/>
        <a:p>
          <a:endParaRPr lang="de-DE"/>
        </a:p>
      </dgm:t>
    </dgm:pt>
    <dgm:pt modelId="{C0FE3A15-5DDD-B44E-99B5-1808221FB9D0}" type="pres">
      <dgm:prSet presAssocID="{B4F83A40-CB32-344B-A557-122C0B4C1DB1}" presName="connTx" presStyleLbl="parChTrans1D3" presStyleIdx="12" presStyleCnt="16"/>
      <dgm:spPr bwMode="auto"/>
      <dgm:t>
        <a:bodyPr/>
        <a:lstStyle/>
        <a:p>
          <a:endParaRPr lang="de-DE"/>
        </a:p>
      </dgm:t>
    </dgm:pt>
    <dgm:pt modelId="{B5ED5B3E-3054-0143-B006-6711C95746D9}" type="pres">
      <dgm:prSet presAssocID="{C2630228-53BD-8246-A59B-02699B6B6F64}" presName="root2" presStyleCnt="0"/>
      <dgm:spPr bwMode="auto"/>
    </dgm:pt>
    <dgm:pt modelId="{8D215523-7F3C-6545-BDB6-696F824F1B2C}" type="pres">
      <dgm:prSet presAssocID="{C2630228-53BD-8246-A59B-02699B6B6F64}" presName="LevelTwoTextNode" presStyleLbl="node3" presStyleIdx="12" presStyleCnt="16" custScaleY="66640" custLinFactNeighborX="-40232" custLinFactNeighborY="73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1293648-BD1F-E746-8CC0-A22D97DF4694}" type="pres">
      <dgm:prSet presAssocID="{C2630228-53BD-8246-A59B-02699B6B6F64}" presName="level3hierChild" presStyleCnt="0"/>
      <dgm:spPr bwMode="auto"/>
    </dgm:pt>
    <dgm:pt modelId="{DBC6E99B-E51D-CA4B-A79C-BD18BD34A827}" type="pres">
      <dgm:prSet presAssocID="{D3755CD6-A569-7B46-AC87-741735836EFC}" presName="conn2-1" presStyleLbl="parChTrans1D4" presStyleIdx="4" presStyleCnt="8"/>
      <dgm:spPr bwMode="auto"/>
      <dgm:t>
        <a:bodyPr/>
        <a:lstStyle/>
        <a:p>
          <a:endParaRPr lang="de-DE"/>
        </a:p>
      </dgm:t>
    </dgm:pt>
    <dgm:pt modelId="{1C5D984F-76FF-7B47-BF45-C9AA29A75A75}" type="pres">
      <dgm:prSet presAssocID="{D3755CD6-A569-7B46-AC87-741735836EFC}" presName="connTx" presStyleLbl="parChTrans1D4" presStyleIdx="4" presStyleCnt="8"/>
      <dgm:spPr bwMode="auto"/>
      <dgm:t>
        <a:bodyPr/>
        <a:lstStyle/>
        <a:p>
          <a:endParaRPr lang="de-DE"/>
        </a:p>
      </dgm:t>
    </dgm:pt>
    <dgm:pt modelId="{8C6188A2-03B9-1F47-B9A6-24FAD5DFF2F1}" type="pres">
      <dgm:prSet presAssocID="{636AB99E-2AED-7E4F-8176-077C49C29FF4}" presName="root2" presStyleCnt="0"/>
      <dgm:spPr bwMode="auto"/>
    </dgm:pt>
    <dgm:pt modelId="{4A1883BA-4F01-9F41-9181-A5FA4854EAD2}" type="pres">
      <dgm:prSet presAssocID="{636AB99E-2AED-7E4F-8176-077C49C29FF4}" presName="LevelTwoTextNode" presStyleLbl="node4" presStyleIdx="4" presStyleCnt="8" custScaleX="153581" custScaleY="58009" custLinFactNeighborX="65275" custLinFactNeighborY="10590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4E1057E-2BEF-4F45-87A4-21369E3F3145}" type="pres">
      <dgm:prSet presAssocID="{636AB99E-2AED-7E4F-8176-077C49C29FF4}" presName="level3hierChild" presStyleCnt="0"/>
      <dgm:spPr bwMode="auto"/>
    </dgm:pt>
    <dgm:pt modelId="{77E626E0-EC3F-964C-BF7F-748D77E1F99C}" type="pres">
      <dgm:prSet presAssocID="{6D3F3625-02A1-6944-B684-F49B80878686}" presName="conn2-1" presStyleLbl="parChTrans1D4" presStyleIdx="5" presStyleCnt="8"/>
      <dgm:spPr bwMode="auto"/>
      <dgm:t>
        <a:bodyPr/>
        <a:lstStyle/>
        <a:p>
          <a:endParaRPr lang="de-DE"/>
        </a:p>
      </dgm:t>
    </dgm:pt>
    <dgm:pt modelId="{3D7A00AC-B43B-E745-96A2-C587938AB3FA}" type="pres">
      <dgm:prSet presAssocID="{6D3F3625-02A1-6944-B684-F49B80878686}" presName="connTx" presStyleLbl="parChTrans1D4" presStyleIdx="5" presStyleCnt="8"/>
      <dgm:spPr bwMode="auto"/>
      <dgm:t>
        <a:bodyPr/>
        <a:lstStyle/>
        <a:p>
          <a:endParaRPr lang="de-DE"/>
        </a:p>
      </dgm:t>
    </dgm:pt>
    <dgm:pt modelId="{E124FA55-9E04-934D-A66B-56D0B06DBBEE}" type="pres">
      <dgm:prSet presAssocID="{1BEEBD96-C632-4B4D-ACFD-441A9084ED2E}" presName="root2" presStyleCnt="0"/>
      <dgm:spPr bwMode="auto"/>
    </dgm:pt>
    <dgm:pt modelId="{BB363C97-3DDA-9E42-8A84-386E4D9AC83C}" type="pres">
      <dgm:prSet presAssocID="{1BEEBD96-C632-4B4D-ACFD-441A9084ED2E}" presName="LevelTwoTextNode" presStyleLbl="node4" presStyleIdx="5" presStyleCnt="8" custScaleX="153310" custScaleY="56361" custLinFactNeighborX="65716" custLinFactNeighborY="7957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D68FD812-D259-FD47-BB7F-C10E20A02648}" type="pres">
      <dgm:prSet presAssocID="{1BEEBD96-C632-4B4D-ACFD-441A9084ED2E}" presName="level3hierChild" presStyleCnt="0"/>
      <dgm:spPr bwMode="auto"/>
    </dgm:pt>
    <dgm:pt modelId="{7C3F7F0E-BC5A-7841-83D6-9DE992425100}" type="pres">
      <dgm:prSet presAssocID="{7C864C87-380B-5F40-8A39-4347B6EEB0E5}" presName="conn2-1" presStyleLbl="parChTrans1D3" presStyleIdx="13" presStyleCnt="16"/>
      <dgm:spPr bwMode="auto"/>
      <dgm:t>
        <a:bodyPr/>
        <a:lstStyle/>
        <a:p>
          <a:endParaRPr lang="de-DE"/>
        </a:p>
      </dgm:t>
    </dgm:pt>
    <dgm:pt modelId="{ADFF6D74-E01B-AF4B-8670-8232E06C3921}" type="pres">
      <dgm:prSet presAssocID="{7C864C87-380B-5F40-8A39-4347B6EEB0E5}" presName="connTx" presStyleLbl="parChTrans1D3" presStyleIdx="13" presStyleCnt="16"/>
      <dgm:spPr bwMode="auto"/>
      <dgm:t>
        <a:bodyPr/>
        <a:lstStyle/>
        <a:p>
          <a:endParaRPr lang="de-DE"/>
        </a:p>
      </dgm:t>
    </dgm:pt>
    <dgm:pt modelId="{0BA80528-FC3E-A443-8014-6520762BA3FF}" type="pres">
      <dgm:prSet presAssocID="{C875B184-4BF8-6042-A04C-0BDCB9867805}" presName="root2" presStyleCnt="0"/>
      <dgm:spPr bwMode="auto"/>
    </dgm:pt>
    <dgm:pt modelId="{08FFFEFB-FA9A-B74B-8F57-A53587FD48B4}" type="pres">
      <dgm:prSet presAssocID="{C875B184-4BF8-6042-A04C-0BDCB9867805}" presName="LevelTwoTextNode" presStyleLbl="node3" presStyleIdx="13" presStyleCnt="16" custScaleY="65954" custLinFactNeighborX="-40232" custLinFactNeighborY="-1535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958D56E-AB2F-D142-8041-A22483B5CE16}" type="pres">
      <dgm:prSet presAssocID="{C875B184-4BF8-6042-A04C-0BDCB9867805}" presName="level3hierChild" presStyleCnt="0"/>
      <dgm:spPr bwMode="auto"/>
    </dgm:pt>
    <dgm:pt modelId="{D67B71BB-4FCA-4045-AA4A-9A9F4D906855}" type="pres">
      <dgm:prSet presAssocID="{3866336A-E81F-9E4D-904A-0B430DF1AA7B}" presName="conn2-1" presStyleLbl="parChTrans1D4" presStyleIdx="6" presStyleCnt="8"/>
      <dgm:spPr bwMode="auto"/>
      <dgm:t>
        <a:bodyPr/>
        <a:lstStyle/>
        <a:p>
          <a:endParaRPr lang="de-DE"/>
        </a:p>
      </dgm:t>
    </dgm:pt>
    <dgm:pt modelId="{52A66222-F9FE-8F45-BDC4-1966F69EDAE7}" type="pres">
      <dgm:prSet presAssocID="{3866336A-E81F-9E4D-904A-0B430DF1AA7B}" presName="connTx" presStyleLbl="parChTrans1D4" presStyleIdx="6" presStyleCnt="8"/>
      <dgm:spPr bwMode="auto"/>
      <dgm:t>
        <a:bodyPr/>
        <a:lstStyle/>
        <a:p>
          <a:endParaRPr lang="de-DE"/>
        </a:p>
      </dgm:t>
    </dgm:pt>
    <dgm:pt modelId="{909D24AB-BC6D-5E49-8261-A334FDC3B806}" type="pres">
      <dgm:prSet presAssocID="{2FB35C5C-5F40-0B49-A503-20F2E05ADC09}" presName="root2" presStyleCnt="0"/>
      <dgm:spPr bwMode="auto"/>
    </dgm:pt>
    <dgm:pt modelId="{15B80295-BC76-7449-A85F-A8E6F8CEA6FC}" type="pres">
      <dgm:prSet presAssocID="{2FB35C5C-5F40-0B49-A503-20F2E05ADC09}" presName="LevelTwoTextNode" presStyleLbl="node4" presStyleIdx="6" presStyleCnt="8" custScaleX="153810" custScaleY="53615" custLinFactNeighborX="66833" custLinFactNeighborY="5567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CB2089FF-3202-494F-B20B-196F0EAF73A7}" type="pres">
      <dgm:prSet presAssocID="{2FB35C5C-5F40-0B49-A503-20F2E05ADC09}" presName="level3hierChild" presStyleCnt="0"/>
      <dgm:spPr bwMode="auto"/>
    </dgm:pt>
    <dgm:pt modelId="{B7298116-AA94-8149-A32B-6FBBF0372FBB}" type="pres">
      <dgm:prSet presAssocID="{6D35813A-F9DC-2440-B77A-95EA872B11A3}" presName="conn2-1" presStyleLbl="parChTrans1D4" presStyleIdx="7" presStyleCnt="8"/>
      <dgm:spPr bwMode="auto"/>
      <dgm:t>
        <a:bodyPr/>
        <a:lstStyle/>
        <a:p>
          <a:endParaRPr lang="de-DE"/>
        </a:p>
      </dgm:t>
    </dgm:pt>
    <dgm:pt modelId="{855D3E0C-07A5-7545-AE2B-1AF334BD0BD9}" type="pres">
      <dgm:prSet presAssocID="{6D35813A-F9DC-2440-B77A-95EA872B11A3}" presName="connTx" presStyleLbl="parChTrans1D4" presStyleIdx="7" presStyleCnt="8"/>
      <dgm:spPr bwMode="auto"/>
      <dgm:t>
        <a:bodyPr/>
        <a:lstStyle/>
        <a:p>
          <a:endParaRPr lang="de-DE"/>
        </a:p>
      </dgm:t>
    </dgm:pt>
    <dgm:pt modelId="{961DA87F-63E0-4A48-879E-AFB8AF51017C}" type="pres">
      <dgm:prSet presAssocID="{C32FF9EB-082E-6A4B-87D4-68A1B265336B}" presName="root2" presStyleCnt="0"/>
      <dgm:spPr bwMode="auto"/>
    </dgm:pt>
    <dgm:pt modelId="{FE58C142-A807-3D48-ADF2-D322771993F2}" type="pres">
      <dgm:prSet presAssocID="{C32FF9EB-082E-6A4B-87D4-68A1B265336B}" presName="LevelTwoTextNode" presStyleLbl="node4" presStyleIdx="7" presStyleCnt="8" custScaleX="153529" custScaleY="53969" custLinFactNeighborX="65468" custLinFactNeighborY="2217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7FC7CF27-59DC-C149-AFC2-4FD51C28E005}" type="pres">
      <dgm:prSet presAssocID="{C32FF9EB-082E-6A4B-87D4-68A1B265336B}" presName="level3hierChild" presStyleCnt="0"/>
      <dgm:spPr bwMode="auto"/>
    </dgm:pt>
    <dgm:pt modelId="{0AF48BEE-26BF-0B4A-BEA3-C206728B17B0}" type="pres">
      <dgm:prSet presAssocID="{E7C477B0-399D-E64C-8102-6C18B3196A88}" presName="conn2-1" presStyleLbl="parChTrans1D2" presStyleIdx="7" presStyleCnt="8"/>
      <dgm:spPr bwMode="auto"/>
      <dgm:t>
        <a:bodyPr/>
        <a:lstStyle/>
        <a:p>
          <a:endParaRPr lang="de-DE"/>
        </a:p>
      </dgm:t>
    </dgm:pt>
    <dgm:pt modelId="{8FCFDC29-507E-1A47-90D7-46F5EDF8EBF6}" type="pres">
      <dgm:prSet presAssocID="{E7C477B0-399D-E64C-8102-6C18B3196A88}" presName="connTx" presStyleLbl="parChTrans1D2" presStyleIdx="7" presStyleCnt="8"/>
      <dgm:spPr bwMode="auto"/>
      <dgm:t>
        <a:bodyPr/>
        <a:lstStyle/>
        <a:p>
          <a:endParaRPr lang="de-DE"/>
        </a:p>
      </dgm:t>
    </dgm:pt>
    <dgm:pt modelId="{6D1657BB-476C-2546-B42C-2F07F93B38F3}" type="pres">
      <dgm:prSet presAssocID="{164489D3-595F-2D42-B224-9E96EF1B521A}" presName="root2" presStyleCnt="0"/>
      <dgm:spPr bwMode="auto"/>
    </dgm:pt>
    <dgm:pt modelId="{E64D55D2-ED26-3240-877C-CEF54364C7E9}" type="pres">
      <dgm:prSet presAssocID="{164489D3-595F-2D42-B224-9E96EF1B521A}" presName="LevelTwoTextNode" presStyleLbl="node2" presStyleIdx="7" presStyleCnt="8" custScaleX="199390" custScaleY="77209" custLinFactNeighborX="-56220" custLinFactNeighborY="-31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8F5FBED-E2B6-2A49-BD2A-9EE76E940AF3}" type="pres">
      <dgm:prSet presAssocID="{164489D3-595F-2D42-B224-9E96EF1B521A}" presName="level3hierChild" presStyleCnt="0"/>
      <dgm:spPr bwMode="auto"/>
    </dgm:pt>
    <dgm:pt modelId="{58905880-4EFB-A841-906E-22EA934EDD20}" type="pres">
      <dgm:prSet presAssocID="{A6CCF18F-B796-914F-B69E-000AB173F6DC}" presName="conn2-1" presStyleLbl="parChTrans1D3" presStyleIdx="14" presStyleCnt="16"/>
      <dgm:spPr bwMode="auto"/>
      <dgm:t>
        <a:bodyPr/>
        <a:lstStyle/>
        <a:p>
          <a:endParaRPr lang="de-DE"/>
        </a:p>
      </dgm:t>
    </dgm:pt>
    <dgm:pt modelId="{643E29BF-968C-264A-823D-00FD3F5C45FD}" type="pres">
      <dgm:prSet presAssocID="{A6CCF18F-B796-914F-B69E-000AB173F6DC}" presName="connTx" presStyleLbl="parChTrans1D3" presStyleIdx="14" presStyleCnt="16"/>
      <dgm:spPr bwMode="auto"/>
      <dgm:t>
        <a:bodyPr/>
        <a:lstStyle/>
        <a:p>
          <a:endParaRPr lang="de-DE"/>
        </a:p>
      </dgm:t>
    </dgm:pt>
    <dgm:pt modelId="{EADA101A-84F0-1940-AFCD-0DA52A7C9704}" type="pres">
      <dgm:prSet presAssocID="{638585EB-1A86-1B4C-8AF3-9A964927922B}" presName="root2" presStyleCnt="0"/>
      <dgm:spPr bwMode="auto"/>
    </dgm:pt>
    <dgm:pt modelId="{4A0AC316-E169-BA40-B29C-8D4F5D5CF6D8}" type="pres">
      <dgm:prSet presAssocID="{638585EB-1A86-1B4C-8AF3-9A964927922B}" presName="LevelTwoTextNode" presStyleLbl="node3" presStyleIdx="14" presStyleCnt="16" custScaleX="153360" custScaleY="54813" custLinFactX="100000" custLinFactNeighborX="102745" custLinFactNeighborY="-573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437EA68D-8D9A-BA4B-9837-1C76B36E3ED6}" type="pres">
      <dgm:prSet presAssocID="{638585EB-1A86-1B4C-8AF3-9A964927922B}" presName="level3hierChild" presStyleCnt="0"/>
      <dgm:spPr bwMode="auto"/>
    </dgm:pt>
    <dgm:pt modelId="{08D1FEDF-20BA-5040-8D26-E8DA56F2B8AB}" type="pres">
      <dgm:prSet presAssocID="{ABABFAB1-3B57-A147-A4C8-0DB283451422}" presName="conn2-1" presStyleLbl="parChTrans1D3" presStyleIdx="15" presStyleCnt="16"/>
      <dgm:spPr bwMode="auto"/>
      <dgm:t>
        <a:bodyPr/>
        <a:lstStyle/>
        <a:p>
          <a:endParaRPr lang="de-DE"/>
        </a:p>
      </dgm:t>
    </dgm:pt>
    <dgm:pt modelId="{0CC7FD4F-FBD4-1B45-84F9-4DC26305538E}" type="pres">
      <dgm:prSet presAssocID="{ABABFAB1-3B57-A147-A4C8-0DB283451422}" presName="connTx" presStyleLbl="parChTrans1D3" presStyleIdx="15" presStyleCnt="16"/>
      <dgm:spPr bwMode="auto"/>
      <dgm:t>
        <a:bodyPr/>
        <a:lstStyle/>
        <a:p>
          <a:endParaRPr lang="de-DE"/>
        </a:p>
      </dgm:t>
    </dgm:pt>
    <dgm:pt modelId="{146816F0-EA59-994D-9DCD-167014CE3177}" type="pres">
      <dgm:prSet presAssocID="{FAFB94AC-43F1-0D43-A08A-C39B1F9BFCEF}" presName="root2" presStyleCnt="0"/>
      <dgm:spPr bwMode="auto"/>
    </dgm:pt>
    <dgm:pt modelId="{2941314D-40A3-9747-AC57-5CDDEF117FEE}" type="pres">
      <dgm:prSet presAssocID="{FAFB94AC-43F1-0D43-A08A-C39B1F9BFCEF}" presName="LevelTwoTextNode" presStyleLbl="node3" presStyleIdx="15" presStyleCnt="16" custScaleX="153379" custScaleY="49278" custLinFactX="100000" custLinFactNeighborX="103692" custLinFactNeighborY="-3387">
        <dgm:presLayoutVars>
          <dgm:chPref val="3"/>
        </dgm:presLayoutVars>
      </dgm:prSet>
      <dgm:spPr bwMode="auto">
        <a:prstGeom prst="roundRect">
          <a:avLst>
            <a:gd name="adj" fmla="val 16667"/>
          </a:avLst>
        </a:prstGeom>
      </dgm:spPr>
      <dgm:t>
        <a:bodyPr/>
        <a:lstStyle/>
        <a:p>
          <a:endParaRPr lang="de-DE"/>
        </a:p>
      </dgm:t>
    </dgm:pt>
    <dgm:pt modelId="{E752E19C-D9B3-7847-9F85-59FE2C43F61E}" type="pres">
      <dgm:prSet presAssocID="{FAFB94AC-43F1-0D43-A08A-C39B1F9BFCEF}" presName="level3hierChild" presStyleCnt="0"/>
      <dgm:spPr bwMode="auto"/>
    </dgm:pt>
  </dgm:ptLst>
  <dgm:cxnLst>
    <dgm:cxn modelId="{D84E542A-42C9-E849-ABC6-CB1CDCFF6D8B}" srcId="{F1EB903E-6A76-B94C-8531-EA4CE59B1603}" destId="{19305FE1-32ED-904A-B494-4D052CF99F7B}" srcOrd="1" destOrd="0" parTransId="{44746896-F3EB-F840-87A4-4E91F68E5CD5}" sibTransId="{69E0CA23-1385-7A48-8B18-89367473BC10}"/>
    <dgm:cxn modelId="{3C3FBF9E-D241-944E-B3F5-0CC278DD8F06}" type="presOf" srcId="{2FCE5F3D-5411-544D-AC40-602306E41652}" destId="{80523481-E3B1-D841-991D-70A499B46211}" srcOrd="1" destOrd="0" presId="urn:microsoft.com/office/officeart/2005/8/layout/hierarchy2"/>
    <dgm:cxn modelId="{1673B974-3AFB-DD46-A49F-216CB4B3D554}" srcId="{3ABD7FE6-E89D-CD42-8C40-B433D3355E9E}" destId="{C64101E4-9079-DC44-ACA3-12A3B9806B2D}" srcOrd="0" destOrd="0" parTransId="{C45D12D2-61E4-C945-B646-D1C18BC25F7F}" sibTransId="{35F48666-FEC2-3546-ADC6-C1E69E28DC9E}"/>
    <dgm:cxn modelId="{7822ABB2-90EC-644C-AA44-8E0EA194D75B}" type="presOf" srcId="{66DE0627-89FE-BA48-96D0-02B488FC830B}" destId="{CC8F35CB-7EAC-0E48-8A48-9CE8C5396792}" srcOrd="0" destOrd="0" presId="urn:microsoft.com/office/officeart/2005/8/layout/hierarchy2"/>
    <dgm:cxn modelId="{49C5D04D-4DC9-FE4B-94A8-B6D5A14DDDCD}" srcId="{30D9D826-379C-3946-98D5-309FF8EEA814}" destId="{E68CB907-DAB8-0A40-A2D2-F7312B646162}" srcOrd="0" destOrd="0" parTransId="{210B751E-2A6A-FF4D-A675-6B4304F1DC07}" sibTransId="{B8E08774-A1CC-BC42-8B04-177EA0CAD1DC}"/>
    <dgm:cxn modelId="{94D6AF68-9A7A-B745-99AB-48D8A75597A0}" type="presOf" srcId="{C744E20A-69FA-4147-B64E-DB66C3DC56C8}" destId="{D61F37F2-E351-C94A-9627-5D791A3DA2F7}" srcOrd="0" destOrd="0" presId="urn:microsoft.com/office/officeart/2005/8/layout/hierarchy2"/>
    <dgm:cxn modelId="{ACCCD487-C224-0145-9515-FDDF5FFCA132}" type="presOf" srcId="{C2630228-53BD-8246-A59B-02699B6B6F64}" destId="{8D215523-7F3C-6545-BDB6-696F824F1B2C}" srcOrd="0" destOrd="0" presId="urn:microsoft.com/office/officeart/2005/8/layout/hierarchy2"/>
    <dgm:cxn modelId="{A7A6E1E5-B9DB-0942-93B5-2F7107772163}" type="presOf" srcId="{ABABFAB1-3B57-A147-A4C8-0DB283451422}" destId="{08D1FEDF-20BA-5040-8D26-E8DA56F2B8AB}" srcOrd="0" destOrd="0" presId="urn:microsoft.com/office/officeart/2005/8/layout/hierarchy2"/>
    <dgm:cxn modelId="{C4245BA1-2969-C64D-B356-9D90876BBD4E}" type="presOf" srcId="{AED1FC89-BD2A-BE43-8AB2-F905851AF968}" destId="{11DADA97-AFD3-7147-A53F-0E387323B365}" srcOrd="0" destOrd="0" presId="urn:microsoft.com/office/officeart/2005/8/layout/hierarchy2"/>
    <dgm:cxn modelId="{3D385724-4097-6348-9081-083D66123C48}" type="presOf" srcId="{CD4424F7-30F0-5747-ABFF-3574B3F02A6A}" destId="{B79A4B55-01AB-3842-A15C-8F87AF83B020}" srcOrd="0" destOrd="0" presId="urn:microsoft.com/office/officeart/2005/8/layout/hierarchy2"/>
    <dgm:cxn modelId="{60427008-8572-D145-B366-CC31F4522534}" type="presOf" srcId="{5A3CCC71-6AA9-FA43-A33C-76BE3C7C6454}" destId="{7A50A98D-75A4-D546-AF04-A12BABFE721F}" srcOrd="0" destOrd="0" presId="urn:microsoft.com/office/officeart/2005/8/layout/hierarchy2"/>
    <dgm:cxn modelId="{E7FE24F1-9216-AC45-AC00-173293062F64}" type="presOf" srcId="{79FF21EA-1ABF-3047-8A04-2CDA5E0C6027}" destId="{9A95AE35-901D-724D-BB3E-D1222D2D174C}" srcOrd="1" destOrd="0" presId="urn:microsoft.com/office/officeart/2005/8/layout/hierarchy2"/>
    <dgm:cxn modelId="{615256C1-0B4A-4D43-8D81-CCB8A0541CE3}" srcId="{A4A0FD2D-F189-4A41-8CE5-34F8552D1A0F}" destId="{F1EB903E-6A76-B94C-8531-EA4CE59B1603}" srcOrd="0" destOrd="0" parTransId="{F71B3447-F021-B44B-B3B2-1A1670A52106}" sibTransId="{F9A8969B-BEE8-644E-8831-D221D679B384}"/>
    <dgm:cxn modelId="{E5B4BC03-1AFE-A94E-BD17-0A7CEC4376BA}" type="presOf" srcId="{D3755CD6-A569-7B46-AC87-741735836EFC}" destId="{1C5D984F-76FF-7B47-BF45-C9AA29A75A75}" srcOrd="1" destOrd="0" presId="urn:microsoft.com/office/officeart/2005/8/layout/hierarchy2"/>
    <dgm:cxn modelId="{B1B6C294-6563-0542-8E13-96BBE5E0509A}" type="presOf" srcId="{A8D757B1-785D-3F42-94D7-9E2DD6B2F845}" destId="{5A62F78E-19BA-334F-B31B-2832E1EA7E35}" srcOrd="1" destOrd="0" presId="urn:microsoft.com/office/officeart/2005/8/layout/hierarchy2"/>
    <dgm:cxn modelId="{DB83CFCF-B73E-D641-B55B-4F7EA83C506F}" srcId="{A4A0FD2D-F189-4A41-8CE5-34F8552D1A0F}" destId="{698DC649-26A4-3642-8D38-3CA5ED17749B}" srcOrd="6" destOrd="0" parTransId="{A7DF0F4B-4141-8F4B-B352-053A51145C58}" sibTransId="{CE7B7F41-C524-434E-B089-276E9BCC0EC5}"/>
    <dgm:cxn modelId="{1F23E651-EAE4-3344-AD4B-56DE6F60B2FC}" type="presOf" srcId="{B55620A8-38C7-DD44-9F18-69EE63687582}" destId="{BEB5F339-5ADF-3D4C-BCCE-FD00FFD234CC}" srcOrd="0" destOrd="0" presId="urn:microsoft.com/office/officeart/2005/8/layout/hierarchy2"/>
    <dgm:cxn modelId="{5AF7D4D2-7464-844A-BF40-0A8E79B6374C}" type="presOf" srcId="{27E83C3A-47FB-464B-8D95-8EA99533CD26}" destId="{184F83ED-F917-BE43-A7DA-72A4E66BDD37}" srcOrd="1" destOrd="0" presId="urn:microsoft.com/office/officeart/2005/8/layout/hierarchy2"/>
    <dgm:cxn modelId="{421E89D7-B2D5-A744-B6E4-F8FA631E0493}" srcId="{57C96A4A-3C6F-9849-B68A-D93851EFD39A}" destId="{CADFEE38-EEC6-004D-855C-7A3B6161FCCC}" srcOrd="1" destOrd="0" parTransId="{B55620A8-38C7-DD44-9F18-69EE63687582}" sibTransId="{FE4E3254-441E-774E-AF0F-2D6DABABC0F2}"/>
    <dgm:cxn modelId="{1CDBCE85-D836-BA4A-8E71-AD1FD4DBF8C4}" type="presOf" srcId="{27E83C3A-47FB-464B-8D95-8EA99533CD26}" destId="{1EB261CF-E340-1C44-A032-67662D859709}" srcOrd="0" destOrd="0" presId="urn:microsoft.com/office/officeart/2005/8/layout/hierarchy2"/>
    <dgm:cxn modelId="{CA7EAC32-C77F-6D40-8C4D-1E5EB256C857}" type="presOf" srcId="{5A3CCC71-6AA9-FA43-A33C-76BE3C7C6454}" destId="{602B96C5-1CE8-A949-8507-93F2F2CBB93E}" srcOrd="1" destOrd="0" presId="urn:microsoft.com/office/officeart/2005/8/layout/hierarchy2"/>
    <dgm:cxn modelId="{AFFA233D-433A-7C43-B937-606EA87F89B5}" srcId="{A4A0FD2D-F189-4A41-8CE5-34F8552D1A0F}" destId="{164489D3-595F-2D42-B224-9E96EF1B521A}" srcOrd="7" destOrd="0" parTransId="{E7C477B0-399D-E64C-8102-6C18B3196A88}" sibTransId="{DA39916C-39AF-BC48-87D5-FF135C43FE73}"/>
    <dgm:cxn modelId="{12AEF598-388D-1E42-AF89-B38E5D1A83B9}" srcId="{A4A0FD2D-F189-4A41-8CE5-34F8552D1A0F}" destId="{30D9D826-379C-3946-98D5-309FF8EEA814}" srcOrd="2" destOrd="0" parTransId="{5A3CCC71-6AA9-FA43-A33C-76BE3C7C6454}" sibTransId="{F44710A3-561F-074F-A038-E1A3E8C1C865}"/>
    <dgm:cxn modelId="{F5F6F106-D243-5044-9103-06DC7C2FC933}" type="presOf" srcId="{2FCE5F3D-5411-544D-AC40-602306E41652}" destId="{EC3B2CB2-4C2A-5F4A-9D7F-7E1E665F9322}" srcOrd="0" destOrd="0" presId="urn:microsoft.com/office/officeart/2005/8/layout/hierarchy2"/>
    <dgm:cxn modelId="{94592527-D52A-4C4D-B18C-16A522F14C87}" type="presOf" srcId="{210B751E-2A6A-FF4D-A675-6B4304F1DC07}" destId="{ED9AA1D8-23A5-1B4D-930D-2AEA1D23AE21}" srcOrd="0" destOrd="0" presId="urn:microsoft.com/office/officeart/2005/8/layout/hierarchy2"/>
    <dgm:cxn modelId="{7B5AA1B7-D9F1-3D41-A797-37AFE2DC2312}" type="presOf" srcId="{A959BE88-28E5-7A47-A9A5-BA39F2A44178}" destId="{68CED1D5-D5B0-314C-85AA-32D72A864FB4}" srcOrd="0" destOrd="0" presId="urn:microsoft.com/office/officeart/2005/8/layout/hierarchy2"/>
    <dgm:cxn modelId="{3720A911-9257-9545-BE01-367070F54B09}" type="presOf" srcId="{CD4424F7-30F0-5747-ABFF-3574B3F02A6A}" destId="{E646B0EE-21A9-2941-86CA-50BAAE521088}" srcOrd="1" destOrd="0" presId="urn:microsoft.com/office/officeart/2005/8/layout/hierarchy2"/>
    <dgm:cxn modelId="{6D448267-7B4D-3D4C-891E-23DCB2E16028}" type="presOf" srcId="{3ABD7FE6-E89D-CD42-8C40-B433D3355E9E}" destId="{E959477F-01DC-DC47-8843-47EA6E40920B}" srcOrd="0" destOrd="0" presId="urn:microsoft.com/office/officeart/2005/8/layout/hierarchy2"/>
    <dgm:cxn modelId="{64CD19FA-6C05-1D46-BD93-CD18A828491B}" srcId="{F3CD626B-E83B-9F47-B829-120FCC10F39E}" destId="{3ABD7FE6-E89D-CD42-8C40-B433D3355E9E}" srcOrd="0" destOrd="0" parTransId="{E8ACF06D-E99F-E04E-B64C-EE41F71BB5D6}" sibTransId="{79FD2EC7-4B6E-4748-9F7C-4B05BD60F014}"/>
    <dgm:cxn modelId="{568576DD-8B31-3646-B45E-2CE7F8492C7C}" type="presOf" srcId="{3866336A-E81F-9E4D-904A-0B430DF1AA7B}" destId="{52A66222-F9FE-8F45-BDC4-1966F69EDAE7}" srcOrd="1" destOrd="0" presId="urn:microsoft.com/office/officeart/2005/8/layout/hierarchy2"/>
    <dgm:cxn modelId="{D7FE2A9B-F497-BA48-B266-89861B4480C3}" type="presOf" srcId="{A9E45FCE-9A5F-AB4E-AC8F-CDD11C0A4982}" destId="{9DF444B9-5905-2942-BFE4-BC0BF5C2BEEB}" srcOrd="1" destOrd="0" presId="urn:microsoft.com/office/officeart/2005/8/layout/hierarchy2"/>
    <dgm:cxn modelId="{AC5FFF46-B4AE-8E46-A2DA-54D3A58FF724}" srcId="{423C3C62-7BCD-0544-93E7-5D9EA8E4135B}" destId="{A4A0FD2D-F189-4A41-8CE5-34F8552D1A0F}" srcOrd="0" destOrd="0" parTransId="{E6D7FAB6-DCFA-DA44-82B8-D16846483677}" sibTransId="{6DEEBAC8-9AF2-3B4F-B3A0-491D5D12D3E3}"/>
    <dgm:cxn modelId="{FB70C775-020D-C540-BE96-11FD9365255D}" type="presOf" srcId="{6AA5ECC2-605E-8D42-BE47-D1F99E95596F}" destId="{C2FA4540-CC47-CD4A-A1DE-C456B8CA1F5A}" srcOrd="0" destOrd="0" presId="urn:microsoft.com/office/officeart/2005/8/layout/hierarchy2"/>
    <dgm:cxn modelId="{25C6955F-DA70-A141-8DA2-BC287D473DF4}" type="presOf" srcId="{C8EAFED7-E3B1-FA4F-B0A1-B65391633B0A}" destId="{3F737FE5-4AA2-D447-95DB-9F5D51ACB51B}" srcOrd="1" destOrd="0" presId="urn:microsoft.com/office/officeart/2005/8/layout/hierarchy2"/>
    <dgm:cxn modelId="{6A3777D2-B7B2-1E4F-AA34-287B8634675E}" srcId="{6BE52259-A876-814F-9E93-1C1BBC7B472F}" destId="{32E0BC32-3354-7848-9551-28188235D13D}" srcOrd="1" destOrd="0" parTransId="{D30FB667-ED5E-1145-9A5B-AFBA85D745E7}" sibTransId="{79C3C373-E439-4E4B-8345-734CED749DDB}"/>
    <dgm:cxn modelId="{E501879A-13B4-7845-8568-A2A5A78A6228}" type="presOf" srcId="{636AB99E-2AED-7E4F-8176-077C49C29FF4}" destId="{4A1883BA-4F01-9F41-9181-A5FA4854EAD2}" srcOrd="0" destOrd="0" presId="urn:microsoft.com/office/officeart/2005/8/layout/hierarchy2"/>
    <dgm:cxn modelId="{E2BBABC0-A6C2-C041-B172-78EFE8667DAC}" srcId="{698DC649-26A4-3642-8D38-3CA5ED17749B}" destId="{C2630228-53BD-8246-A59B-02699B6B6F64}" srcOrd="0" destOrd="0" parTransId="{B4F83A40-CB32-344B-A557-122C0B4C1DB1}" sibTransId="{578CBE8E-FDCA-D745-A874-165C97D1B293}"/>
    <dgm:cxn modelId="{8A3E772B-7BDD-4643-99C0-DD89608A5FE2}" srcId="{164489D3-595F-2D42-B224-9E96EF1B521A}" destId="{638585EB-1A86-1B4C-8AF3-9A964927922B}" srcOrd="0" destOrd="0" parTransId="{A6CCF18F-B796-914F-B69E-000AB173F6DC}" sibTransId="{B75560D0-CFEB-724A-BE6B-901F8ED9A98F}"/>
    <dgm:cxn modelId="{AFE358D7-2DDC-154D-9EA1-AB23B0B99808}" type="presOf" srcId="{638585EB-1A86-1B4C-8AF3-9A964927922B}" destId="{4A0AC316-E169-BA40-B29C-8D4F5D5CF6D8}" srcOrd="0" destOrd="0" presId="urn:microsoft.com/office/officeart/2005/8/layout/hierarchy2"/>
    <dgm:cxn modelId="{CF3A7095-B90E-6B46-AD05-B5E6E3AABAD8}" type="presOf" srcId="{6D3F3625-02A1-6944-B684-F49B80878686}" destId="{77E626E0-EC3F-964C-BF7F-748D77E1F99C}" srcOrd="0" destOrd="0" presId="urn:microsoft.com/office/officeart/2005/8/layout/hierarchy2"/>
    <dgm:cxn modelId="{9E1C37A2-16A4-6944-80AC-161987547840}" type="presOf" srcId="{B4F83A40-CB32-344B-A557-122C0B4C1DB1}" destId="{C0FE3A15-5DDD-B44E-99B5-1808221FB9D0}" srcOrd="1" destOrd="0" presId="urn:microsoft.com/office/officeart/2005/8/layout/hierarchy2"/>
    <dgm:cxn modelId="{132B9575-6ACD-2C4F-914C-B80672D2F75A}" type="presOf" srcId="{398EA803-BC32-D843-84FD-E66D975DC7C6}" destId="{CE9AC2F0-1D99-034C-AC2D-495394A6A38E}" srcOrd="1" destOrd="0" presId="urn:microsoft.com/office/officeart/2005/8/layout/hierarchy2"/>
    <dgm:cxn modelId="{82D507CD-28F3-7246-A657-058F611F066E}" type="presOf" srcId="{44746896-F3EB-F840-87A4-4E91F68E5CD5}" destId="{A806E087-88B8-F64E-9B20-00702B45977F}" srcOrd="0" destOrd="0" presId="urn:microsoft.com/office/officeart/2005/8/layout/hierarchy2"/>
    <dgm:cxn modelId="{45E34FD4-55FD-5C4E-926A-2B36F0A7E7BE}" type="presOf" srcId="{FE34F1B9-0833-FB43-BDB3-79A47BEC55B4}" destId="{02FC7BE1-99E3-0945-BD88-4AC005C895AE}" srcOrd="0" destOrd="0" presId="urn:microsoft.com/office/officeart/2005/8/layout/hierarchy2"/>
    <dgm:cxn modelId="{ADE1ECEA-CFE1-4341-A736-10DD97CAAB6C}" type="presOf" srcId="{423C3C62-7BCD-0544-93E7-5D9EA8E4135B}" destId="{E123605C-3608-044E-B6F1-CF6CD3EA3E36}" srcOrd="0" destOrd="0" presId="urn:microsoft.com/office/officeart/2005/8/layout/hierarchy2"/>
    <dgm:cxn modelId="{C1E1DD53-44CE-0647-AC9A-5D840C0E052A}" type="presOf" srcId="{A4A0FD2D-F189-4A41-8CE5-34F8552D1A0F}" destId="{8D4F7BEE-716A-7E4D-A38C-714DDF97C4E1}" srcOrd="0" destOrd="0" presId="urn:microsoft.com/office/officeart/2005/8/layout/hierarchy2"/>
    <dgm:cxn modelId="{86A40345-C5F3-6D40-88AD-B6AABB8846A9}" type="presOf" srcId="{8E695E96-0AAA-7F4E-8934-9A4F1362F19C}" destId="{ABE788AE-0153-034A-8975-599EF46D94FF}" srcOrd="1" destOrd="0" presId="urn:microsoft.com/office/officeart/2005/8/layout/hierarchy2"/>
    <dgm:cxn modelId="{E1492562-50A1-1144-9617-403E749FAC3C}" type="presOf" srcId="{F3CD626B-E83B-9F47-B829-120FCC10F39E}" destId="{BB4ACCC8-15E6-7544-9B3D-6D9730B2F9B1}" srcOrd="0" destOrd="0" presId="urn:microsoft.com/office/officeart/2005/8/layout/hierarchy2"/>
    <dgm:cxn modelId="{6A3ABD29-041D-7B43-813B-4808AA9AA402}" srcId="{C2630228-53BD-8246-A59B-02699B6B6F64}" destId="{636AB99E-2AED-7E4F-8176-077C49C29FF4}" srcOrd="0" destOrd="0" parTransId="{D3755CD6-A569-7B46-AC87-741735836EFC}" sibTransId="{06503CBE-F7B2-2B4C-A590-E63D41255DA9}"/>
    <dgm:cxn modelId="{D9B5CF52-F941-3D40-B541-3E85BA640BEA}" type="presOf" srcId="{698DC649-26A4-3642-8D38-3CA5ED17749B}" destId="{43AD016B-8E89-5940-8930-67BF0FBCA2FC}" srcOrd="0" destOrd="0" presId="urn:microsoft.com/office/officeart/2005/8/layout/hierarchy2"/>
    <dgm:cxn modelId="{3EDF20E0-6F09-9545-B759-74BCC3440459}" type="presOf" srcId="{6BE52259-A876-814F-9E93-1C1BBC7B472F}" destId="{B89BA699-C46E-DB40-B646-0C950326EC3F}" srcOrd="0" destOrd="0" presId="urn:microsoft.com/office/officeart/2005/8/layout/hierarchy2"/>
    <dgm:cxn modelId="{C5D0503B-1300-854C-9CD1-F992EBB816AD}" type="presOf" srcId="{479FB04B-98F3-814A-AAB0-984F7B6A9E58}" destId="{65248081-6F8B-2245-86D1-BE178356EFE2}" srcOrd="0" destOrd="0" presId="urn:microsoft.com/office/officeart/2005/8/layout/hierarchy2"/>
    <dgm:cxn modelId="{E094017B-04B0-9F49-B512-AD52B06BACEB}" srcId="{C2630228-53BD-8246-A59B-02699B6B6F64}" destId="{1BEEBD96-C632-4B4D-ACFD-441A9084ED2E}" srcOrd="1" destOrd="0" parTransId="{6D3F3625-02A1-6944-B684-F49B80878686}" sibTransId="{0D56EBFC-B3BD-2C42-9174-26C3DA0E6A7F}"/>
    <dgm:cxn modelId="{A0DB9E02-514D-5349-979F-C9B0214F4E2B}" type="presOf" srcId="{79FF21EA-1ABF-3047-8A04-2CDA5E0C6027}" destId="{8981A64B-AA05-2A48-992A-51E560855F44}" srcOrd="0" destOrd="0" presId="urn:microsoft.com/office/officeart/2005/8/layout/hierarchy2"/>
    <dgm:cxn modelId="{0A55824D-D090-A846-A123-15E3007E87F8}" type="presOf" srcId="{210B751E-2A6A-FF4D-A675-6B4304F1DC07}" destId="{733AF65B-29EC-1B4F-A7AA-41E52BFD861A}" srcOrd="1" destOrd="0" presId="urn:microsoft.com/office/officeart/2005/8/layout/hierarchy2"/>
    <dgm:cxn modelId="{302AD9C8-2521-6B4C-8620-B660F9A8259E}" type="presOf" srcId="{8B4050B4-B765-4A44-9882-7F9D8415D797}" destId="{86BC62F3-4771-FA4C-8E0B-F19278932331}" srcOrd="0" destOrd="0" presId="urn:microsoft.com/office/officeart/2005/8/layout/hierarchy2"/>
    <dgm:cxn modelId="{B73024CE-FA4D-8F4D-9F58-32EDB9B7766E}" type="presOf" srcId="{19305FE1-32ED-904A-B494-4D052CF99F7B}" destId="{767678B5-09E8-2F48-81AF-0F2A98DC24BD}" srcOrd="0" destOrd="0" presId="urn:microsoft.com/office/officeart/2005/8/layout/hierarchy2"/>
    <dgm:cxn modelId="{F5AB9DB4-3023-8C4A-A0AC-5EC065187030}" type="presOf" srcId="{E7C477B0-399D-E64C-8102-6C18B3196A88}" destId="{0AF48BEE-26BF-0B4A-BEA3-C206728B17B0}" srcOrd="0" destOrd="0" presId="urn:microsoft.com/office/officeart/2005/8/layout/hierarchy2"/>
    <dgm:cxn modelId="{A059A079-D30B-4548-9279-2235302AF0BC}" type="presOf" srcId="{2FB35C5C-5F40-0B49-A503-20F2E05ADC09}" destId="{15B80295-BC76-7449-A85F-A8E6F8CEA6FC}" srcOrd="0" destOrd="0" presId="urn:microsoft.com/office/officeart/2005/8/layout/hierarchy2"/>
    <dgm:cxn modelId="{4724BC16-9E37-C544-9014-FD761A9933F5}" srcId="{C875B184-4BF8-6042-A04C-0BDCB9867805}" destId="{2FB35C5C-5F40-0B49-A503-20F2E05ADC09}" srcOrd="0" destOrd="0" parTransId="{3866336A-E81F-9E4D-904A-0B430DF1AA7B}" sibTransId="{C711D470-23DD-C941-829A-2B08F8DAE4B0}"/>
    <dgm:cxn modelId="{808479B6-AF69-514C-935F-2A1D15C85DBF}" type="presOf" srcId="{CADFEE38-EEC6-004D-855C-7A3B6161FCCC}" destId="{0CE02F0F-4AC3-8144-BFAC-3C631EAC9F85}" srcOrd="0" destOrd="0" presId="urn:microsoft.com/office/officeart/2005/8/layout/hierarchy2"/>
    <dgm:cxn modelId="{A7EE72D5-0982-2941-9F6C-76BEF00E90C4}" type="presOf" srcId="{6AA5ECC2-605E-8D42-BE47-D1F99E95596F}" destId="{19A22B2E-1087-3B4B-B0D5-4529D1F7192F}" srcOrd="1" destOrd="0" presId="urn:microsoft.com/office/officeart/2005/8/layout/hierarchy2"/>
    <dgm:cxn modelId="{12CC2B19-8243-9441-A1FF-271563567EAF}" type="presOf" srcId="{66DE0627-89FE-BA48-96D0-02B488FC830B}" destId="{1C1E7BCF-CA71-FC4B-9B5F-C5C97A2757A4}" srcOrd="1" destOrd="0" presId="urn:microsoft.com/office/officeart/2005/8/layout/hierarchy2"/>
    <dgm:cxn modelId="{AD73C678-65C9-2D4C-8C4A-B30FE9EF9C04}" type="presOf" srcId="{F1EB903E-6A76-B94C-8531-EA4CE59B1603}" destId="{CCCADA13-8CD4-414B-99F7-8C2AEC7AE8FE}" srcOrd="0" destOrd="0" presId="urn:microsoft.com/office/officeart/2005/8/layout/hierarchy2"/>
    <dgm:cxn modelId="{CC26E3CA-127C-1746-BC92-7EDDA66F1438}" type="presOf" srcId="{6D35813A-F9DC-2440-B77A-95EA872B11A3}" destId="{855D3E0C-07A5-7545-AE2B-1AF334BD0BD9}" srcOrd="1" destOrd="0" presId="urn:microsoft.com/office/officeart/2005/8/layout/hierarchy2"/>
    <dgm:cxn modelId="{68B43339-60B7-B84F-90F6-4B0925DD8A90}" type="presOf" srcId="{30D9D826-379C-3946-98D5-309FF8EEA814}" destId="{9D5BFEF5-1FF1-D348-A750-FF82A621132A}" srcOrd="0" destOrd="0" presId="urn:microsoft.com/office/officeart/2005/8/layout/hierarchy2"/>
    <dgm:cxn modelId="{29A0937B-2DE8-E84A-BB3A-20CFDB94CBA7}" type="presOf" srcId="{A959BE88-28E5-7A47-A9A5-BA39F2A44178}" destId="{DCBE3DC4-9562-8D4C-8F4D-8A3E97E6EDD8}" srcOrd="1" destOrd="0" presId="urn:microsoft.com/office/officeart/2005/8/layout/hierarchy2"/>
    <dgm:cxn modelId="{513230EB-3A23-1447-B0CE-2CC8C4EA7D1F}" srcId="{F3CD626B-E83B-9F47-B829-120FCC10F39E}" destId="{168DB3BA-F1B0-4E4B-9181-05C8DA7D18F3}" srcOrd="1" destOrd="0" parTransId="{6AA5ECC2-605E-8D42-BE47-D1F99E95596F}" sibTransId="{A122B839-6E90-6F4A-96A3-9E4CDD8A01A6}"/>
    <dgm:cxn modelId="{BFB44892-49E7-B54B-BB3C-B88777547792}" type="presOf" srcId="{D0B88FEE-A2B1-7446-883A-55673C741D92}" destId="{BCFFEEB4-76BD-4342-A132-3EC1C37FF398}" srcOrd="0" destOrd="0" presId="urn:microsoft.com/office/officeart/2005/8/layout/hierarchy2"/>
    <dgm:cxn modelId="{B47F6799-C408-E643-86F7-62631405C3DD}" type="presOf" srcId="{8E695E96-0AAA-7F4E-8934-9A4F1362F19C}" destId="{5B2A20B6-DE6F-B14F-993E-6815CD0D8E5C}" srcOrd="0" destOrd="0" presId="urn:microsoft.com/office/officeart/2005/8/layout/hierarchy2"/>
    <dgm:cxn modelId="{5E457B12-BF3E-5F4B-AF4D-1FCE159E9193}" type="presOf" srcId="{FAFB94AC-43F1-0D43-A08A-C39B1F9BFCEF}" destId="{2941314D-40A3-9747-AC57-5CDDEF117FEE}" srcOrd="0" destOrd="0" presId="urn:microsoft.com/office/officeart/2005/8/layout/hierarchy2"/>
    <dgm:cxn modelId="{1E2B2DFA-16B5-024B-B553-DCDC895549FD}" srcId="{F1EB903E-6A76-B94C-8531-EA4CE59B1603}" destId="{8B4050B4-B765-4A44-9882-7F9D8415D797}" srcOrd="0" destOrd="0" parTransId="{CD4424F7-30F0-5747-ABFF-3574B3F02A6A}" sibTransId="{C02DDE9B-C353-FA41-84EF-0D86458A38CE}"/>
    <dgm:cxn modelId="{06E4BD48-379E-EB48-A7D3-6E86F78CF383}" type="presOf" srcId="{7C864C87-380B-5F40-8A39-4347B6EEB0E5}" destId="{ADFF6D74-E01B-AF4B-8670-8232E06C3921}" srcOrd="1" destOrd="0" presId="urn:microsoft.com/office/officeart/2005/8/layout/hierarchy2"/>
    <dgm:cxn modelId="{A0FC3066-018B-234E-90C0-5A1BB170B2E5}" type="presOf" srcId="{44746896-F3EB-F840-87A4-4E91F68E5CD5}" destId="{E1BB01BE-91E1-C742-8FDB-BDAA2A1CC4A2}" srcOrd="1" destOrd="0" presId="urn:microsoft.com/office/officeart/2005/8/layout/hierarchy2"/>
    <dgm:cxn modelId="{58647524-CEEB-BF46-90B5-90E4D0827F5D}" type="presOf" srcId="{F5F98D5B-D90D-8949-BA30-882707682F16}" destId="{9792663D-AE0D-794E-9163-2A0CE6E5AEB1}" srcOrd="0" destOrd="0" presId="urn:microsoft.com/office/officeart/2005/8/layout/hierarchy2"/>
    <dgm:cxn modelId="{EA51BAD2-0FAE-734A-AFC3-167D887EA2E2}" type="presOf" srcId="{E7C477B0-399D-E64C-8102-6C18B3196A88}" destId="{8FCFDC29-507E-1A47-90D7-46F5EDF8EBF6}" srcOrd="1" destOrd="0" presId="urn:microsoft.com/office/officeart/2005/8/layout/hierarchy2"/>
    <dgm:cxn modelId="{EBE5D4A9-F749-4448-A515-1543B2A44106}" srcId="{168DB3BA-F1B0-4E4B-9181-05C8DA7D18F3}" destId="{CC940630-ABBE-F546-963C-97F1037E4A41}" srcOrd="1" destOrd="0" parTransId="{D0B88FEE-A2B1-7446-883A-55673C741D92}" sibTransId="{21021F27-0DD4-6F4C-AFD0-14BA5FC657E7}"/>
    <dgm:cxn modelId="{09D7ECEB-E57A-6E41-A368-AFCAF0232A8A}" srcId="{A4A0FD2D-F189-4A41-8CE5-34F8552D1A0F}" destId="{57C96A4A-3C6F-9849-B68A-D93851EFD39A}" srcOrd="4" destOrd="0" parTransId="{C8EAFED7-E3B1-FA4F-B0A1-B65391633B0A}" sibTransId="{FEFD8BD3-D297-2641-8B9D-5CEA86B158EB}"/>
    <dgm:cxn modelId="{F0AADD51-8DBE-F444-96B9-CB0E4142F819}" type="presOf" srcId="{A7DF0F4B-4141-8F4B-B352-053A51145C58}" destId="{514D709F-FCBE-2246-9975-7F03B24AE869}" srcOrd="0" destOrd="0" presId="urn:microsoft.com/office/officeart/2005/8/layout/hierarchy2"/>
    <dgm:cxn modelId="{1D4017EF-05CE-1944-8752-4B1E8B734350}" type="presOf" srcId="{D0B88FEE-A2B1-7446-883A-55673C741D92}" destId="{86D327C6-7765-1443-834D-1A188C73511D}" srcOrd="1" destOrd="0" presId="urn:microsoft.com/office/officeart/2005/8/layout/hierarchy2"/>
    <dgm:cxn modelId="{D0FB287C-2C13-4B40-B3A8-9FBA23A94683}" type="presOf" srcId="{760B96C3-0AFB-3248-9410-DB18ED7839C8}" destId="{DFEBFA27-20F0-3D49-BF7D-A334D99FF0BC}" srcOrd="0" destOrd="0" presId="urn:microsoft.com/office/officeart/2005/8/layout/hierarchy2"/>
    <dgm:cxn modelId="{B9635FEE-1F2C-E343-B5DC-C8AB3E5EB9D8}" srcId="{164489D3-595F-2D42-B224-9E96EF1B521A}" destId="{FAFB94AC-43F1-0D43-A08A-C39B1F9BFCEF}" srcOrd="1" destOrd="0" parTransId="{ABABFAB1-3B57-A147-A4C8-0DB283451422}" sibTransId="{31EEBF71-7CAC-334F-88D2-A192440CA57B}"/>
    <dgm:cxn modelId="{099D1CA4-9327-1549-BDA2-A7DE2E622E89}" type="presOf" srcId="{A9E45FCE-9A5F-AB4E-AC8F-CDD11C0A4982}" destId="{B1002043-A758-744A-9777-8FF62CB5B8B0}" srcOrd="0" destOrd="0" presId="urn:microsoft.com/office/officeart/2005/8/layout/hierarchy2"/>
    <dgm:cxn modelId="{F5E9E033-69DC-554C-BED8-93ABA93A10FE}" type="presOf" srcId="{C45D12D2-61E4-C945-B646-D1C18BC25F7F}" destId="{A0B4826C-FF4C-AC4A-B73C-DAFB424B206B}" srcOrd="0" destOrd="0" presId="urn:microsoft.com/office/officeart/2005/8/layout/hierarchy2"/>
    <dgm:cxn modelId="{E91ECFC7-8A6F-844E-B027-5A85D7B5BDDC}" type="presOf" srcId="{168DB3BA-F1B0-4E4B-9181-05C8DA7D18F3}" destId="{CF11AC5C-862C-2A41-802F-63F787B5E28E}" srcOrd="0" destOrd="0" presId="urn:microsoft.com/office/officeart/2005/8/layout/hierarchy2"/>
    <dgm:cxn modelId="{2BFF995B-82F3-D24D-91F7-BD77C4DE6B2C}" type="presOf" srcId="{FE34F1B9-0833-FB43-BDB3-79A47BEC55B4}" destId="{0C066C56-5B43-5D4C-82BC-8D9B413459BE}" srcOrd="1" destOrd="0" presId="urn:microsoft.com/office/officeart/2005/8/layout/hierarchy2"/>
    <dgm:cxn modelId="{447C6588-4F39-574A-8F64-096B520CA321}" type="presOf" srcId="{F71B3447-F021-B44B-B3B2-1A1670A52106}" destId="{49181B5A-CA2A-684D-9665-F55ACD0AB40C}" srcOrd="0" destOrd="0" presId="urn:microsoft.com/office/officeart/2005/8/layout/hierarchy2"/>
    <dgm:cxn modelId="{98659D76-3B45-6949-A3BF-7BBC1968BE87}" srcId="{A4A0FD2D-F189-4A41-8CE5-34F8552D1A0F}" destId="{F3CD626B-E83B-9F47-B829-120FCC10F39E}" srcOrd="5" destOrd="0" parTransId="{79FF21EA-1ABF-3047-8A04-2CDA5E0C6027}" sibTransId="{5A9C2D83-CFF5-DF45-A507-20FB7D604FEC}"/>
    <dgm:cxn modelId="{7B113475-36B4-BB44-86B2-5DE41C578262}" type="presOf" srcId="{C8EAFED7-E3B1-FA4F-B0A1-B65391633B0A}" destId="{AC4E8E17-BE24-C240-8F40-71A1890757B3}" srcOrd="0" destOrd="0" presId="urn:microsoft.com/office/officeart/2005/8/layout/hierarchy2"/>
    <dgm:cxn modelId="{F5C78538-34B1-2D4D-B795-47651FF0EC4A}" type="presOf" srcId="{57C96A4A-3C6F-9849-B68A-D93851EFD39A}" destId="{7A11B15D-7571-014C-BBA0-BF0989C79776}" srcOrd="0" destOrd="0" presId="urn:microsoft.com/office/officeart/2005/8/layout/hierarchy2"/>
    <dgm:cxn modelId="{0811CFA4-3C2A-DA44-8284-1438BB0E825B}" type="presOf" srcId="{6D3F3625-02A1-6944-B684-F49B80878686}" destId="{3D7A00AC-B43B-E745-96A2-C587938AB3FA}" srcOrd="1" destOrd="0" presId="urn:microsoft.com/office/officeart/2005/8/layout/hierarchy2"/>
    <dgm:cxn modelId="{F7266CA4-1C3A-B14E-A242-2EE73081DBA9}" type="presOf" srcId="{E68CB907-DAB8-0A40-A2D2-F7312B646162}" destId="{0A249EEC-2ED2-8645-8153-1EBBB21037F0}" srcOrd="0" destOrd="0" presId="urn:microsoft.com/office/officeart/2005/8/layout/hierarchy2"/>
    <dgm:cxn modelId="{6B650F3E-98A0-E54E-BD8E-DDF88CAA16A7}" type="presOf" srcId="{4EEC3133-D606-E24E-92DD-63FE67FAFCE3}" destId="{C861C0C0-1A58-8E4D-83CA-C8B9C7491F53}" srcOrd="0" destOrd="0" presId="urn:microsoft.com/office/officeart/2005/8/layout/hierarchy2"/>
    <dgm:cxn modelId="{83CE611D-A047-6F4D-959D-FB62C5B3EE54}" type="presOf" srcId="{42F52022-5D15-884F-B199-EAAC12206EA8}" destId="{5071F6C5-A4A6-A540-A9DF-810080A93905}" srcOrd="0" destOrd="0" presId="urn:microsoft.com/office/officeart/2005/8/layout/hierarchy2"/>
    <dgm:cxn modelId="{24D64525-F2B7-8641-AB57-C3B0B26D7914}" srcId="{57C96A4A-3C6F-9849-B68A-D93851EFD39A}" destId="{4EEC3133-D606-E24E-92DD-63FE67FAFCE3}" srcOrd="0" destOrd="0" parTransId="{398EA803-BC32-D843-84FD-E66D975DC7C6}" sibTransId="{163391AA-08FC-CC46-B112-CC1B647E16E7}"/>
    <dgm:cxn modelId="{55D38A78-4175-AA4C-81C2-6C9DECBAB073}" type="presOf" srcId="{A8D757B1-785D-3F42-94D7-9E2DD6B2F845}" destId="{CF2A998D-46E1-E84B-B735-A6E879126F8B}" srcOrd="0" destOrd="0" presId="urn:microsoft.com/office/officeart/2005/8/layout/hierarchy2"/>
    <dgm:cxn modelId="{38901CB1-12B2-5C4A-B4CB-678B7746405A}" srcId="{168DB3BA-F1B0-4E4B-9181-05C8DA7D18F3}" destId="{3E981FE6-8A7B-DD4E-B6ED-423F967C7C26}" srcOrd="0" destOrd="0" parTransId="{2FCE5F3D-5411-544D-AC40-602306E41652}" sibTransId="{00FFC36E-7239-0644-BFA9-3350631D6C60}"/>
    <dgm:cxn modelId="{FAEE115A-AD23-B441-B8F9-FFB20386FAF0}" type="presOf" srcId="{C32FF9EB-082E-6A4B-87D4-68A1B265336B}" destId="{FE58C142-A807-3D48-ADF2-D322771993F2}" srcOrd="0" destOrd="0" presId="urn:microsoft.com/office/officeart/2005/8/layout/hierarchy2"/>
    <dgm:cxn modelId="{0D700D42-FAB2-6445-AC93-C6874EE325B7}" type="presOf" srcId="{A7DF0F4B-4141-8F4B-B352-053A51145C58}" destId="{C9BB5173-24D7-7345-9DC2-A8184D66E6D6}" srcOrd="1" destOrd="0" presId="urn:microsoft.com/office/officeart/2005/8/layout/hierarchy2"/>
    <dgm:cxn modelId="{FE1CB909-C251-C74C-9849-EEBE5D718696}" type="presOf" srcId="{398EA803-BC32-D843-84FD-E66D975DC7C6}" destId="{373BF946-AEDF-C14B-BD39-A8FDAF275EE4}" srcOrd="0" destOrd="0" presId="urn:microsoft.com/office/officeart/2005/8/layout/hierarchy2"/>
    <dgm:cxn modelId="{15757BB7-1960-8F4E-830E-0F8FEF007E2E}" srcId="{C875B184-4BF8-6042-A04C-0BDCB9867805}" destId="{C32FF9EB-082E-6A4B-87D4-68A1B265336B}" srcOrd="1" destOrd="0" parTransId="{6D35813A-F9DC-2440-B77A-95EA872B11A3}" sibTransId="{66AB097B-5797-834A-AE38-FFB284E378C0}"/>
    <dgm:cxn modelId="{4C041690-27AF-EC48-BEDF-1932C6AD1F65}" type="presOf" srcId="{A6CCF18F-B796-914F-B69E-000AB173F6DC}" destId="{58905880-4EFB-A841-906E-22EA934EDD20}" srcOrd="0" destOrd="0" presId="urn:microsoft.com/office/officeart/2005/8/layout/hierarchy2"/>
    <dgm:cxn modelId="{84B520FD-6433-AD4E-91E8-131D1DF4044C}" type="presOf" srcId="{3E981FE6-8A7B-DD4E-B6ED-423F967C7C26}" destId="{D7B86C66-9BC8-0D4F-AAF0-3C5447CAF55C}" srcOrd="0" destOrd="0" presId="urn:microsoft.com/office/officeart/2005/8/layout/hierarchy2"/>
    <dgm:cxn modelId="{89F39F3D-D30B-6B4C-83C7-6F6B679FFA70}" type="presOf" srcId="{F71B3447-F021-B44B-B3B2-1A1670A52106}" destId="{E9BAD52A-B8CF-ED4F-9887-8B683260380E}" srcOrd="1" destOrd="0" presId="urn:microsoft.com/office/officeart/2005/8/layout/hierarchy2"/>
    <dgm:cxn modelId="{FCE20C0B-25C8-0C46-AE7C-5218ED13866A}" srcId="{A4A0FD2D-F189-4A41-8CE5-34F8552D1A0F}" destId="{6BE52259-A876-814F-9E93-1C1BBC7B472F}" srcOrd="1" destOrd="0" parTransId="{66DE0627-89FE-BA48-96D0-02B488FC830B}" sibTransId="{069E88B9-0343-FB4D-98B6-EA1BD532B3C0}"/>
    <dgm:cxn modelId="{DBA8180F-CFD7-804F-BFA4-FD0C3DEDEC09}" type="presOf" srcId="{6D35813A-F9DC-2440-B77A-95EA872B11A3}" destId="{B7298116-AA94-8149-A32B-6FBBF0372FBB}" srcOrd="0" destOrd="0" presId="urn:microsoft.com/office/officeart/2005/8/layout/hierarchy2"/>
    <dgm:cxn modelId="{5F7FD70E-BA91-B74E-A134-1C42C7E5A68D}" srcId="{42F52022-5D15-884F-B199-EAAC12206EA8}" destId="{760B96C3-0AFB-3248-9410-DB18ED7839C8}" srcOrd="1" destOrd="0" parTransId="{FE34F1B9-0833-FB43-BDB3-79A47BEC55B4}" sibTransId="{5CF03140-EBC3-6648-AE1F-44F415955964}"/>
    <dgm:cxn modelId="{3A6409F0-0EBC-E846-95BA-37698743BEE4}" srcId="{698DC649-26A4-3642-8D38-3CA5ED17749B}" destId="{C875B184-4BF8-6042-A04C-0BDCB9867805}" srcOrd="1" destOrd="0" parTransId="{7C864C87-380B-5F40-8A39-4347B6EEB0E5}" sibTransId="{E4AF9A90-7CFA-3741-AE82-B58AFC4A9832}"/>
    <dgm:cxn modelId="{D0B60939-F3E2-E242-82C9-6B91BC7C80A6}" type="presOf" srcId="{B55620A8-38C7-DD44-9F18-69EE63687582}" destId="{5C8958D2-EC0F-D545-9BC4-8DA4409C0157}" srcOrd="1" destOrd="0" presId="urn:microsoft.com/office/officeart/2005/8/layout/hierarchy2"/>
    <dgm:cxn modelId="{D8DB46EC-E326-8240-AAE7-A06F68D2D09C}" type="presOf" srcId="{3866336A-E81F-9E4D-904A-0B430DF1AA7B}" destId="{D67B71BB-4FCA-4045-AA4A-9A9F4D906855}" srcOrd="0" destOrd="0" presId="urn:microsoft.com/office/officeart/2005/8/layout/hierarchy2"/>
    <dgm:cxn modelId="{CAA0F39C-FBA1-C941-9A1C-7263D4F32D5E}" srcId="{30D9D826-379C-3946-98D5-309FF8EEA814}" destId="{C744E20A-69FA-4147-B64E-DB66C3DC56C8}" srcOrd="1" destOrd="0" parTransId="{A9E45FCE-9A5F-AB4E-AC8F-CDD11C0A4982}" sibTransId="{A5F8F6C0-CE5B-6445-A329-FD834327F70C}"/>
    <dgm:cxn modelId="{E24A3D99-5D81-954F-9E3A-2199EFB8FCEF}" type="presOf" srcId="{E8ACF06D-E99F-E04E-B64C-EE41F71BB5D6}" destId="{E88DD5C8-D4E6-F64C-8F22-22A293DD1379}" srcOrd="0" destOrd="0" presId="urn:microsoft.com/office/officeart/2005/8/layout/hierarchy2"/>
    <dgm:cxn modelId="{1A3486B8-5E78-EE46-84A0-C601C028B3CE}" srcId="{6BE52259-A876-814F-9E93-1C1BBC7B472F}" destId="{479FB04B-98F3-814A-AAB0-984F7B6A9E58}" srcOrd="0" destOrd="0" parTransId="{8E695E96-0AAA-7F4E-8934-9A4F1362F19C}" sibTransId="{837B70FF-23DC-024D-8543-C215F120AC6F}"/>
    <dgm:cxn modelId="{D55E4E4C-5028-214D-8733-B51BC49FA0C5}" type="presOf" srcId="{7C864C87-380B-5F40-8A39-4347B6EEB0E5}" destId="{7C3F7F0E-BC5A-7841-83D6-9DE992425100}" srcOrd="0" destOrd="0" presId="urn:microsoft.com/office/officeart/2005/8/layout/hierarchy2"/>
    <dgm:cxn modelId="{7A204A74-C132-3C46-BF6C-0425707601FE}" type="presOf" srcId="{E8ACF06D-E99F-E04E-B64C-EE41F71BB5D6}" destId="{B071240E-1F72-DF44-B23C-022F8902C3C0}" srcOrd="1" destOrd="0" presId="urn:microsoft.com/office/officeart/2005/8/layout/hierarchy2"/>
    <dgm:cxn modelId="{4BED228D-31CF-A348-B91C-BF56E2D67AB3}" srcId="{3ABD7FE6-E89D-CD42-8C40-B433D3355E9E}" destId="{F5F98D5B-D90D-8949-BA30-882707682F16}" srcOrd="1" destOrd="0" parTransId="{27E83C3A-47FB-464B-8D95-8EA99533CD26}" sibTransId="{687A7148-01FC-9046-BD57-5C2AF269AF67}"/>
    <dgm:cxn modelId="{99A0DDD1-AAEF-AC4A-9CD0-9976A34F25DE}" type="presOf" srcId="{D30FB667-ED5E-1145-9A5B-AFBA85D745E7}" destId="{D557D0B5-4730-5B48-913E-DE2BC6A1FE99}" srcOrd="1" destOrd="0" presId="urn:microsoft.com/office/officeart/2005/8/layout/hierarchy2"/>
    <dgm:cxn modelId="{7EF8127F-8365-0941-AAF5-3EBCB5E35D24}" srcId="{A4A0FD2D-F189-4A41-8CE5-34F8552D1A0F}" destId="{42F52022-5D15-884F-B199-EAAC12206EA8}" srcOrd="3" destOrd="0" parTransId="{A8D757B1-785D-3F42-94D7-9E2DD6B2F845}" sibTransId="{A4E8556A-A89C-1544-A802-E4DF66EDEC59}"/>
    <dgm:cxn modelId="{0C4F8845-2E3C-2B44-8640-99E150421A84}" type="presOf" srcId="{A6CCF18F-B796-914F-B69E-000AB173F6DC}" destId="{643E29BF-968C-264A-823D-00FD3F5C45FD}" srcOrd="1" destOrd="0" presId="urn:microsoft.com/office/officeart/2005/8/layout/hierarchy2"/>
    <dgm:cxn modelId="{4B2545AE-F1FC-0740-B74C-50C73BABF383}" type="presOf" srcId="{B4F83A40-CB32-344B-A557-122C0B4C1DB1}" destId="{EEC6122F-13BC-BF4C-A8C1-39F2726CED79}" srcOrd="0" destOrd="0" presId="urn:microsoft.com/office/officeart/2005/8/layout/hierarchy2"/>
    <dgm:cxn modelId="{96D14753-7120-6D48-AECD-B0CEB52F0944}" type="presOf" srcId="{C875B184-4BF8-6042-A04C-0BDCB9867805}" destId="{08FFFEFB-FA9A-B74B-8F57-A53587FD48B4}" srcOrd="0" destOrd="0" presId="urn:microsoft.com/office/officeart/2005/8/layout/hierarchy2"/>
    <dgm:cxn modelId="{EEB2D993-22F8-1544-8958-13E3E1C9BBBF}" type="presOf" srcId="{CC940630-ABBE-F546-963C-97F1037E4A41}" destId="{EB9BFF9A-FE99-3F4B-B6FD-CA030DC5CE05}" srcOrd="0" destOrd="0" presId="urn:microsoft.com/office/officeart/2005/8/layout/hierarchy2"/>
    <dgm:cxn modelId="{6233A9DD-0492-184E-B65C-25CE36C6FC12}" type="presOf" srcId="{32E0BC32-3354-7848-9551-28188235D13D}" destId="{954BFDA3-D7E4-574A-839C-0EFC46862F5B}" srcOrd="0" destOrd="0" presId="urn:microsoft.com/office/officeart/2005/8/layout/hierarchy2"/>
    <dgm:cxn modelId="{17447E1D-26E9-B947-981D-947849C831A7}" type="presOf" srcId="{164489D3-595F-2D42-B224-9E96EF1B521A}" destId="{E64D55D2-ED26-3240-877C-CEF54364C7E9}" srcOrd="0" destOrd="0" presId="urn:microsoft.com/office/officeart/2005/8/layout/hierarchy2"/>
    <dgm:cxn modelId="{9984DD42-86FC-6040-B9B8-8B81FB9B2E3B}" srcId="{42F52022-5D15-884F-B199-EAAC12206EA8}" destId="{AED1FC89-BD2A-BE43-8AB2-F905851AF968}" srcOrd="0" destOrd="0" parTransId="{A959BE88-28E5-7A47-A9A5-BA39F2A44178}" sibTransId="{A5B0E61A-FAF4-7B4B-9AFE-E3639D5A1A7D}"/>
    <dgm:cxn modelId="{5A598E66-E9A5-8B40-A708-367437BDCD7E}" type="presOf" srcId="{C45D12D2-61E4-C945-B646-D1C18BC25F7F}" destId="{335F58EA-0C3A-5D4D-94B8-F2D8F0A09E6D}" srcOrd="1" destOrd="0" presId="urn:microsoft.com/office/officeart/2005/8/layout/hierarchy2"/>
    <dgm:cxn modelId="{CA1370F7-F3AA-EC4D-A2DE-1D5753EAA654}" type="presOf" srcId="{D3755CD6-A569-7B46-AC87-741735836EFC}" destId="{DBC6E99B-E51D-CA4B-A79C-BD18BD34A827}" srcOrd="0" destOrd="0" presId="urn:microsoft.com/office/officeart/2005/8/layout/hierarchy2"/>
    <dgm:cxn modelId="{FBB3DC3D-0A8C-3745-B8C8-FA87680B3D68}" type="presOf" srcId="{ABABFAB1-3B57-A147-A4C8-0DB283451422}" destId="{0CC7FD4F-FBD4-1B45-84F9-4DC26305538E}" srcOrd="1" destOrd="0" presId="urn:microsoft.com/office/officeart/2005/8/layout/hierarchy2"/>
    <dgm:cxn modelId="{C46DA662-8464-924F-B84F-7B317D080DD7}" type="presOf" srcId="{D30FB667-ED5E-1145-9A5B-AFBA85D745E7}" destId="{D14F5BBF-AD27-6C41-9ECA-30D6CE2E3EB1}" srcOrd="0" destOrd="0" presId="urn:microsoft.com/office/officeart/2005/8/layout/hierarchy2"/>
    <dgm:cxn modelId="{5E790A14-3433-9242-9496-37AFB38E480E}" type="presOf" srcId="{C64101E4-9079-DC44-ACA3-12A3B9806B2D}" destId="{BA64FB92-58D0-4E46-8433-0116816D11B4}" srcOrd="0" destOrd="0" presId="urn:microsoft.com/office/officeart/2005/8/layout/hierarchy2"/>
    <dgm:cxn modelId="{E86FE216-A215-1D42-8C93-5CA9E9E5F689}" type="presOf" srcId="{1BEEBD96-C632-4B4D-ACFD-441A9084ED2E}" destId="{BB363C97-3DDA-9E42-8A84-386E4D9AC83C}" srcOrd="0" destOrd="0" presId="urn:microsoft.com/office/officeart/2005/8/layout/hierarchy2"/>
    <dgm:cxn modelId="{C06CC0A9-98F0-EF43-997C-DF7AE4613984}" type="presParOf" srcId="{E123605C-3608-044E-B6F1-CF6CD3EA3E36}" destId="{BDE5C81E-2E9C-924B-B42F-4F4ADC94CE69}" srcOrd="0" destOrd="0" presId="urn:microsoft.com/office/officeart/2005/8/layout/hierarchy2"/>
    <dgm:cxn modelId="{AF5A972F-C3D7-8447-8152-EA677DFAB26C}" type="presParOf" srcId="{BDE5C81E-2E9C-924B-B42F-4F4ADC94CE69}" destId="{8D4F7BEE-716A-7E4D-A38C-714DDF97C4E1}" srcOrd="0" destOrd="0" presId="urn:microsoft.com/office/officeart/2005/8/layout/hierarchy2"/>
    <dgm:cxn modelId="{7EACCC54-20BA-404F-930A-FB65443CA8E6}" type="presParOf" srcId="{BDE5C81E-2E9C-924B-B42F-4F4ADC94CE69}" destId="{3D9E1716-2DF6-5D48-BEB4-5DEC9068BB42}" srcOrd="1" destOrd="0" presId="urn:microsoft.com/office/officeart/2005/8/layout/hierarchy2"/>
    <dgm:cxn modelId="{E851A5C3-899D-3241-815C-E0C24131F3EA}" type="presParOf" srcId="{3D9E1716-2DF6-5D48-BEB4-5DEC9068BB42}" destId="{49181B5A-CA2A-684D-9665-F55ACD0AB40C}" srcOrd="0" destOrd="0" presId="urn:microsoft.com/office/officeart/2005/8/layout/hierarchy2"/>
    <dgm:cxn modelId="{E8746A0E-EF14-3147-BDA3-E796486E8BD0}" type="presParOf" srcId="{49181B5A-CA2A-684D-9665-F55ACD0AB40C}" destId="{E9BAD52A-B8CF-ED4F-9887-8B683260380E}" srcOrd="0" destOrd="0" presId="urn:microsoft.com/office/officeart/2005/8/layout/hierarchy2"/>
    <dgm:cxn modelId="{3277E905-5E28-5449-AD5E-DDE691D436CD}" type="presParOf" srcId="{3D9E1716-2DF6-5D48-BEB4-5DEC9068BB42}" destId="{D2702661-30F1-9C43-B8F1-E8E1A4F6D114}" srcOrd="1" destOrd="0" presId="urn:microsoft.com/office/officeart/2005/8/layout/hierarchy2"/>
    <dgm:cxn modelId="{5CD625D4-9448-7F4D-8FB0-A516A1968052}" type="presParOf" srcId="{D2702661-30F1-9C43-B8F1-E8E1A4F6D114}" destId="{CCCADA13-8CD4-414B-99F7-8C2AEC7AE8FE}" srcOrd="0" destOrd="0" presId="urn:microsoft.com/office/officeart/2005/8/layout/hierarchy2"/>
    <dgm:cxn modelId="{DC900D6A-9000-174F-83E2-08BB3C78C078}" type="presParOf" srcId="{D2702661-30F1-9C43-B8F1-E8E1A4F6D114}" destId="{DCEE8211-383A-C74F-BF3B-15D25E3114EC}" srcOrd="1" destOrd="0" presId="urn:microsoft.com/office/officeart/2005/8/layout/hierarchy2"/>
    <dgm:cxn modelId="{6C51B9B4-2ACC-AC46-9882-8DE743AFCF12}" type="presParOf" srcId="{DCEE8211-383A-C74F-BF3B-15D25E3114EC}" destId="{B79A4B55-01AB-3842-A15C-8F87AF83B020}" srcOrd="0" destOrd="0" presId="urn:microsoft.com/office/officeart/2005/8/layout/hierarchy2"/>
    <dgm:cxn modelId="{4C72D898-AE86-B648-BF09-F40609B4D47C}" type="presParOf" srcId="{B79A4B55-01AB-3842-A15C-8F87AF83B020}" destId="{E646B0EE-21A9-2941-86CA-50BAAE521088}" srcOrd="0" destOrd="0" presId="urn:microsoft.com/office/officeart/2005/8/layout/hierarchy2"/>
    <dgm:cxn modelId="{9EAFDFB6-E24D-5149-9614-25C1F19F633A}" type="presParOf" srcId="{DCEE8211-383A-C74F-BF3B-15D25E3114EC}" destId="{1D7D9B62-B318-7E45-B293-B350EDAFB6A6}" srcOrd="1" destOrd="0" presId="urn:microsoft.com/office/officeart/2005/8/layout/hierarchy2"/>
    <dgm:cxn modelId="{34A95A47-3382-6C40-98E0-9566644FB7A6}" type="presParOf" srcId="{1D7D9B62-B318-7E45-B293-B350EDAFB6A6}" destId="{86BC62F3-4771-FA4C-8E0B-F19278932331}" srcOrd="0" destOrd="0" presId="urn:microsoft.com/office/officeart/2005/8/layout/hierarchy2"/>
    <dgm:cxn modelId="{3BA6F91E-3E28-224B-B37E-EBBE0D3AC083}" type="presParOf" srcId="{1D7D9B62-B318-7E45-B293-B350EDAFB6A6}" destId="{99760772-D032-C740-9F83-08D848E533F0}" srcOrd="1" destOrd="0" presId="urn:microsoft.com/office/officeart/2005/8/layout/hierarchy2"/>
    <dgm:cxn modelId="{D9F166B4-83BB-FB48-89C2-600089C0D8E3}" type="presParOf" srcId="{DCEE8211-383A-C74F-BF3B-15D25E3114EC}" destId="{A806E087-88B8-F64E-9B20-00702B45977F}" srcOrd="2" destOrd="0" presId="urn:microsoft.com/office/officeart/2005/8/layout/hierarchy2"/>
    <dgm:cxn modelId="{8F654D9E-3118-8A4E-9FAF-0359B59A7278}" type="presParOf" srcId="{A806E087-88B8-F64E-9B20-00702B45977F}" destId="{E1BB01BE-91E1-C742-8FDB-BDAA2A1CC4A2}" srcOrd="0" destOrd="0" presId="urn:microsoft.com/office/officeart/2005/8/layout/hierarchy2"/>
    <dgm:cxn modelId="{FD483EAB-B787-874A-80F8-29A987A32047}" type="presParOf" srcId="{DCEE8211-383A-C74F-BF3B-15D25E3114EC}" destId="{6EFD1D21-F1A5-ED4D-94AC-B075EF88ABBA}" srcOrd="3" destOrd="0" presId="urn:microsoft.com/office/officeart/2005/8/layout/hierarchy2"/>
    <dgm:cxn modelId="{448348F4-81E1-3F48-AE5D-3A82388A7FC1}" type="presParOf" srcId="{6EFD1D21-F1A5-ED4D-94AC-B075EF88ABBA}" destId="{767678B5-09E8-2F48-81AF-0F2A98DC24BD}" srcOrd="0" destOrd="0" presId="urn:microsoft.com/office/officeart/2005/8/layout/hierarchy2"/>
    <dgm:cxn modelId="{5CEC339E-9DA3-214E-AFB0-2C76B9EE3D6E}" type="presParOf" srcId="{6EFD1D21-F1A5-ED4D-94AC-B075EF88ABBA}" destId="{D2625A8B-6A05-5F47-BA3C-4E1BC3CAC48C}" srcOrd="1" destOrd="0" presId="urn:microsoft.com/office/officeart/2005/8/layout/hierarchy2"/>
    <dgm:cxn modelId="{73918BD2-7EF4-7A48-B39F-A4F692F3458B}" type="presParOf" srcId="{3D9E1716-2DF6-5D48-BEB4-5DEC9068BB42}" destId="{CC8F35CB-7EAC-0E48-8A48-9CE8C5396792}" srcOrd="2" destOrd="0" presId="urn:microsoft.com/office/officeart/2005/8/layout/hierarchy2"/>
    <dgm:cxn modelId="{8F12F555-01EF-5E47-A044-CD03A04C4B33}" type="presParOf" srcId="{CC8F35CB-7EAC-0E48-8A48-9CE8C5396792}" destId="{1C1E7BCF-CA71-FC4B-9B5F-C5C97A2757A4}" srcOrd="0" destOrd="0" presId="urn:microsoft.com/office/officeart/2005/8/layout/hierarchy2"/>
    <dgm:cxn modelId="{6F977F8E-0B9B-674D-BFC1-7B66428CE261}" type="presParOf" srcId="{3D9E1716-2DF6-5D48-BEB4-5DEC9068BB42}" destId="{2002FF1F-49B3-2C4C-8513-C62AA47B57D5}" srcOrd="3" destOrd="0" presId="urn:microsoft.com/office/officeart/2005/8/layout/hierarchy2"/>
    <dgm:cxn modelId="{04745EAB-9279-954D-B1E9-0483EE58ED7D}" type="presParOf" srcId="{2002FF1F-49B3-2C4C-8513-C62AA47B57D5}" destId="{B89BA699-C46E-DB40-B646-0C950326EC3F}" srcOrd="0" destOrd="0" presId="urn:microsoft.com/office/officeart/2005/8/layout/hierarchy2"/>
    <dgm:cxn modelId="{2F6F750D-908D-CE42-815A-FEC36D3699CF}" type="presParOf" srcId="{2002FF1F-49B3-2C4C-8513-C62AA47B57D5}" destId="{483B94ED-9D37-C04F-8032-A1DEE2C6F8A0}" srcOrd="1" destOrd="0" presId="urn:microsoft.com/office/officeart/2005/8/layout/hierarchy2"/>
    <dgm:cxn modelId="{7839534A-C00B-E140-8F86-7FF3C604C578}" type="presParOf" srcId="{483B94ED-9D37-C04F-8032-A1DEE2C6F8A0}" destId="{5B2A20B6-DE6F-B14F-993E-6815CD0D8E5C}" srcOrd="0" destOrd="0" presId="urn:microsoft.com/office/officeart/2005/8/layout/hierarchy2"/>
    <dgm:cxn modelId="{937B7B6A-4513-FB46-97EE-614E25224B90}" type="presParOf" srcId="{5B2A20B6-DE6F-B14F-993E-6815CD0D8E5C}" destId="{ABE788AE-0153-034A-8975-599EF46D94FF}" srcOrd="0" destOrd="0" presId="urn:microsoft.com/office/officeart/2005/8/layout/hierarchy2"/>
    <dgm:cxn modelId="{D2D87F65-77D2-9A44-AE55-E7F8BE4C89C9}" type="presParOf" srcId="{483B94ED-9D37-C04F-8032-A1DEE2C6F8A0}" destId="{20C71F85-CA2D-EC42-A32C-8B21D8C16B3D}" srcOrd="1" destOrd="0" presId="urn:microsoft.com/office/officeart/2005/8/layout/hierarchy2"/>
    <dgm:cxn modelId="{3768862D-0AFD-DA49-8C26-DC3BB805C75A}" type="presParOf" srcId="{20C71F85-CA2D-EC42-A32C-8B21D8C16B3D}" destId="{65248081-6F8B-2245-86D1-BE178356EFE2}" srcOrd="0" destOrd="0" presId="urn:microsoft.com/office/officeart/2005/8/layout/hierarchy2"/>
    <dgm:cxn modelId="{A029E424-339F-254B-80BA-FDECF49FC945}" type="presParOf" srcId="{20C71F85-CA2D-EC42-A32C-8B21D8C16B3D}" destId="{554E0BAF-7E00-064C-99D8-3EBFDB0371BE}" srcOrd="1" destOrd="0" presId="urn:microsoft.com/office/officeart/2005/8/layout/hierarchy2"/>
    <dgm:cxn modelId="{3E428DF3-FB06-CB47-9638-A6857320DCAF}" type="presParOf" srcId="{483B94ED-9D37-C04F-8032-A1DEE2C6F8A0}" destId="{D14F5BBF-AD27-6C41-9ECA-30D6CE2E3EB1}" srcOrd="2" destOrd="0" presId="urn:microsoft.com/office/officeart/2005/8/layout/hierarchy2"/>
    <dgm:cxn modelId="{A1D42F6E-6205-6B41-873F-AFB6F1196717}" type="presParOf" srcId="{D14F5BBF-AD27-6C41-9ECA-30D6CE2E3EB1}" destId="{D557D0B5-4730-5B48-913E-DE2BC6A1FE99}" srcOrd="0" destOrd="0" presId="urn:microsoft.com/office/officeart/2005/8/layout/hierarchy2"/>
    <dgm:cxn modelId="{5C4F0886-B0EA-504F-92B7-A9C3D4A65E63}" type="presParOf" srcId="{483B94ED-9D37-C04F-8032-A1DEE2C6F8A0}" destId="{A9C48D70-48C1-F64F-A94D-FC3FF719395B}" srcOrd="3" destOrd="0" presId="urn:microsoft.com/office/officeart/2005/8/layout/hierarchy2"/>
    <dgm:cxn modelId="{FA758522-BE12-1F4F-8A69-EACBEAC94D0E}" type="presParOf" srcId="{A9C48D70-48C1-F64F-A94D-FC3FF719395B}" destId="{954BFDA3-D7E4-574A-839C-0EFC46862F5B}" srcOrd="0" destOrd="0" presId="urn:microsoft.com/office/officeart/2005/8/layout/hierarchy2"/>
    <dgm:cxn modelId="{808B8AF6-9BCC-2D4A-BBAC-4B94CADE4F87}" type="presParOf" srcId="{A9C48D70-48C1-F64F-A94D-FC3FF719395B}" destId="{FF03EE3D-F150-414A-A28C-51346B680AE0}" srcOrd="1" destOrd="0" presId="urn:microsoft.com/office/officeart/2005/8/layout/hierarchy2"/>
    <dgm:cxn modelId="{2ECD6F79-F76D-EB44-897C-7232E4886A8C}" type="presParOf" srcId="{3D9E1716-2DF6-5D48-BEB4-5DEC9068BB42}" destId="{7A50A98D-75A4-D546-AF04-A12BABFE721F}" srcOrd="4" destOrd="0" presId="urn:microsoft.com/office/officeart/2005/8/layout/hierarchy2"/>
    <dgm:cxn modelId="{C0A8FF87-D59C-2B44-AAC7-25150D5B8097}" type="presParOf" srcId="{7A50A98D-75A4-D546-AF04-A12BABFE721F}" destId="{602B96C5-1CE8-A949-8507-93F2F2CBB93E}" srcOrd="0" destOrd="0" presId="urn:microsoft.com/office/officeart/2005/8/layout/hierarchy2"/>
    <dgm:cxn modelId="{3414B3B4-5CBC-C54A-9B40-37D6C772FE09}" type="presParOf" srcId="{3D9E1716-2DF6-5D48-BEB4-5DEC9068BB42}" destId="{6ABD039F-7C9F-584F-B615-8514098DDFB4}" srcOrd="5" destOrd="0" presId="urn:microsoft.com/office/officeart/2005/8/layout/hierarchy2"/>
    <dgm:cxn modelId="{6F9E620E-E512-7546-8649-CE9A9409E4C3}" type="presParOf" srcId="{6ABD039F-7C9F-584F-B615-8514098DDFB4}" destId="{9D5BFEF5-1FF1-D348-A750-FF82A621132A}" srcOrd="0" destOrd="0" presId="urn:microsoft.com/office/officeart/2005/8/layout/hierarchy2"/>
    <dgm:cxn modelId="{78E6D43A-80E5-C548-83F9-9A113D534CFC}" type="presParOf" srcId="{6ABD039F-7C9F-584F-B615-8514098DDFB4}" destId="{69E77B19-B1BD-4E4B-81FE-0E8CA5AD1266}" srcOrd="1" destOrd="0" presId="urn:microsoft.com/office/officeart/2005/8/layout/hierarchy2"/>
    <dgm:cxn modelId="{94B28391-FB6A-E144-9A82-C693A9DEE09E}" type="presParOf" srcId="{69E77B19-B1BD-4E4B-81FE-0E8CA5AD1266}" destId="{ED9AA1D8-23A5-1B4D-930D-2AEA1D23AE21}" srcOrd="0" destOrd="0" presId="urn:microsoft.com/office/officeart/2005/8/layout/hierarchy2"/>
    <dgm:cxn modelId="{0D150C9D-25B0-3C49-AF01-4663E4DC1BFE}" type="presParOf" srcId="{ED9AA1D8-23A5-1B4D-930D-2AEA1D23AE21}" destId="{733AF65B-29EC-1B4F-A7AA-41E52BFD861A}" srcOrd="0" destOrd="0" presId="urn:microsoft.com/office/officeart/2005/8/layout/hierarchy2"/>
    <dgm:cxn modelId="{C6702A59-F8F7-984A-ACF8-03EE9AA5A0C4}" type="presParOf" srcId="{69E77B19-B1BD-4E4B-81FE-0E8CA5AD1266}" destId="{080A06C6-C55B-DE4C-AA04-20132AC9C303}" srcOrd="1" destOrd="0" presId="urn:microsoft.com/office/officeart/2005/8/layout/hierarchy2"/>
    <dgm:cxn modelId="{D8905D3A-0BA7-6C4A-9631-4D8E408B75AB}" type="presParOf" srcId="{080A06C6-C55B-DE4C-AA04-20132AC9C303}" destId="{0A249EEC-2ED2-8645-8153-1EBBB21037F0}" srcOrd="0" destOrd="0" presId="urn:microsoft.com/office/officeart/2005/8/layout/hierarchy2"/>
    <dgm:cxn modelId="{26E4814D-904E-3541-B630-5C98136A3E38}" type="presParOf" srcId="{080A06C6-C55B-DE4C-AA04-20132AC9C303}" destId="{D3CEA0F5-27B5-6745-A266-A79C9DA668E8}" srcOrd="1" destOrd="0" presId="urn:microsoft.com/office/officeart/2005/8/layout/hierarchy2"/>
    <dgm:cxn modelId="{6B0AC7E8-17F1-994D-9FC9-AE8881BFD265}" type="presParOf" srcId="{69E77B19-B1BD-4E4B-81FE-0E8CA5AD1266}" destId="{B1002043-A758-744A-9777-8FF62CB5B8B0}" srcOrd="2" destOrd="0" presId="urn:microsoft.com/office/officeart/2005/8/layout/hierarchy2"/>
    <dgm:cxn modelId="{34FA4012-0AA2-A34C-9C3A-53E96B8712FE}" type="presParOf" srcId="{B1002043-A758-744A-9777-8FF62CB5B8B0}" destId="{9DF444B9-5905-2942-BFE4-BC0BF5C2BEEB}" srcOrd="0" destOrd="0" presId="urn:microsoft.com/office/officeart/2005/8/layout/hierarchy2"/>
    <dgm:cxn modelId="{8AF95124-F9B6-D147-A5A2-D9A0A8B4D3F6}" type="presParOf" srcId="{69E77B19-B1BD-4E4B-81FE-0E8CA5AD1266}" destId="{3C822E57-B30C-5141-90FA-2C50824BCB4B}" srcOrd="3" destOrd="0" presId="urn:microsoft.com/office/officeart/2005/8/layout/hierarchy2"/>
    <dgm:cxn modelId="{65D52DE5-D27E-DF40-9094-036E5F3394C2}" type="presParOf" srcId="{3C822E57-B30C-5141-90FA-2C50824BCB4B}" destId="{D61F37F2-E351-C94A-9627-5D791A3DA2F7}" srcOrd="0" destOrd="0" presId="urn:microsoft.com/office/officeart/2005/8/layout/hierarchy2"/>
    <dgm:cxn modelId="{A1123D36-6BEB-7740-AEE9-6DE66FF91168}" type="presParOf" srcId="{3C822E57-B30C-5141-90FA-2C50824BCB4B}" destId="{621DB7B7-E267-E048-8416-70CFC8F5F1D8}" srcOrd="1" destOrd="0" presId="urn:microsoft.com/office/officeart/2005/8/layout/hierarchy2"/>
    <dgm:cxn modelId="{6A72C7D7-28F2-0A41-A076-739408A6531F}" type="presParOf" srcId="{3D9E1716-2DF6-5D48-BEB4-5DEC9068BB42}" destId="{CF2A998D-46E1-E84B-B735-A6E879126F8B}" srcOrd="6" destOrd="0" presId="urn:microsoft.com/office/officeart/2005/8/layout/hierarchy2"/>
    <dgm:cxn modelId="{425EDE26-E413-624C-8DDB-F4495306BD16}" type="presParOf" srcId="{CF2A998D-46E1-E84B-B735-A6E879126F8B}" destId="{5A62F78E-19BA-334F-B31B-2832E1EA7E35}" srcOrd="0" destOrd="0" presId="urn:microsoft.com/office/officeart/2005/8/layout/hierarchy2"/>
    <dgm:cxn modelId="{6DB931E4-D0FB-7F4E-BC8D-38EE201DBEB5}" type="presParOf" srcId="{3D9E1716-2DF6-5D48-BEB4-5DEC9068BB42}" destId="{737414F2-E0F6-074B-8F9E-B3C485BA3011}" srcOrd="7" destOrd="0" presId="urn:microsoft.com/office/officeart/2005/8/layout/hierarchy2"/>
    <dgm:cxn modelId="{40FF1B7C-297E-1E4E-AD94-4B205A26C2F0}" type="presParOf" srcId="{737414F2-E0F6-074B-8F9E-B3C485BA3011}" destId="{5071F6C5-A4A6-A540-A9DF-810080A93905}" srcOrd="0" destOrd="0" presId="urn:microsoft.com/office/officeart/2005/8/layout/hierarchy2"/>
    <dgm:cxn modelId="{A6CD8DAB-0D00-3549-9C07-933A54E9D767}" type="presParOf" srcId="{737414F2-E0F6-074B-8F9E-B3C485BA3011}" destId="{44047D66-4B66-E847-865A-54B52D0F83B2}" srcOrd="1" destOrd="0" presId="urn:microsoft.com/office/officeart/2005/8/layout/hierarchy2"/>
    <dgm:cxn modelId="{E52939C6-0A5E-EF4E-9131-89F384363525}" type="presParOf" srcId="{44047D66-4B66-E847-865A-54B52D0F83B2}" destId="{68CED1D5-D5B0-314C-85AA-32D72A864FB4}" srcOrd="0" destOrd="0" presId="urn:microsoft.com/office/officeart/2005/8/layout/hierarchy2"/>
    <dgm:cxn modelId="{3EC681FF-8B86-D343-9454-9D903C58EB63}" type="presParOf" srcId="{68CED1D5-D5B0-314C-85AA-32D72A864FB4}" destId="{DCBE3DC4-9562-8D4C-8F4D-8A3E97E6EDD8}" srcOrd="0" destOrd="0" presId="urn:microsoft.com/office/officeart/2005/8/layout/hierarchy2"/>
    <dgm:cxn modelId="{4BDF3BA0-8704-E445-8E8D-DEAE6B1185FF}" type="presParOf" srcId="{44047D66-4B66-E847-865A-54B52D0F83B2}" destId="{8E09F408-AD30-3D4E-ADF2-00A61F14226B}" srcOrd="1" destOrd="0" presId="urn:microsoft.com/office/officeart/2005/8/layout/hierarchy2"/>
    <dgm:cxn modelId="{0EA720D3-CF84-0446-B91F-B74FD101C323}" type="presParOf" srcId="{8E09F408-AD30-3D4E-ADF2-00A61F14226B}" destId="{11DADA97-AFD3-7147-A53F-0E387323B365}" srcOrd="0" destOrd="0" presId="urn:microsoft.com/office/officeart/2005/8/layout/hierarchy2"/>
    <dgm:cxn modelId="{7F412944-B59C-C647-9DF6-8D83735B7429}" type="presParOf" srcId="{8E09F408-AD30-3D4E-ADF2-00A61F14226B}" destId="{0B60F75A-00F5-5140-85F6-44C6BE74A14D}" srcOrd="1" destOrd="0" presId="urn:microsoft.com/office/officeart/2005/8/layout/hierarchy2"/>
    <dgm:cxn modelId="{113B652E-78F1-0245-8006-CE212F486F51}" type="presParOf" srcId="{44047D66-4B66-E847-865A-54B52D0F83B2}" destId="{02FC7BE1-99E3-0945-BD88-4AC005C895AE}" srcOrd="2" destOrd="0" presId="urn:microsoft.com/office/officeart/2005/8/layout/hierarchy2"/>
    <dgm:cxn modelId="{2FF8D17C-982D-1B4B-9EAB-38DD659133FB}" type="presParOf" srcId="{02FC7BE1-99E3-0945-BD88-4AC005C895AE}" destId="{0C066C56-5B43-5D4C-82BC-8D9B413459BE}" srcOrd="0" destOrd="0" presId="urn:microsoft.com/office/officeart/2005/8/layout/hierarchy2"/>
    <dgm:cxn modelId="{F55F4A95-475A-4F4B-9B23-13623D1EE737}" type="presParOf" srcId="{44047D66-4B66-E847-865A-54B52D0F83B2}" destId="{5210CE27-6D46-2A45-AA9B-4789365EBC3B}" srcOrd="3" destOrd="0" presId="urn:microsoft.com/office/officeart/2005/8/layout/hierarchy2"/>
    <dgm:cxn modelId="{3FBD0DEA-20C1-8C40-AAB9-336F5E2235B3}" type="presParOf" srcId="{5210CE27-6D46-2A45-AA9B-4789365EBC3B}" destId="{DFEBFA27-20F0-3D49-BF7D-A334D99FF0BC}" srcOrd="0" destOrd="0" presId="urn:microsoft.com/office/officeart/2005/8/layout/hierarchy2"/>
    <dgm:cxn modelId="{DE414439-798D-934C-918E-719D54870458}" type="presParOf" srcId="{5210CE27-6D46-2A45-AA9B-4789365EBC3B}" destId="{6BA236F8-2170-AD40-9107-4A142E8D09A2}" srcOrd="1" destOrd="0" presId="urn:microsoft.com/office/officeart/2005/8/layout/hierarchy2"/>
    <dgm:cxn modelId="{DD466BA5-3E6F-8543-90B4-94E64A66CDCC}" type="presParOf" srcId="{3D9E1716-2DF6-5D48-BEB4-5DEC9068BB42}" destId="{AC4E8E17-BE24-C240-8F40-71A1890757B3}" srcOrd="8" destOrd="0" presId="urn:microsoft.com/office/officeart/2005/8/layout/hierarchy2"/>
    <dgm:cxn modelId="{6BE1867F-1460-C443-A5F0-2B6E9243FA6A}" type="presParOf" srcId="{AC4E8E17-BE24-C240-8F40-71A1890757B3}" destId="{3F737FE5-4AA2-D447-95DB-9F5D51ACB51B}" srcOrd="0" destOrd="0" presId="urn:microsoft.com/office/officeart/2005/8/layout/hierarchy2"/>
    <dgm:cxn modelId="{D3BE7097-679D-5541-A582-1D9A668F0B63}" type="presParOf" srcId="{3D9E1716-2DF6-5D48-BEB4-5DEC9068BB42}" destId="{B4FE0A45-3ADD-CD47-80D6-B6015CFAAE87}" srcOrd="9" destOrd="0" presId="urn:microsoft.com/office/officeart/2005/8/layout/hierarchy2"/>
    <dgm:cxn modelId="{6C257EEC-17B4-B844-8E5B-C922FA56C7CA}" type="presParOf" srcId="{B4FE0A45-3ADD-CD47-80D6-B6015CFAAE87}" destId="{7A11B15D-7571-014C-BBA0-BF0989C79776}" srcOrd="0" destOrd="0" presId="urn:microsoft.com/office/officeart/2005/8/layout/hierarchy2"/>
    <dgm:cxn modelId="{499D0BDB-CF67-D64F-BE23-347E3E9E3A42}" type="presParOf" srcId="{B4FE0A45-3ADD-CD47-80D6-B6015CFAAE87}" destId="{A1CFF47B-0CA6-7743-B95E-0180160DB258}" srcOrd="1" destOrd="0" presId="urn:microsoft.com/office/officeart/2005/8/layout/hierarchy2"/>
    <dgm:cxn modelId="{8C3391DB-76F3-3E41-9A4B-C7A4EE872161}" type="presParOf" srcId="{A1CFF47B-0CA6-7743-B95E-0180160DB258}" destId="{373BF946-AEDF-C14B-BD39-A8FDAF275EE4}" srcOrd="0" destOrd="0" presId="urn:microsoft.com/office/officeart/2005/8/layout/hierarchy2"/>
    <dgm:cxn modelId="{C6AD50BC-B955-1C4B-AFE5-31A90439E522}" type="presParOf" srcId="{373BF946-AEDF-C14B-BD39-A8FDAF275EE4}" destId="{CE9AC2F0-1D99-034C-AC2D-495394A6A38E}" srcOrd="0" destOrd="0" presId="urn:microsoft.com/office/officeart/2005/8/layout/hierarchy2"/>
    <dgm:cxn modelId="{7209DDD2-58A1-3D44-9B93-4C9723A578A8}" type="presParOf" srcId="{A1CFF47B-0CA6-7743-B95E-0180160DB258}" destId="{2E3E1692-7F4C-9447-B2AA-B9E9E35AA38B}" srcOrd="1" destOrd="0" presId="urn:microsoft.com/office/officeart/2005/8/layout/hierarchy2"/>
    <dgm:cxn modelId="{D6DE2F13-8CC6-DF42-AFEE-ED1130A71296}" type="presParOf" srcId="{2E3E1692-7F4C-9447-B2AA-B9E9E35AA38B}" destId="{C861C0C0-1A58-8E4D-83CA-C8B9C7491F53}" srcOrd="0" destOrd="0" presId="urn:microsoft.com/office/officeart/2005/8/layout/hierarchy2"/>
    <dgm:cxn modelId="{594B7B02-49B0-AA4E-A4AE-E6189F65F3F5}" type="presParOf" srcId="{2E3E1692-7F4C-9447-B2AA-B9E9E35AA38B}" destId="{F35FF4AC-BAEF-ED49-B4B0-4246640A4EFC}" srcOrd="1" destOrd="0" presId="urn:microsoft.com/office/officeart/2005/8/layout/hierarchy2"/>
    <dgm:cxn modelId="{36BCC98E-7EEE-614A-8E7D-470A771E3637}" type="presParOf" srcId="{A1CFF47B-0CA6-7743-B95E-0180160DB258}" destId="{BEB5F339-5ADF-3D4C-BCCE-FD00FFD234CC}" srcOrd="2" destOrd="0" presId="urn:microsoft.com/office/officeart/2005/8/layout/hierarchy2"/>
    <dgm:cxn modelId="{4E01EF94-2E79-B144-A8FB-34DF87165D52}" type="presParOf" srcId="{BEB5F339-5ADF-3D4C-BCCE-FD00FFD234CC}" destId="{5C8958D2-EC0F-D545-9BC4-8DA4409C0157}" srcOrd="0" destOrd="0" presId="urn:microsoft.com/office/officeart/2005/8/layout/hierarchy2"/>
    <dgm:cxn modelId="{A5234E9F-D2B8-A041-84F6-95C638A3ADC3}" type="presParOf" srcId="{A1CFF47B-0CA6-7743-B95E-0180160DB258}" destId="{205A8462-EFFB-9F49-AEA3-6C2FE5B91235}" srcOrd="3" destOrd="0" presId="urn:microsoft.com/office/officeart/2005/8/layout/hierarchy2"/>
    <dgm:cxn modelId="{063BE4DC-5DFC-1A43-BB13-3CA5F99B389C}" type="presParOf" srcId="{205A8462-EFFB-9F49-AEA3-6C2FE5B91235}" destId="{0CE02F0F-4AC3-8144-BFAC-3C631EAC9F85}" srcOrd="0" destOrd="0" presId="urn:microsoft.com/office/officeart/2005/8/layout/hierarchy2"/>
    <dgm:cxn modelId="{AF2AA810-2FBE-244B-924F-3CBEEF3B178D}" type="presParOf" srcId="{205A8462-EFFB-9F49-AEA3-6C2FE5B91235}" destId="{71C7A360-5E70-5F47-93A2-15C0F1823AD5}" srcOrd="1" destOrd="0" presId="urn:microsoft.com/office/officeart/2005/8/layout/hierarchy2"/>
    <dgm:cxn modelId="{E07A77EE-178F-514F-AB03-6594E4C8A8D7}" type="presParOf" srcId="{3D9E1716-2DF6-5D48-BEB4-5DEC9068BB42}" destId="{8981A64B-AA05-2A48-992A-51E560855F44}" srcOrd="10" destOrd="0" presId="urn:microsoft.com/office/officeart/2005/8/layout/hierarchy2"/>
    <dgm:cxn modelId="{8BBB46CE-6117-DA4E-AC2B-0EE96A76057A}" type="presParOf" srcId="{8981A64B-AA05-2A48-992A-51E560855F44}" destId="{9A95AE35-901D-724D-BB3E-D1222D2D174C}" srcOrd="0" destOrd="0" presId="urn:microsoft.com/office/officeart/2005/8/layout/hierarchy2"/>
    <dgm:cxn modelId="{7AEA6097-5177-D742-B84C-1B9093B55583}" type="presParOf" srcId="{3D9E1716-2DF6-5D48-BEB4-5DEC9068BB42}" destId="{268046AF-0D94-AB40-BAED-EA8DED199B7A}" srcOrd="11" destOrd="0" presId="urn:microsoft.com/office/officeart/2005/8/layout/hierarchy2"/>
    <dgm:cxn modelId="{70446D91-7DC3-2946-9C08-206CBA74F135}" type="presParOf" srcId="{268046AF-0D94-AB40-BAED-EA8DED199B7A}" destId="{BB4ACCC8-15E6-7544-9B3D-6D9730B2F9B1}" srcOrd="0" destOrd="0" presId="urn:microsoft.com/office/officeart/2005/8/layout/hierarchy2"/>
    <dgm:cxn modelId="{DBFF005D-F099-DC4D-B732-825186F30848}" type="presParOf" srcId="{268046AF-0D94-AB40-BAED-EA8DED199B7A}" destId="{ED36D882-784D-184F-B3B3-2101FA7AE320}" srcOrd="1" destOrd="0" presId="urn:microsoft.com/office/officeart/2005/8/layout/hierarchy2"/>
    <dgm:cxn modelId="{277E1DE8-97D3-6B4E-9B6F-E3AD2A267ECF}" type="presParOf" srcId="{ED36D882-784D-184F-B3B3-2101FA7AE320}" destId="{E88DD5C8-D4E6-F64C-8F22-22A293DD1379}" srcOrd="0" destOrd="0" presId="urn:microsoft.com/office/officeart/2005/8/layout/hierarchy2"/>
    <dgm:cxn modelId="{EF001EE1-9800-5245-9B46-EB86002244D9}" type="presParOf" srcId="{E88DD5C8-D4E6-F64C-8F22-22A293DD1379}" destId="{B071240E-1F72-DF44-B23C-022F8902C3C0}" srcOrd="0" destOrd="0" presId="urn:microsoft.com/office/officeart/2005/8/layout/hierarchy2"/>
    <dgm:cxn modelId="{0D75BD85-A639-A349-AC56-B0163DF282F0}" type="presParOf" srcId="{ED36D882-784D-184F-B3B3-2101FA7AE320}" destId="{39E1B671-BF48-4644-A78B-B013944BEEB7}" srcOrd="1" destOrd="0" presId="urn:microsoft.com/office/officeart/2005/8/layout/hierarchy2"/>
    <dgm:cxn modelId="{6CFF05DA-EEE8-D248-BEDE-1DD0F979A9D9}" type="presParOf" srcId="{39E1B671-BF48-4644-A78B-B013944BEEB7}" destId="{E959477F-01DC-DC47-8843-47EA6E40920B}" srcOrd="0" destOrd="0" presId="urn:microsoft.com/office/officeart/2005/8/layout/hierarchy2"/>
    <dgm:cxn modelId="{DA5F9B9D-82A6-EB41-89DA-6C580DAF80F6}" type="presParOf" srcId="{39E1B671-BF48-4644-A78B-B013944BEEB7}" destId="{3B5C7C12-5047-1944-98B1-68993B1FDF10}" srcOrd="1" destOrd="0" presId="urn:microsoft.com/office/officeart/2005/8/layout/hierarchy2"/>
    <dgm:cxn modelId="{10589B03-C226-E544-9DB6-8F46A2F4FD40}" type="presParOf" srcId="{3B5C7C12-5047-1944-98B1-68993B1FDF10}" destId="{A0B4826C-FF4C-AC4A-B73C-DAFB424B206B}" srcOrd="0" destOrd="0" presId="urn:microsoft.com/office/officeart/2005/8/layout/hierarchy2"/>
    <dgm:cxn modelId="{D7799683-97C3-A047-A3B5-FDA8472929CC}" type="presParOf" srcId="{A0B4826C-FF4C-AC4A-B73C-DAFB424B206B}" destId="{335F58EA-0C3A-5D4D-94B8-F2D8F0A09E6D}" srcOrd="0" destOrd="0" presId="urn:microsoft.com/office/officeart/2005/8/layout/hierarchy2"/>
    <dgm:cxn modelId="{05D7A4BD-EEB8-DD4E-B685-BB83D440D670}" type="presParOf" srcId="{3B5C7C12-5047-1944-98B1-68993B1FDF10}" destId="{5A46262E-8C4D-9342-9D3C-D3F25F0E2684}" srcOrd="1" destOrd="0" presId="urn:microsoft.com/office/officeart/2005/8/layout/hierarchy2"/>
    <dgm:cxn modelId="{037150C4-0457-D34F-8F56-EA199357D27E}" type="presParOf" srcId="{5A46262E-8C4D-9342-9D3C-D3F25F0E2684}" destId="{BA64FB92-58D0-4E46-8433-0116816D11B4}" srcOrd="0" destOrd="0" presId="urn:microsoft.com/office/officeart/2005/8/layout/hierarchy2"/>
    <dgm:cxn modelId="{E88D6C36-75F4-6B4A-9F8C-844590CE3ED5}" type="presParOf" srcId="{5A46262E-8C4D-9342-9D3C-D3F25F0E2684}" destId="{397CC7FF-4C8B-E34C-968B-56F3C721D487}" srcOrd="1" destOrd="0" presId="urn:microsoft.com/office/officeart/2005/8/layout/hierarchy2"/>
    <dgm:cxn modelId="{9E783793-C86D-3940-8FC2-D00BD1410B8D}" type="presParOf" srcId="{3B5C7C12-5047-1944-98B1-68993B1FDF10}" destId="{1EB261CF-E340-1C44-A032-67662D859709}" srcOrd="2" destOrd="0" presId="urn:microsoft.com/office/officeart/2005/8/layout/hierarchy2"/>
    <dgm:cxn modelId="{00F2E1F8-912C-4942-9543-22B630A9AE2C}" type="presParOf" srcId="{1EB261CF-E340-1C44-A032-67662D859709}" destId="{184F83ED-F917-BE43-A7DA-72A4E66BDD37}" srcOrd="0" destOrd="0" presId="urn:microsoft.com/office/officeart/2005/8/layout/hierarchy2"/>
    <dgm:cxn modelId="{6BD1CD67-AE4A-DA42-B873-A82A4936523E}" type="presParOf" srcId="{3B5C7C12-5047-1944-98B1-68993B1FDF10}" destId="{794DAA30-09E6-A243-B770-0B9A005A7186}" srcOrd="3" destOrd="0" presId="urn:microsoft.com/office/officeart/2005/8/layout/hierarchy2"/>
    <dgm:cxn modelId="{7EBC76A0-B9BF-4846-97F1-3BAE18BEB3F1}" type="presParOf" srcId="{794DAA30-09E6-A243-B770-0B9A005A7186}" destId="{9792663D-AE0D-794E-9163-2A0CE6E5AEB1}" srcOrd="0" destOrd="0" presId="urn:microsoft.com/office/officeart/2005/8/layout/hierarchy2"/>
    <dgm:cxn modelId="{92B04A96-FA80-4D4F-B192-9ACF8A2C86EE}" type="presParOf" srcId="{794DAA30-09E6-A243-B770-0B9A005A7186}" destId="{922CD677-6B4B-A34B-9985-C40168FAD2C3}" srcOrd="1" destOrd="0" presId="urn:microsoft.com/office/officeart/2005/8/layout/hierarchy2"/>
    <dgm:cxn modelId="{46FD4136-08DF-FB41-BAC4-7DC114E2A674}" type="presParOf" srcId="{ED36D882-784D-184F-B3B3-2101FA7AE320}" destId="{C2FA4540-CC47-CD4A-A1DE-C456B8CA1F5A}" srcOrd="2" destOrd="0" presId="urn:microsoft.com/office/officeart/2005/8/layout/hierarchy2"/>
    <dgm:cxn modelId="{A151EDD0-9496-DA48-B1A0-4694A2BED99D}" type="presParOf" srcId="{C2FA4540-CC47-CD4A-A1DE-C456B8CA1F5A}" destId="{19A22B2E-1087-3B4B-B0D5-4529D1F7192F}" srcOrd="0" destOrd="0" presId="urn:microsoft.com/office/officeart/2005/8/layout/hierarchy2"/>
    <dgm:cxn modelId="{2EE55B77-3EBA-E742-AA54-AF2092ED7786}" type="presParOf" srcId="{ED36D882-784D-184F-B3B3-2101FA7AE320}" destId="{6ABD64E3-BA94-AE47-9343-9EFC07BD6CC4}" srcOrd="3" destOrd="0" presId="urn:microsoft.com/office/officeart/2005/8/layout/hierarchy2"/>
    <dgm:cxn modelId="{20E30783-169D-DE48-8B8F-DE182101B43A}" type="presParOf" srcId="{6ABD64E3-BA94-AE47-9343-9EFC07BD6CC4}" destId="{CF11AC5C-862C-2A41-802F-63F787B5E28E}" srcOrd="0" destOrd="0" presId="urn:microsoft.com/office/officeart/2005/8/layout/hierarchy2"/>
    <dgm:cxn modelId="{B5695D5B-1586-4C43-BC88-F8128BA1555B}" type="presParOf" srcId="{6ABD64E3-BA94-AE47-9343-9EFC07BD6CC4}" destId="{C73FC334-4EE1-CA4B-8722-3707C35F07F4}" srcOrd="1" destOrd="0" presId="urn:microsoft.com/office/officeart/2005/8/layout/hierarchy2"/>
    <dgm:cxn modelId="{FDEFCECA-FF5A-4149-AE90-BA660E6671F4}" type="presParOf" srcId="{C73FC334-4EE1-CA4B-8722-3707C35F07F4}" destId="{EC3B2CB2-4C2A-5F4A-9D7F-7E1E665F9322}" srcOrd="0" destOrd="0" presId="urn:microsoft.com/office/officeart/2005/8/layout/hierarchy2"/>
    <dgm:cxn modelId="{4DF346E7-7DB0-E149-BD76-6BD4DF24A47A}" type="presParOf" srcId="{EC3B2CB2-4C2A-5F4A-9D7F-7E1E665F9322}" destId="{80523481-E3B1-D841-991D-70A499B46211}" srcOrd="0" destOrd="0" presId="urn:microsoft.com/office/officeart/2005/8/layout/hierarchy2"/>
    <dgm:cxn modelId="{5F6DA6EA-C829-E944-9479-7D9C13D2AEA1}" type="presParOf" srcId="{C73FC334-4EE1-CA4B-8722-3707C35F07F4}" destId="{E69C487D-00CF-934B-8A3D-F46EDA8ED341}" srcOrd="1" destOrd="0" presId="urn:microsoft.com/office/officeart/2005/8/layout/hierarchy2"/>
    <dgm:cxn modelId="{D370D534-A722-8742-885B-A512C247B813}" type="presParOf" srcId="{E69C487D-00CF-934B-8A3D-F46EDA8ED341}" destId="{D7B86C66-9BC8-0D4F-AAF0-3C5447CAF55C}" srcOrd="0" destOrd="0" presId="urn:microsoft.com/office/officeart/2005/8/layout/hierarchy2"/>
    <dgm:cxn modelId="{E29357B8-994E-134E-8066-A77AE3E082D3}" type="presParOf" srcId="{E69C487D-00CF-934B-8A3D-F46EDA8ED341}" destId="{3EE6A3D6-7B3D-C649-BFD5-AC8820DFA772}" srcOrd="1" destOrd="0" presId="urn:microsoft.com/office/officeart/2005/8/layout/hierarchy2"/>
    <dgm:cxn modelId="{A3CF6A02-B577-B047-B690-7D8AF9A522B0}" type="presParOf" srcId="{C73FC334-4EE1-CA4B-8722-3707C35F07F4}" destId="{BCFFEEB4-76BD-4342-A132-3EC1C37FF398}" srcOrd="2" destOrd="0" presId="urn:microsoft.com/office/officeart/2005/8/layout/hierarchy2"/>
    <dgm:cxn modelId="{01B4BAD7-B09F-B341-890B-B464A86B866D}" type="presParOf" srcId="{BCFFEEB4-76BD-4342-A132-3EC1C37FF398}" destId="{86D327C6-7765-1443-834D-1A188C73511D}" srcOrd="0" destOrd="0" presId="urn:microsoft.com/office/officeart/2005/8/layout/hierarchy2"/>
    <dgm:cxn modelId="{0DEB6B2E-A3F2-F94E-91A9-9E7F7069FEF2}" type="presParOf" srcId="{C73FC334-4EE1-CA4B-8722-3707C35F07F4}" destId="{BF91C883-6A2C-2046-AFF5-7DAEA53B903B}" srcOrd="3" destOrd="0" presId="urn:microsoft.com/office/officeart/2005/8/layout/hierarchy2"/>
    <dgm:cxn modelId="{10DDF486-E8AD-9444-9DE0-3F57A7050DA5}" type="presParOf" srcId="{BF91C883-6A2C-2046-AFF5-7DAEA53B903B}" destId="{EB9BFF9A-FE99-3F4B-B6FD-CA030DC5CE05}" srcOrd="0" destOrd="0" presId="urn:microsoft.com/office/officeart/2005/8/layout/hierarchy2"/>
    <dgm:cxn modelId="{DB173EC8-9176-444F-8E85-93D3313F0E25}" type="presParOf" srcId="{BF91C883-6A2C-2046-AFF5-7DAEA53B903B}" destId="{108E0C07-38F7-6D47-8C7F-11F72868FA57}" srcOrd="1" destOrd="0" presId="urn:microsoft.com/office/officeart/2005/8/layout/hierarchy2"/>
    <dgm:cxn modelId="{4B5FBAE1-0EEB-D54C-94CD-4DF7A01A7DC4}" type="presParOf" srcId="{3D9E1716-2DF6-5D48-BEB4-5DEC9068BB42}" destId="{514D709F-FCBE-2246-9975-7F03B24AE869}" srcOrd="12" destOrd="0" presId="urn:microsoft.com/office/officeart/2005/8/layout/hierarchy2"/>
    <dgm:cxn modelId="{B37B44A1-1AC4-3445-AFB2-E8E1CC9F83DC}" type="presParOf" srcId="{514D709F-FCBE-2246-9975-7F03B24AE869}" destId="{C9BB5173-24D7-7345-9DC2-A8184D66E6D6}" srcOrd="0" destOrd="0" presId="urn:microsoft.com/office/officeart/2005/8/layout/hierarchy2"/>
    <dgm:cxn modelId="{849E1314-D55C-7545-9772-752C2CBCBF04}" type="presParOf" srcId="{3D9E1716-2DF6-5D48-BEB4-5DEC9068BB42}" destId="{C4674117-009C-5745-A039-738D64E39EB8}" srcOrd="13" destOrd="0" presId="urn:microsoft.com/office/officeart/2005/8/layout/hierarchy2"/>
    <dgm:cxn modelId="{A060F3B5-1DC3-EA4C-BF4D-E97BCFFA3173}" type="presParOf" srcId="{C4674117-009C-5745-A039-738D64E39EB8}" destId="{43AD016B-8E89-5940-8930-67BF0FBCA2FC}" srcOrd="0" destOrd="0" presId="urn:microsoft.com/office/officeart/2005/8/layout/hierarchy2"/>
    <dgm:cxn modelId="{21146E2B-19B4-F44E-ABD9-C25B1070C1C1}" type="presParOf" srcId="{C4674117-009C-5745-A039-738D64E39EB8}" destId="{F74DD3FC-50D7-5B45-99AC-CE648A632079}" srcOrd="1" destOrd="0" presId="urn:microsoft.com/office/officeart/2005/8/layout/hierarchy2"/>
    <dgm:cxn modelId="{F0235F10-0B9A-334B-9C01-57E55E9CEB73}" type="presParOf" srcId="{F74DD3FC-50D7-5B45-99AC-CE648A632079}" destId="{EEC6122F-13BC-BF4C-A8C1-39F2726CED79}" srcOrd="0" destOrd="0" presId="urn:microsoft.com/office/officeart/2005/8/layout/hierarchy2"/>
    <dgm:cxn modelId="{CCE151CD-B32B-1E4D-97ED-20189B4FA70F}" type="presParOf" srcId="{EEC6122F-13BC-BF4C-A8C1-39F2726CED79}" destId="{C0FE3A15-5DDD-B44E-99B5-1808221FB9D0}" srcOrd="0" destOrd="0" presId="urn:microsoft.com/office/officeart/2005/8/layout/hierarchy2"/>
    <dgm:cxn modelId="{4674A2E5-7F7E-DC4D-BD1C-B614418FC407}" type="presParOf" srcId="{F74DD3FC-50D7-5B45-99AC-CE648A632079}" destId="{B5ED5B3E-3054-0143-B006-6711C95746D9}" srcOrd="1" destOrd="0" presId="urn:microsoft.com/office/officeart/2005/8/layout/hierarchy2"/>
    <dgm:cxn modelId="{2F25BD93-3E74-FC4E-BC03-A4E2D1E0A3B5}" type="presParOf" srcId="{B5ED5B3E-3054-0143-B006-6711C95746D9}" destId="{8D215523-7F3C-6545-BDB6-696F824F1B2C}" srcOrd="0" destOrd="0" presId="urn:microsoft.com/office/officeart/2005/8/layout/hierarchy2"/>
    <dgm:cxn modelId="{7D43C3CC-AB8F-974C-9F0E-E48F6A6F100F}" type="presParOf" srcId="{B5ED5B3E-3054-0143-B006-6711C95746D9}" destId="{B1293648-BD1F-E746-8CC0-A22D97DF4694}" srcOrd="1" destOrd="0" presId="urn:microsoft.com/office/officeart/2005/8/layout/hierarchy2"/>
    <dgm:cxn modelId="{C52CE875-EF37-F74D-B036-FA6287BCE58B}" type="presParOf" srcId="{B1293648-BD1F-E746-8CC0-A22D97DF4694}" destId="{DBC6E99B-E51D-CA4B-A79C-BD18BD34A827}" srcOrd="0" destOrd="0" presId="urn:microsoft.com/office/officeart/2005/8/layout/hierarchy2"/>
    <dgm:cxn modelId="{F3356BC3-F0A8-3446-B5AD-3397AD058887}" type="presParOf" srcId="{DBC6E99B-E51D-CA4B-A79C-BD18BD34A827}" destId="{1C5D984F-76FF-7B47-BF45-C9AA29A75A75}" srcOrd="0" destOrd="0" presId="urn:microsoft.com/office/officeart/2005/8/layout/hierarchy2"/>
    <dgm:cxn modelId="{9B8A497D-2A88-F341-8035-B9458933D029}" type="presParOf" srcId="{B1293648-BD1F-E746-8CC0-A22D97DF4694}" destId="{8C6188A2-03B9-1F47-B9A6-24FAD5DFF2F1}" srcOrd="1" destOrd="0" presId="urn:microsoft.com/office/officeart/2005/8/layout/hierarchy2"/>
    <dgm:cxn modelId="{4E036A2E-7C8E-3842-9A35-57A1D473E60B}" type="presParOf" srcId="{8C6188A2-03B9-1F47-B9A6-24FAD5DFF2F1}" destId="{4A1883BA-4F01-9F41-9181-A5FA4854EAD2}" srcOrd="0" destOrd="0" presId="urn:microsoft.com/office/officeart/2005/8/layout/hierarchy2"/>
    <dgm:cxn modelId="{65F81249-61CA-4B4D-ABE5-9B5A140F713D}" type="presParOf" srcId="{8C6188A2-03B9-1F47-B9A6-24FAD5DFF2F1}" destId="{74E1057E-2BEF-4F45-87A4-21369E3F3145}" srcOrd="1" destOrd="0" presId="urn:microsoft.com/office/officeart/2005/8/layout/hierarchy2"/>
    <dgm:cxn modelId="{86E5BFBB-C0F0-8445-97E2-DBEE03D97346}" type="presParOf" srcId="{B1293648-BD1F-E746-8CC0-A22D97DF4694}" destId="{77E626E0-EC3F-964C-BF7F-748D77E1F99C}" srcOrd="2" destOrd="0" presId="urn:microsoft.com/office/officeart/2005/8/layout/hierarchy2"/>
    <dgm:cxn modelId="{94A7F2B8-7860-2E4C-A59B-8AA195A8A9DD}" type="presParOf" srcId="{77E626E0-EC3F-964C-BF7F-748D77E1F99C}" destId="{3D7A00AC-B43B-E745-96A2-C587938AB3FA}" srcOrd="0" destOrd="0" presId="urn:microsoft.com/office/officeart/2005/8/layout/hierarchy2"/>
    <dgm:cxn modelId="{510270B8-7FA0-3541-9E82-B3ECD5B29D0F}" type="presParOf" srcId="{B1293648-BD1F-E746-8CC0-A22D97DF4694}" destId="{E124FA55-9E04-934D-A66B-56D0B06DBBEE}" srcOrd="3" destOrd="0" presId="urn:microsoft.com/office/officeart/2005/8/layout/hierarchy2"/>
    <dgm:cxn modelId="{AB27E3CB-4E66-914B-A149-0D06757C959F}" type="presParOf" srcId="{E124FA55-9E04-934D-A66B-56D0B06DBBEE}" destId="{BB363C97-3DDA-9E42-8A84-386E4D9AC83C}" srcOrd="0" destOrd="0" presId="urn:microsoft.com/office/officeart/2005/8/layout/hierarchy2"/>
    <dgm:cxn modelId="{0AC1307A-64D1-9041-A097-2B4436BB69EC}" type="presParOf" srcId="{E124FA55-9E04-934D-A66B-56D0B06DBBEE}" destId="{D68FD812-D259-FD47-BB7F-C10E20A02648}" srcOrd="1" destOrd="0" presId="urn:microsoft.com/office/officeart/2005/8/layout/hierarchy2"/>
    <dgm:cxn modelId="{E18F80E4-5C84-DF46-BB37-466C65B7043A}" type="presParOf" srcId="{F74DD3FC-50D7-5B45-99AC-CE648A632079}" destId="{7C3F7F0E-BC5A-7841-83D6-9DE992425100}" srcOrd="2" destOrd="0" presId="urn:microsoft.com/office/officeart/2005/8/layout/hierarchy2"/>
    <dgm:cxn modelId="{D8568A55-C228-864B-B381-3C33424BABB0}" type="presParOf" srcId="{7C3F7F0E-BC5A-7841-83D6-9DE992425100}" destId="{ADFF6D74-E01B-AF4B-8670-8232E06C3921}" srcOrd="0" destOrd="0" presId="urn:microsoft.com/office/officeart/2005/8/layout/hierarchy2"/>
    <dgm:cxn modelId="{1D45591D-E3FE-2945-8F17-033816A75AA8}" type="presParOf" srcId="{F74DD3FC-50D7-5B45-99AC-CE648A632079}" destId="{0BA80528-FC3E-A443-8014-6520762BA3FF}" srcOrd="3" destOrd="0" presId="urn:microsoft.com/office/officeart/2005/8/layout/hierarchy2"/>
    <dgm:cxn modelId="{3CFCEEE4-A46D-2F4A-81BE-07C3C6DCCC6B}" type="presParOf" srcId="{0BA80528-FC3E-A443-8014-6520762BA3FF}" destId="{08FFFEFB-FA9A-B74B-8F57-A53587FD48B4}" srcOrd="0" destOrd="0" presId="urn:microsoft.com/office/officeart/2005/8/layout/hierarchy2"/>
    <dgm:cxn modelId="{86A3ABCC-BE69-BA44-BF06-2219ED0CFDD6}" type="presParOf" srcId="{0BA80528-FC3E-A443-8014-6520762BA3FF}" destId="{7958D56E-AB2F-D142-8041-A22483B5CE16}" srcOrd="1" destOrd="0" presId="urn:microsoft.com/office/officeart/2005/8/layout/hierarchy2"/>
    <dgm:cxn modelId="{998E749B-1BB2-F948-83AF-0B4F52743B1C}" type="presParOf" srcId="{7958D56E-AB2F-D142-8041-A22483B5CE16}" destId="{D67B71BB-4FCA-4045-AA4A-9A9F4D906855}" srcOrd="0" destOrd="0" presId="urn:microsoft.com/office/officeart/2005/8/layout/hierarchy2"/>
    <dgm:cxn modelId="{010EED7B-A57D-1B40-9C03-DA327FE834C2}" type="presParOf" srcId="{D67B71BB-4FCA-4045-AA4A-9A9F4D906855}" destId="{52A66222-F9FE-8F45-BDC4-1966F69EDAE7}" srcOrd="0" destOrd="0" presId="urn:microsoft.com/office/officeart/2005/8/layout/hierarchy2"/>
    <dgm:cxn modelId="{E7180090-3752-7445-9AD0-99078AEDB59A}" type="presParOf" srcId="{7958D56E-AB2F-D142-8041-A22483B5CE16}" destId="{909D24AB-BC6D-5E49-8261-A334FDC3B806}" srcOrd="1" destOrd="0" presId="urn:microsoft.com/office/officeart/2005/8/layout/hierarchy2"/>
    <dgm:cxn modelId="{D57147E4-F96B-B547-BFFC-ACC552038B95}" type="presParOf" srcId="{909D24AB-BC6D-5E49-8261-A334FDC3B806}" destId="{15B80295-BC76-7449-A85F-A8E6F8CEA6FC}" srcOrd="0" destOrd="0" presId="urn:microsoft.com/office/officeart/2005/8/layout/hierarchy2"/>
    <dgm:cxn modelId="{762C291F-F323-3A4D-86A2-38A8C73C9DFC}" type="presParOf" srcId="{909D24AB-BC6D-5E49-8261-A334FDC3B806}" destId="{CB2089FF-3202-494F-B20B-196F0EAF73A7}" srcOrd="1" destOrd="0" presId="urn:microsoft.com/office/officeart/2005/8/layout/hierarchy2"/>
    <dgm:cxn modelId="{F2B6DE5C-919A-D44D-B00A-D1DE3A92DD3C}" type="presParOf" srcId="{7958D56E-AB2F-D142-8041-A22483B5CE16}" destId="{B7298116-AA94-8149-A32B-6FBBF0372FBB}" srcOrd="2" destOrd="0" presId="urn:microsoft.com/office/officeart/2005/8/layout/hierarchy2"/>
    <dgm:cxn modelId="{8053D3EB-CA91-9047-9379-7FF437F9A8FA}" type="presParOf" srcId="{B7298116-AA94-8149-A32B-6FBBF0372FBB}" destId="{855D3E0C-07A5-7545-AE2B-1AF334BD0BD9}" srcOrd="0" destOrd="0" presId="urn:microsoft.com/office/officeart/2005/8/layout/hierarchy2"/>
    <dgm:cxn modelId="{1210C47E-57AB-AC4A-A411-2FE3AD075456}" type="presParOf" srcId="{7958D56E-AB2F-D142-8041-A22483B5CE16}" destId="{961DA87F-63E0-4A48-879E-AFB8AF51017C}" srcOrd="3" destOrd="0" presId="urn:microsoft.com/office/officeart/2005/8/layout/hierarchy2"/>
    <dgm:cxn modelId="{DC461630-37D7-3949-B4AB-E1B918BA8549}" type="presParOf" srcId="{961DA87F-63E0-4A48-879E-AFB8AF51017C}" destId="{FE58C142-A807-3D48-ADF2-D322771993F2}" srcOrd="0" destOrd="0" presId="urn:microsoft.com/office/officeart/2005/8/layout/hierarchy2"/>
    <dgm:cxn modelId="{29DFEA07-3906-594D-BBF6-0768E7971E17}" type="presParOf" srcId="{961DA87F-63E0-4A48-879E-AFB8AF51017C}" destId="{7FC7CF27-59DC-C149-AFC2-4FD51C28E005}" srcOrd="1" destOrd="0" presId="urn:microsoft.com/office/officeart/2005/8/layout/hierarchy2"/>
    <dgm:cxn modelId="{E20513DE-1EA2-0144-A983-954804186200}" type="presParOf" srcId="{3D9E1716-2DF6-5D48-BEB4-5DEC9068BB42}" destId="{0AF48BEE-26BF-0B4A-BEA3-C206728B17B0}" srcOrd="14" destOrd="0" presId="urn:microsoft.com/office/officeart/2005/8/layout/hierarchy2"/>
    <dgm:cxn modelId="{2670F6C3-1BF1-1F47-B23D-99CA39F964A2}" type="presParOf" srcId="{0AF48BEE-26BF-0B4A-BEA3-C206728B17B0}" destId="{8FCFDC29-507E-1A47-90D7-46F5EDF8EBF6}" srcOrd="0" destOrd="0" presId="urn:microsoft.com/office/officeart/2005/8/layout/hierarchy2"/>
    <dgm:cxn modelId="{73D57BB6-9912-6148-B51A-C8EDBC00AB2D}" type="presParOf" srcId="{3D9E1716-2DF6-5D48-BEB4-5DEC9068BB42}" destId="{6D1657BB-476C-2546-B42C-2F07F93B38F3}" srcOrd="15" destOrd="0" presId="urn:microsoft.com/office/officeart/2005/8/layout/hierarchy2"/>
    <dgm:cxn modelId="{FD74B373-A0A2-9942-8A0E-D3BEF8033E67}" type="presParOf" srcId="{6D1657BB-476C-2546-B42C-2F07F93B38F3}" destId="{E64D55D2-ED26-3240-877C-CEF54364C7E9}" srcOrd="0" destOrd="0" presId="urn:microsoft.com/office/officeart/2005/8/layout/hierarchy2"/>
    <dgm:cxn modelId="{6E94B029-BE4C-E14B-AA8B-4E9D7E18768B}" type="presParOf" srcId="{6D1657BB-476C-2546-B42C-2F07F93B38F3}" destId="{08F5FBED-E2B6-2A49-BD2A-9EE76E940AF3}" srcOrd="1" destOrd="0" presId="urn:microsoft.com/office/officeart/2005/8/layout/hierarchy2"/>
    <dgm:cxn modelId="{5F9CF117-B34F-434D-9AE0-75FE7848F6A5}" type="presParOf" srcId="{08F5FBED-E2B6-2A49-BD2A-9EE76E940AF3}" destId="{58905880-4EFB-A841-906E-22EA934EDD20}" srcOrd="0" destOrd="0" presId="urn:microsoft.com/office/officeart/2005/8/layout/hierarchy2"/>
    <dgm:cxn modelId="{022C5BEF-1702-7E45-A004-2A423278C3CE}" type="presParOf" srcId="{58905880-4EFB-A841-906E-22EA934EDD20}" destId="{643E29BF-968C-264A-823D-00FD3F5C45FD}" srcOrd="0" destOrd="0" presId="urn:microsoft.com/office/officeart/2005/8/layout/hierarchy2"/>
    <dgm:cxn modelId="{A9B3F99C-0758-464B-89C2-A5993E678E5E}" type="presParOf" srcId="{08F5FBED-E2B6-2A49-BD2A-9EE76E940AF3}" destId="{EADA101A-84F0-1940-AFCD-0DA52A7C9704}" srcOrd="1" destOrd="0" presId="urn:microsoft.com/office/officeart/2005/8/layout/hierarchy2"/>
    <dgm:cxn modelId="{972E5D0F-14CA-7E4F-B6EC-FA0AC43C1A2D}" type="presParOf" srcId="{EADA101A-84F0-1940-AFCD-0DA52A7C9704}" destId="{4A0AC316-E169-BA40-B29C-8D4F5D5CF6D8}" srcOrd="0" destOrd="0" presId="urn:microsoft.com/office/officeart/2005/8/layout/hierarchy2"/>
    <dgm:cxn modelId="{F91DFCB6-6C2B-4344-967A-468EFC0B1930}" type="presParOf" srcId="{EADA101A-84F0-1940-AFCD-0DA52A7C9704}" destId="{437EA68D-8D9A-BA4B-9837-1C76B36E3ED6}" srcOrd="1" destOrd="0" presId="urn:microsoft.com/office/officeart/2005/8/layout/hierarchy2"/>
    <dgm:cxn modelId="{E18BACF0-929A-204A-A55D-3D0F857FB98B}" type="presParOf" srcId="{08F5FBED-E2B6-2A49-BD2A-9EE76E940AF3}" destId="{08D1FEDF-20BA-5040-8D26-E8DA56F2B8AB}" srcOrd="2" destOrd="0" presId="urn:microsoft.com/office/officeart/2005/8/layout/hierarchy2"/>
    <dgm:cxn modelId="{81730CF2-BD0C-FE44-97D1-28E8D1CD39F0}" type="presParOf" srcId="{08D1FEDF-20BA-5040-8D26-E8DA56F2B8AB}" destId="{0CC7FD4F-FBD4-1B45-84F9-4DC26305538E}" srcOrd="0" destOrd="0" presId="urn:microsoft.com/office/officeart/2005/8/layout/hierarchy2"/>
    <dgm:cxn modelId="{9230931C-04E6-5C4C-8A16-50494CA1E962}" type="presParOf" srcId="{08F5FBED-E2B6-2A49-BD2A-9EE76E940AF3}" destId="{146816F0-EA59-994D-9DCD-167014CE3177}" srcOrd="3" destOrd="0" presId="urn:microsoft.com/office/officeart/2005/8/layout/hierarchy2"/>
    <dgm:cxn modelId="{ED9C06C0-6F6F-EF48-9AD3-DB0760ED51D4}" type="presParOf" srcId="{146816F0-EA59-994D-9DCD-167014CE3177}" destId="{2941314D-40A3-9747-AC57-5CDDEF117FEE}" srcOrd="0" destOrd="0" presId="urn:microsoft.com/office/officeart/2005/8/layout/hierarchy2"/>
    <dgm:cxn modelId="{E6AC0FB6-14D8-8748-94F1-031DFA1D429A}" type="presParOf" srcId="{146816F0-EA59-994D-9DCD-167014CE3177}" destId="{E752E19C-D9B3-7847-9F85-59FE2C43F61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0E1CE9-EB9E-CB46-A873-5AA44FF1F359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BAB09246-436B-9F4C-BEC8-DE199B993F9D}">
      <dgm:prSet phldrT="[Text]" custT="1"/>
      <dgm:spPr bwMode="auto">
        <a:noFill/>
        <a:ln w="19050"/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Outer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Setting [7]</a:t>
          </a:r>
          <a:endParaRPr dirty="0">
            <a:solidFill>
              <a:schemeClr val="tx1"/>
            </a:solidFill>
          </a:endParaRPr>
        </a:p>
      </dgm:t>
    </dgm:pt>
    <dgm:pt modelId="{2995FDE3-0B13-3C4E-A93D-2914AA65095B}" type="parTrans" cxnId="{9661FC8C-24BF-744A-9F1C-C1E6C10A590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E91D67D-7FD8-8642-B662-A0CD8783D5C1}" type="sibTrans" cxnId="{9661FC8C-24BF-744A-9F1C-C1E6C10A590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0D05358-60F0-8744-A4A4-A4E8A930ADCE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50" dirty="0">
              <a:solidFill>
                <a:schemeClr val="tx1"/>
              </a:solidFill>
            </a:rPr>
            <a:t>A. </a:t>
          </a:r>
          <a:r>
            <a:rPr lang="de-DE" sz="1050" dirty="0" err="1">
              <a:solidFill>
                <a:schemeClr val="tx1"/>
              </a:solidFill>
            </a:rPr>
            <a:t>needs</a:t>
          </a:r>
          <a:r>
            <a:rPr lang="de-DE" sz="1050" dirty="0">
              <a:solidFill>
                <a:schemeClr val="tx1"/>
              </a:solidFill>
            </a:rPr>
            <a:t> &amp; </a:t>
          </a:r>
          <a:r>
            <a:rPr lang="de-DE" sz="1050" dirty="0" err="1">
              <a:solidFill>
                <a:schemeClr val="tx1"/>
              </a:solidFill>
            </a:rPr>
            <a:t>resources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of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those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served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by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the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organization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16A66CA5-3E13-5F44-B7CC-E2835C3AC924}" type="parTrans" cxnId="{43BCEF55-AF40-D544-BB67-D5A88933AB4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6A804CF-2DF1-B344-BE33-96B001B91C99}" type="sibTrans" cxnId="{43BCEF55-AF40-D544-BB67-D5A88933AB4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8CF741D-594F-6F44-9097-40F3145DFDFE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50" dirty="0">
              <a:solidFill>
                <a:schemeClr val="tx1"/>
              </a:solidFill>
            </a:rPr>
            <a:t>B. </a:t>
          </a:r>
          <a:r>
            <a:rPr lang="de-DE" sz="1050" dirty="0" err="1">
              <a:solidFill>
                <a:schemeClr val="tx1"/>
              </a:solidFill>
            </a:rPr>
            <a:t>cosmopolitanism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7FCA68B6-6D42-7641-9A0A-0ED866BAB998}" type="parTrans" cxnId="{F629B799-6A6D-034E-93AA-C08828D2C28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94A7B91-ADCB-6E4B-BF64-FFC003F353BD}" type="sibTrans" cxnId="{F629B799-6A6D-034E-93AA-C08828D2C28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953F4F7-81D6-2148-9903-25B72C6F5A1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50" dirty="0">
              <a:solidFill>
                <a:schemeClr val="tx1"/>
              </a:solidFill>
            </a:rPr>
            <a:t>C. </a:t>
          </a:r>
          <a:r>
            <a:rPr lang="de-DE" sz="1050" dirty="0" err="1">
              <a:solidFill>
                <a:schemeClr val="tx1"/>
              </a:solidFill>
            </a:rPr>
            <a:t>peer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Pressure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679EAC63-E265-1748-8702-E58C41EB5D7B}" type="parTrans" cxnId="{DC602E29-3C2B-1B40-BEF8-058A2DB44AB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5FEBC7C-5448-B947-80B7-B3B3081E2D6B}" type="sibTrans" cxnId="{DC602E29-3C2B-1B40-BEF8-058A2DB44AB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2CA21D3-EC35-ED4D-B70B-AA8B965CBA1A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50" dirty="0">
              <a:solidFill>
                <a:schemeClr val="tx1"/>
              </a:solidFill>
            </a:rPr>
            <a:t>D. </a:t>
          </a:r>
          <a:r>
            <a:rPr lang="de-DE" sz="1050" dirty="0" err="1">
              <a:solidFill>
                <a:schemeClr val="tx1"/>
              </a:solidFill>
            </a:rPr>
            <a:t>external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policy</a:t>
          </a:r>
          <a:r>
            <a:rPr lang="de-DE" sz="1050" dirty="0">
              <a:solidFill>
                <a:schemeClr val="tx1"/>
              </a:solidFill>
            </a:rPr>
            <a:t> &amp; </a:t>
          </a:r>
          <a:r>
            <a:rPr lang="de-DE" sz="1050" dirty="0" err="1">
              <a:solidFill>
                <a:schemeClr val="tx1"/>
              </a:solidFill>
            </a:rPr>
            <a:t>incentives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[5]</a:t>
          </a:r>
          <a:endParaRPr lang="de-DE" sz="1050" dirty="0">
            <a:solidFill>
              <a:schemeClr val="tx1"/>
            </a:solidFill>
          </a:endParaRPr>
        </a:p>
      </dgm:t>
    </dgm:pt>
    <dgm:pt modelId="{2DA07851-DD34-D246-9519-10E49C2DB2D9}" type="parTrans" cxnId="{CA334576-12C9-314C-8DAE-8F3792C7A84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FEBE8F7-B8E7-654D-8650-2D865D96B4E7}" type="sibTrans" cxnId="{CA334576-12C9-314C-8DAE-8F3792C7A84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90F6ABC-7632-5B48-B033-0AFCDDCB79AF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existing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policy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6DE8AD44-8450-964B-AE2B-164612344AAC}" type="parTrans" cxnId="{1465CE90-1C5A-6944-876C-6E96ABE0A70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5BA2A4E-05DB-5E43-8181-6B955AC2229C}" type="sibTrans" cxnId="{1465CE90-1C5A-6944-876C-6E96ABE0A70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92EB297-1D17-B542-9F18-E5C92B188031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needs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5E9B9FF7-34D6-324E-86AA-3B54175E0347}" type="parTrans" cxnId="{4C8A5AC8-3E07-654B-8D9B-7AD9B4728C8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C6D97A1-3FEC-9048-81E6-72A37D717EE8}" type="sibTrans" cxnId="{4C8A5AC8-3E07-654B-8D9B-7AD9B4728C8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6DA4422-D88D-1247-87D7-E8056EE3AF04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abilities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0921884D-DB2B-B746-A3A2-8613EF09157A}" type="parTrans" cxnId="{D2004671-5E8B-634A-AB37-5AA2878CA03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7654318-6738-514D-BE1B-D0AC8513E2A0}" type="sibTrans" cxnId="{D2004671-5E8B-634A-AB37-5AA2878CA03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9977CD3-9E02-2B45-953C-863FB91DFDC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capacity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28D3A397-C090-534B-885D-34B62CB44922}" type="parTrans" cxnId="{08AF481F-ADEB-BE40-AD3E-27626805A8C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BD9FF74-7035-D043-99B8-96E08FF56A8F}" type="sibTrans" cxnId="{08AF481F-ADEB-BE40-AD3E-27626805A8C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0332EDD-D4D1-0343-8BC6-FA03E347181F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organization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of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the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err="1">
              <a:solidFill>
                <a:schemeClr val="tx1"/>
              </a:solidFill>
            </a:rPr>
            <a:t>collaboration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AF4E8C85-6B97-0B44-A9ED-886D89878321}" type="parTrans" cxnId="{09467AFE-A87F-B64B-BDF9-048F8043BC4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51465BE-178D-FB4F-8DDB-F6EE238989B2}" type="sibTrans" cxnId="{09467AFE-A87F-B64B-BDF9-048F8043BC4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E18A4E3-B3BB-0C44-BCBA-9A99E58ABAAD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collaboration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3CE7A43A-9851-284D-B25B-A17E1CEDBC74}" type="parTrans" cxnId="{9DDE719E-CE08-CB41-9AA9-875BA5E0212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6498B34-3A54-0649-BB76-3E9FF387711B}" type="sibTrans" cxnId="{9DDE719E-CE08-CB41-9AA9-875BA5E0212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A613A1C-5B1E-8D4D-B91D-4A60FF5EF53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955E0F8C-69FF-E145-8634-41E0BE30D9BA}" type="parTrans" cxnId="{9BBD8EF6-5610-934B-A408-F4D852EA66F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4B33910-9E7A-974B-B47D-1D5046C5444B}" type="sibTrans" cxnId="{9BBD8EF6-5610-934B-A408-F4D852EA66F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4A312C2-FDF8-8B4D-A791-E824DF39017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2CC3B889-1618-8B4D-A30A-13F16CE82C42}" type="parTrans" cxnId="{03580DB2-050A-B749-AE64-64BDDE46B65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615B641-FE7B-0F4B-8BCB-E8D36E8ED314}" type="sibTrans" cxnId="{03580DB2-050A-B749-AE64-64BDDE46B65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34D9907-407E-1E43-9FAE-12E60430FED5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intervention's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effect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[on </a:t>
          </a:r>
          <a:r>
            <a:rPr lang="de-DE" sz="1000" dirty="0" err="1" smtClean="0">
              <a:solidFill>
                <a:schemeClr val="tx1"/>
              </a:solidFill>
            </a:rPr>
            <a:t>policy</a:t>
          </a:r>
          <a:r>
            <a:rPr lang="de-DE" sz="1000" dirty="0" smtClean="0">
              <a:solidFill>
                <a:schemeClr val="tx1"/>
              </a:solidFill>
            </a:rPr>
            <a:t>] [2]</a:t>
          </a:r>
          <a:endParaRPr dirty="0"/>
        </a:p>
      </dgm:t>
    </dgm:pt>
    <dgm:pt modelId="{4A790FB3-2A98-2145-B971-F4A3024DADF2}" type="parTrans" cxnId="{C3CAA1B0-BC10-EC4E-BF23-94326E6AC2A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9EB127A-B2E9-3747-83BA-89BF92B90662}" type="sibTrans" cxnId="{C3CAA1B0-BC10-EC4E-BF23-94326E6AC2A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7183EC4-EC41-4841-800C-0B6B74F354D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barrier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80637D4D-9CAC-6244-85C4-BA21775B24F4}" type="parTrans" cxnId="{941851E2-9825-274A-86E8-C8532BA2300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6EA2170-BDB9-2241-B063-E97158737581}" type="sibTrans" cxnId="{941851E2-9825-274A-86E8-C8532BA2300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E90FE00-098D-1043-9025-95803ED5ACC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facilitator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D795DE23-B5C5-9D48-90FA-A30E645F318C}" type="parTrans" cxnId="{2F14194C-3A2C-494E-878D-0BC903F0056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337DFFC-063E-5C48-ADC9-6349B9994077}" type="sibTrans" cxnId="{2F14194C-3A2C-494E-878D-0BC903F0056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F5BE274-A474-8D4C-8A70-4F128A2374B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barrier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DDE72CA1-9DEC-C54E-92E3-129F0AD018F4}" type="parTrans" cxnId="{79C0EAE0-3C17-6E4F-924D-0B41E5870DA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46BE805-7F0F-694D-910D-3B3AADAE4E50}" type="sibTrans" cxnId="{79C0EAE0-3C17-6E4F-924D-0B41E5870DA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F4DDEA3-B486-5B4E-8E0D-70C0991B42F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facilitator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0E305446-5B0A-3447-8D94-6EFDC311AA70}" type="parTrans" cxnId="{0D6E2643-31AE-9047-874D-2066817A2A0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F0EE70C-7C79-9A48-A8D1-DDFAF26F1585}" type="sibTrans" cxnId="{0D6E2643-31AE-9047-874D-2066817A2A0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766D196-D578-D440-9982-EB73314AFFD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barrier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E7765352-0C78-9A4F-80EC-3DA115651ED6}" type="parTrans" cxnId="{5230E6C5-E962-A949-A111-CAC9B84D3FE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1905FAD-DD83-364D-B86A-C80D9B3165ED}" type="sibTrans" cxnId="{5230E6C5-E962-A949-A111-CAC9B84D3FE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9EA841E-5FBE-D944-B95A-9026985A2F5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facilitator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17EC9701-0847-9B4F-AA1A-1B65552D3BEC}" type="parTrans" cxnId="{0263BC7B-88AE-A045-B062-F90FB91F7E8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4C653F3-02AE-7E41-931C-F9FCAA6D1F65}" type="sibTrans" cxnId="{0263BC7B-88AE-A045-B062-F90FB91F7E8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2CD1E5B-F997-BC42-A384-3FDE3549761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barrier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95B5A010-BF09-F04D-8F02-1FFBDED65967}" type="parTrans" cxnId="{E2559CA1-3171-A842-9DCB-D9B1945B626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4C06452-FD48-E740-AF28-CCE3ECE46A35}" type="sibTrans" cxnId="{E2559CA1-3171-A842-9DCB-D9B1945B626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190B436-CF47-3C4A-8813-02A0C8B8F97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facilitator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40D5ADE7-704B-F84E-BC83-48410B2B74E3}" type="parTrans" cxnId="{F2FFBC19-60F5-1A4B-A58D-743C6F842ED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0164C9B-9137-BA41-96CA-53B54A0B0F40}" type="sibTrans" cxnId="{F2FFBC19-60F5-1A4B-A58D-743C6F842ED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839456D-DC90-D74F-B5E3-C2A54A8BBB5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barrier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B6DD2D19-E6CF-7044-9DC5-E1086EF15031}" type="parTrans" cxnId="{572C2B3B-A23D-3245-87E1-587B0FC5F9F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6B501A3-58F7-FF47-A2B1-DA0E26B73999}" type="sibTrans" cxnId="{572C2B3B-A23D-3245-87E1-587B0FC5F9F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B9121B5-2DB3-7349-9FE7-402B9610DBB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50" dirty="0" err="1">
              <a:solidFill>
                <a:schemeClr val="tx1"/>
              </a:solidFill>
            </a:rPr>
            <a:t>facilitator</a:t>
          </a:r>
          <a:r>
            <a:rPr lang="de-DE" sz="1050" dirty="0">
              <a:solidFill>
                <a:schemeClr val="tx1"/>
              </a:solidFill>
            </a:rPr>
            <a:t> </a:t>
          </a:r>
          <a:r>
            <a:rPr lang="de-DE" sz="1050" dirty="0" smtClean="0">
              <a:solidFill>
                <a:schemeClr val="tx1"/>
              </a:solidFill>
            </a:rPr>
            <a:t>3]</a:t>
          </a:r>
          <a:endParaRPr dirty="0"/>
        </a:p>
      </dgm:t>
    </dgm:pt>
    <dgm:pt modelId="{BB600F3C-3434-1045-B4E1-FF947D8015C7}" type="parTrans" cxnId="{05CA899C-0F32-7D4D-8356-4F844C3148D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3662AB6-7733-434E-8A43-491E5D4DEE81}" type="sibTrans" cxnId="{05CA899C-0F32-7D4D-8356-4F844C3148D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96F056F-E56F-604A-8F0F-52CB4DE75E9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barrier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33303558-E060-6147-A7C5-628495C0C36B}" type="parTrans" cxnId="{66A3753A-CBAD-574F-9975-E308F9C7523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09BA725-B2F7-F643-97BE-9BE3A0397BFC}" type="sibTrans" cxnId="{66A3753A-CBAD-574F-9975-E308F9C7523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702C34D-6BC6-9840-8C46-1A96072AFEA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facilitator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A3DA58F3-339A-504E-B56E-936E9F546558}" type="parTrans" cxnId="{96D9C679-76EE-2141-BA14-EC81EAF5866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0CF251C-E6EE-E44D-844F-FC7AC42A9D28}" type="sibTrans" cxnId="{96D9C679-76EE-2141-BA14-EC81EAF5866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E23F298-01D1-234F-8FDF-2ABC17FA526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barrier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EE44C720-BBC4-0A46-85C6-A797327B0380}" type="parTrans" cxnId="{EE0CE71A-5819-7349-984A-4D1BE0F03EE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A9A0C34-5CD0-AD47-B203-11B7A89B0906}" type="sibTrans" cxnId="{EE0CE71A-5819-7349-984A-4D1BE0F03EE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4A93323-0EE2-E24E-8FCA-327E597E52A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100" dirty="0" err="1">
              <a:solidFill>
                <a:schemeClr val="tx1"/>
              </a:solidFill>
            </a:rPr>
            <a:t>facilitator</a:t>
          </a:r>
          <a:r>
            <a:rPr lang="de-DE" sz="1100" dirty="0">
              <a:solidFill>
                <a:schemeClr val="tx1"/>
              </a:solidFill>
            </a:rPr>
            <a:t> </a:t>
          </a:r>
          <a:r>
            <a:rPr lang="de-DE" sz="11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BDD84A52-75D5-6240-9B01-5AE3A93F5638}" type="parTrans" cxnId="{48AFC8B1-4668-A34C-B418-DC6116C0817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9C54651-B45A-B948-848A-7DFAB0F6FC00}" type="sibTrans" cxnId="{48AFC8B1-4668-A34C-B418-DC6116C0817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F345928-5DD2-2D49-AC7C-C75A5575235A}" type="pres">
      <dgm:prSet presAssocID="{5E0E1CE9-EB9E-CB46-A873-5AA44FF1F35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C8CADB2C-06D3-1B46-BAC4-DAC4A0D8C0EB}" type="pres">
      <dgm:prSet presAssocID="{BAB09246-436B-9F4C-BEC8-DE199B993F9D}" presName="root1" presStyleCnt="0"/>
      <dgm:spPr bwMode="auto"/>
    </dgm:pt>
    <dgm:pt modelId="{5B91F0E8-E10D-B948-B216-B10D2D995809}" type="pres">
      <dgm:prSet presAssocID="{BAB09246-436B-9F4C-BEC8-DE199B993F9D}" presName="LevelOneTextNode" presStyleLbl="node0" presStyleIdx="0" presStyleCnt="1" custScaleX="83111" custScaleY="61445" custLinFactNeighborX="-63372" custLinFactNeighborY="4332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EE8EF9D-B750-164F-9878-FCDCCDAFB3A0}" type="pres">
      <dgm:prSet presAssocID="{BAB09246-436B-9F4C-BEC8-DE199B993F9D}" presName="level2hierChild" presStyleCnt="0"/>
      <dgm:spPr bwMode="auto"/>
    </dgm:pt>
    <dgm:pt modelId="{FC237F57-3EAD-DB42-8ECD-BEC2DA78D283}" type="pres">
      <dgm:prSet presAssocID="{16A66CA5-3E13-5F44-B7CC-E2835C3AC924}" presName="conn2-1" presStyleLbl="parChTrans1D2" presStyleIdx="0" presStyleCnt="4"/>
      <dgm:spPr bwMode="auto"/>
      <dgm:t>
        <a:bodyPr/>
        <a:lstStyle/>
        <a:p>
          <a:endParaRPr lang="de-DE"/>
        </a:p>
      </dgm:t>
    </dgm:pt>
    <dgm:pt modelId="{6F03C638-1562-1047-ACE7-88937B87B642}" type="pres">
      <dgm:prSet presAssocID="{16A66CA5-3E13-5F44-B7CC-E2835C3AC924}" presName="connTx" presStyleLbl="parChTrans1D2" presStyleIdx="0" presStyleCnt="4"/>
      <dgm:spPr bwMode="auto"/>
      <dgm:t>
        <a:bodyPr/>
        <a:lstStyle/>
        <a:p>
          <a:endParaRPr lang="de-DE"/>
        </a:p>
      </dgm:t>
    </dgm:pt>
    <dgm:pt modelId="{588EA0CC-CF5D-494F-A0E6-7A1A0A56CE45}" type="pres">
      <dgm:prSet presAssocID="{C0D05358-60F0-8744-A4A4-A4E8A930ADCE}" presName="root2" presStyleCnt="0"/>
      <dgm:spPr bwMode="auto"/>
    </dgm:pt>
    <dgm:pt modelId="{660FA8EA-AE46-4F4B-A2F0-4288D07DDDE1}" type="pres">
      <dgm:prSet presAssocID="{C0D05358-60F0-8744-A4A4-A4E8A930ADCE}" presName="LevelTwoTextNode" presStyleLbl="node2" presStyleIdx="0" presStyleCnt="4" custScaleX="138578" custScaleY="98819" custLinFactNeighborX="-12200" custLinFactNeighborY="-2319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FB9F655-6E14-F34F-A82A-850CF271A5A0}" type="pres">
      <dgm:prSet presAssocID="{C0D05358-60F0-8744-A4A4-A4E8A930ADCE}" presName="level3hierChild" presStyleCnt="0"/>
      <dgm:spPr bwMode="auto"/>
    </dgm:pt>
    <dgm:pt modelId="{D79D7815-9C61-D647-90F8-CFFDC6496FAC}" type="pres">
      <dgm:prSet presAssocID="{5E9B9FF7-34D6-324E-86AA-3B54175E0347}" presName="conn2-1" presStyleLbl="parChTrans1D3" presStyleIdx="0" presStyleCnt="9"/>
      <dgm:spPr bwMode="auto"/>
      <dgm:t>
        <a:bodyPr/>
        <a:lstStyle/>
        <a:p>
          <a:endParaRPr lang="de-DE"/>
        </a:p>
      </dgm:t>
    </dgm:pt>
    <dgm:pt modelId="{EC703736-5616-8F40-A4FE-12D9C70AF3A6}" type="pres">
      <dgm:prSet presAssocID="{5E9B9FF7-34D6-324E-86AA-3B54175E0347}" presName="connTx" presStyleLbl="parChTrans1D3" presStyleIdx="0" presStyleCnt="9"/>
      <dgm:spPr bwMode="auto"/>
      <dgm:t>
        <a:bodyPr/>
        <a:lstStyle/>
        <a:p>
          <a:endParaRPr lang="de-DE"/>
        </a:p>
      </dgm:t>
    </dgm:pt>
    <dgm:pt modelId="{31975777-0D32-5E47-B457-D556FC7CAF38}" type="pres">
      <dgm:prSet presAssocID="{592EB297-1D17-B542-9F18-E5C92B188031}" presName="root2" presStyleCnt="0"/>
      <dgm:spPr bwMode="auto"/>
    </dgm:pt>
    <dgm:pt modelId="{DE45F59D-7484-A946-B654-FD000ED656CE}" type="pres">
      <dgm:prSet presAssocID="{592EB297-1D17-B542-9F18-E5C92B188031}" presName="LevelTwoTextNode" presStyleLbl="node3" presStyleIdx="0" presStyleCnt="9" custScaleY="36205" custLinFactNeighborX="-15072" custLinFactNeighborY="-2652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6F9A662-3C00-2745-8660-0855A97E0FC7}" type="pres">
      <dgm:prSet presAssocID="{592EB297-1D17-B542-9F18-E5C92B188031}" presName="level3hierChild" presStyleCnt="0"/>
      <dgm:spPr bwMode="auto"/>
    </dgm:pt>
    <dgm:pt modelId="{EB96B967-B461-E447-837D-96A4363146A9}" type="pres">
      <dgm:prSet presAssocID="{80637D4D-9CAC-6244-85C4-BA21775B24F4}" presName="conn2-1" presStyleLbl="parChTrans1D4" presStyleIdx="0" presStyleCnt="14"/>
      <dgm:spPr bwMode="auto"/>
      <dgm:t>
        <a:bodyPr/>
        <a:lstStyle/>
        <a:p>
          <a:endParaRPr lang="de-DE"/>
        </a:p>
      </dgm:t>
    </dgm:pt>
    <dgm:pt modelId="{8F6E64A3-A760-1A44-8F49-CA650AB1E916}" type="pres">
      <dgm:prSet presAssocID="{80637D4D-9CAC-6244-85C4-BA21775B24F4}" presName="connTx" presStyleLbl="parChTrans1D4" presStyleIdx="0" presStyleCnt="14"/>
      <dgm:spPr bwMode="auto"/>
      <dgm:t>
        <a:bodyPr/>
        <a:lstStyle/>
        <a:p>
          <a:endParaRPr lang="de-DE"/>
        </a:p>
      </dgm:t>
    </dgm:pt>
    <dgm:pt modelId="{C51A3615-0F6B-AA4B-BFA7-C69090A8B3EF}" type="pres">
      <dgm:prSet presAssocID="{57183EC4-EC41-4841-800C-0B6B74F354DF}" presName="root2" presStyleCnt="0"/>
      <dgm:spPr bwMode="auto"/>
    </dgm:pt>
    <dgm:pt modelId="{422B973B-208A-664A-AB06-7FB414B16BEB}" type="pres">
      <dgm:prSet presAssocID="{57183EC4-EC41-4841-800C-0B6B74F354DF}" presName="LevelTwoTextNode" presStyleLbl="node4" presStyleIdx="0" presStyleCnt="14" custScaleY="37406" custLinFactNeighborX="40160" custLinFactNeighborY="-2777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EFA24A7-2748-C843-8018-7F15EC0B0017}" type="pres">
      <dgm:prSet presAssocID="{57183EC4-EC41-4841-800C-0B6B74F354DF}" presName="level3hierChild" presStyleCnt="0"/>
      <dgm:spPr bwMode="auto"/>
    </dgm:pt>
    <dgm:pt modelId="{E24080FF-B3CF-D043-BB30-571B6CF6119A}" type="pres">
      <dgm:prSet presAssocID="{D795DE23-B5C5-9D48-90FA-A30E645F318C}" presName="conn2-1" presStyleLbl="parChTrans1D4" presStyleIdx="1" presStyleCnt="14"/>
      <dgm:spPr bwMode="auto"/>
      <dgm:t>
        <a:bodyPr/>
        <a:lstStyle/>
        <a:p>
          <a:endParaRPr lang="de-DE"/>
        </a:p>
      </dgm:t>
    </dgm:pt>
    <dgm:pt modelId="{BE21F6F9-E6E9-7649-8CA7-1147649647BD}" type="pres">
      <dgm:prSet presAssocID="{D795DE23-B5C5-9D48-90FA-A30E645F318C}" presName="connTx" presStyleLbl="parChTrans1D4" presStyleIdx="1" presStyleCnt="14"/>
      <dgm:spPr bwMode="auto"/>
      <dgm:t>
        <a:bodyPr/>
        <a:lstStyle/>
        <a:p>
          <a:endParaRPr lang="de-DE"/>
        </a:p>
      </dgm:t>
    </dgm:pt>
    <dgm:pt modelId="{605F6456-B5EE-864D-8724-8A4A7D2211B9}" type="pres">
      <dgm:prSet presAssocID="{6E90FE00-098D-1043-9025-95803ED5ACCD}" presName="root2" presStyleCnt="0"/>
      <dgm:spPr bwMode="auto"/>
    </dgm:pt>
    <dgm:pt modelId="{114A6267-A2C6-5E41-8515-05FE27E555D9}" type="pres">
      <dgm:prSet presAssocID="{6E90FE00-098D-1043-9025-95803ED5ACCD}" presName="LevelTwoTextNode" presStyleLbl="node4" presStyleIdx="1" presStyleCnt="14" custScaleY="36476" custLinFactNeighborX="40160" custLinFactNeighborY="-3462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3849408-252B-8D4B-BC84-5F3B331D31A9}" type="pres">
      <dgm:prSet presAssocID="{6E90FE00-098D-1043-9025-95803ED5ACCD}" presName="level3hierChild" presStyleCnt="0"/>
      <dgm:spPr bwMode="auto"/>
    </dgm:pt>
    <dgm:pt modelId="{7933348A-88B3-BE43-B676-290F0EFCBD16}" type="pres">
      <dgm:prSet presAssocID="{0921884D-DB2B-B746-A3A2-8613EF09157A}" presName="conn2-1" presStyleLbl="parChTrans1D3" presStyleIdx="1" presStyleCnt="9"/>
      <dgm:spPr bwMode="auto"/>
      <dgm:t>
        <a:bodyPr/>
        <a:lstStyle/>
        <a:p>
          <a:endParaRPr lang="de-DE"/>
        </a:p>
      </dgm:t>
    </dgm:pt>
    <dgm:pt modelId="{8AB16E5F-680B-164A-A8B3-38C75911E1BF}" type="pres">
      <dgm:prSet presAssocID="{0921884D-DB2B-B746-A3A2-8613EF09157A}" presName="connTx" presStyleLbl="parChTrans1D3" presStyleIdx="1" presStyleCnt="9"/>
      <dgm:spPr bwMode="auto"/>
      <dgm:t>
        <a:bodyPr/>
        <a:lstStyle/>
        <a:p>
          <a:endParaRPr lang="de-DE"/>
        </a:p>
      </dgm:t>
    </dgm:pt>
    <dgm:pt modelId="{F452993B-7F8A-C047-8D9E-574871E76186}" type="pres">
      <dgm:prSet presAssocID="{D6DA4422-D88D-1247-87D7-E8056EE3AF04}" presName="root2" presStyleCnt="0"/>
      <dgm:spPr bwMode="auto"/>
    </dgm:pt>
    <dgm:pt modelId="{F0D30DD1-2382-E242-B3AD-B0C9B7891083}" type="pres">
      <dgm:prSet presAssocID="{D6DA4422-D88D-1247-87D7-E8056EE3AF04}" presName="LevelTwoTextNode" presStyleLbl="node3" presStyleIdx="1" presStyleCnt="9" custScaleY="42275" custLinFactNeighborX="-14952" custLinFactNeighborY="-2657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21C650D-8689-C04C-A66F-6390E3C22268}" type="pres">
      <dgm:prSet presAssocID="{D6DA4422-D88D-1247-87D7-E8056EE3AF04}" presName="level3hierChild" presStyleCnt="0"/>
      <dgm:spPr bwMode="auto"/>
    </dgm:pt>
    <dgm:pt modelId="{F0B2501F-6900-0D4D-BEE6-C11635CF98AB}" type="pres">
      <dgm:prSet presAssocID="{DDE72CA1-9DEC-C54E-92E3-129F0AD018F4}" presName="conn2-1" presStyleLbl="parChTrans1D4" presStyleIdx="2" presStyleCnt="14"/>
      <dgm:spPr bwMode="auto"/>
      <dgm:t>
        <a:bodyPr/>
        <a:lstStyle/>
        <a:p>
          <a:endParaRPr lang="de-DE"/>
        </a:p>
      </dgm:t>
    </dgm:pt>
    <dgm:pt modelId="{46D28DD7-9860-2D43-BF8F-0D988EB3B1F4}" type="pres">
      <dgm:prSet presAssocID="{DDE72CA1-9DEC-C54E-92E3-129F0AD018F4}" presName="connTx" presStyleLbl="parChTrans1D4" presStyleIdx="2" presStyleCnt="14"/>
      <dgm:spPr bwMode="auto"/>
      <dgm:t>
        <a:bodyPr/>
        <a:lstStyle/>
        <a:p>
          <a:endParaRPr lang="de-DE"/>
        </a:p>
      </dgm:t>
    </dgm:pt>
    <dgm:pt modelId="{C1C64BC5-CF40-2345-B2AD-634316209C72}" type="pres">
      <dgm:prSet presAssocID="{4F5BE274-A474-8D4C-8A70-4F128A2374BA}" presName="root2" presStyleCnt="0"/>
      <dgm:spPr bwMode="auto"/>
    </dgm:pt>
    <dgm:pt modelId="{176A66BA-376A-0A4D-BD0D-C2269313CD3C}" type="pres">
      <dgm:prSet presAssocID="{4F5BE274-A474-8D4C-8A70-4F128A2374BA}" presName="LevelTwoTextNode" presStyleLbl="node4" presStyleIdx="2" presStyleCnt="14" custScaleY="36008" custLinFactNeighborX="40160" custLinFactNeighborY="-3058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0D2C650-CD02-EF4C-8EDC-4637FB6AE51E}" type="pres">
      <dgm:prSet presAssocID="{4F5BE274-A474-8D4C-8A70-4F128A2374BA}" presName="level3hierChild" presStyleCnt="0"/>
      <dgm:spPr bwMode="auto"/>
    </dgm:pt>
    <dgm:pt modelId="{48EF3D0A-E981-FE46-9A85-9390B0B6FE9B}" type="pres">
      <dgm:prSet presAssocID="{0E305446-5B0A-3447-8D94-6EFDC311AA70}" presName="conn2-1" presStyleLbl="parChTrans1D4" presStyleIdx="3" presStyleCnt="14"/>
      <dgm:spPr bwMode="auto"/>
      <dgm:t>
        <a:bodyPr/>
        <a:lstStyle/>
        <a:p>
          <a:endParaRPr lang="de-DE"/>
        </a:p>
      </dgm:t>
    </dgm:pt>
    <dgm:pt modelId="{7BA07F01-16C7-9847-8CFD-7C1E5209892E}" type="pres">
      <dgm:prSet presAssocID="{0E305446-5B0A-3447-8D94-6EFDC311AA70}" presName="connTx" presStyleLbl="parChTrans1D4" presStyleIdx="3" presStyleCnt="14"/>
      <dgm:spPr bwMode="auto"/>
      <dgm:t>
        <a:bodyPr/>
        <a:lstStyle/>
        <a:p>
          <a:endParaRPr lang="de-DE"/>
        </a:p>
      </dgm:t>
    </dgm:pt>
    <dgm:pt modelId="{0FD0C468-0B3D-5248-8739-21FF9D62F71D}" type="pres">
      <dgm:prSet presAssocID="{6F4DDEA3-B486-5B4E-8E0D-70C0991B42F3}" presName="root2" presStyleCnt="0"/>
      <dgm:spPr bwMode="auto"/>
    </dgm:pt>
    <dgm:pt modelId="{93BAEA0C-BDBA-C547-9D73-6FC013BFC5BF}" type="pres">
      <dgm:prSet presAssocID="{6F4DDEA3-B486-5B4E-8E0D-70C0991B42F3}" presName="LevelTwoTextNode" presStyleLbl="node4" presStyleIdx="3" presStyleCnt="14" custScaleY="35551" custLinFactNeighborX="39981" custLinFactNeighborY="-3407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FA985AB-6E83-6B48-9914-43C58E65016E}" type="pres">
      <dgm:prSet presAssocID="{6F4DDEA3-B486-5B4E-8E0D-70C0991B42F3}" presName="level3hierChild" presStyleCnt="0"/>
      <dgm:spPr bwMode="auto"/>
    </dgm:pt>
    <dgm:pt modelId="{056971AC-FD72-934D-AC54-F3008C991B13}" type="pres">
      <dgm:prSet presAssocID="{7FCA68B6-6D42-7641-9A0A-0ED866BAB998}" presName="conn2-1" presStyleLbl="parChTrans1D2" presStyleIdx="1" presStyleCnt="4"/>
      <dgm:spPr bwMode="auto"/>
      <dgm:t>
        <a:bodyPr/>
        <a:lstStyle/>
        <a:p>
          <a:endParaRPr lang="de-DE"/>
        </a:p>
      </dgm:t>
    </dgm:pt>
    <dgm:pt modelId="{91701E99-3732-C04A-8565-01734416531F}" type="pres">
      <dgm:prSet presAssocID="{7FCA68B6-6D42-7641-9A0A-0ED866BAB998}" presName="connTx" presStyleLbl="parChTrans1D2" presStyleIdx="1" presStyleCnt="4"/>
      <dgm:spPr bwMode="auto"/>
      <dgm:t>
        <a:bodyPr/>
        <a:lstStyle/>
        <a:p>
          <a:endParaRPr lang="de-DE"/>
        </a:p>
      </dgm:t>
    </dgm:pt>
    <dgm:pt modelId="{AEFD9C18-34C1-F049-8425-C3CFFA843395}" type="pres">
      <dgm:prSet presAssocID="{48CF741D-594F-6F44-9097-40F3145DFDFE}" presName="root2" presStyleCnt="0"/>
      <dgm:spPr bwMode="auto"/>
    </dgm:pt>
    <dgm:pt modelId="{883EEC1D-274E-6B40-843A-51B79C99BD0C}" type="pres">
      <dgm:prSet presAssocID="{48CF741D-594F-6F44-9097-40F3145DFDFE}" presName="LevelTwoTextNode" presStyleLbl="node2" presStyleIdx="1" presStyleCnt="4" custScaleX="122474" custScaleY="58580" custLinFactNeighborX="-11664" custLinFactNeighborY="-1079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F0D947F-B4FA-F44E-A743-5E08CE6A318A}" type="pres">
      <dgm:prSet presAssocID="{48CF741D-594F-6F44-9097-40F3145DFDFE}" presName="level3hierChild" presStyleCnt="0"/>
      <dgm:spPr bwMode="auto"/>
    </dgm:pt>
    <dgm:pt modelId="{11B197AB-A07B-8040-90DF-C6EF0B9843C5}" type="pres">
      <dgm:prSet presAssocID="{28D3A397-C090-534B-885D-34B62CB44922}" presName="conn2-1" presStyleLbl="parChTrans1D3" presStyleIdx="2" presStyleCnt="9"/>
      <dgm:spPr bwMode="auto"/>
      <dgm:t>
        <a:bodyPr/>
        <a:lstStyle/>
        <a:p>
          <a:endParaRPr lang="de-DE"/>
        </a:p>
      </dgm:t>
    </dgm:pt>
    <dgm:pt modelId="{D62A0FE0-3C2E-4948-8C3C-261B928346FD}" type="pres">
      <dgm:prSet presAssocID="{28D3A397-C090-534B-885D-34B62CB44922}" presName="connTx" presStyleLbl="parChTrans1D3" presStyleIdx="2" presStyleCnt="9"/>
      <dgm:spPr bwMode="auto"/>
      <dgm:t>
        <a:bodyPr/>
        <a:lstStyle/>
        <a:p>
          <a:endParaRPr lang="de-DE"/>
        </a:p>
      </dgm:t>
    </dgm:pt>
    <dgm:pt modelId="{E5EC7620-E7F8-534C-B923-99A04060CA28}" type="pres">
      <dgm:prSet presAssocID="{29977CD3-9E02-2B45-953C-863FB91DFDCC}" presName="root2" presStyleCnt="0"/>
      <dgm:spPr bwMode="auto"/>
    </dgm:pt>
    <dgm:pt modelId="{9894C249-A928-CF4E-BA4C-72FEF3C05ABE}" type="pres">
      <dgm:prSet presAssocID="{29977CD3-9E02-2B45-953C-863FB91DFDCC}" presName="LevelTwoTextNode" presStyleLbl="node3" presStyleIdx="2" presStyleCnt="9" custScaleY="6803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FCCC979-E5DB-AA4A-BD94-7DE36161882C}" type="pres">
      <dgm:prSet presAssocID="{29977CD3-9E02-2B45-953C-863FB91DFDCC}" presName="level3hierChild" presStyleCnt="0"/>
      <dgm:spPr bwMode="auto"/>
    </dgm:pt>
    <dgm:pt modelId="{A851BEC5-14A1-7C42-8610-25F06A626ECF}" type="pres">
      <dgm:prSet presAssocID="{E7765352-0C78-9A4F-80EC-3DA115651ED6}" presName="conn2-1" presStyleLbl="parChTrans1D4" presStyleIdx="4" presStyleCnt="14"/>
      <dgm:spPr bwMode="auto"/>
      <dgm:t>
        <a:bodyPr/>
        <a:lstStyle/>
        <a:p>
          <a:endParaRPr lang="de-DE"/>
        </a:p>
      </dgm:t>
    </dgm:pt>
    <dgm:pt modelId="{42F08CD3-5B6F-F042-BCCB-9BC08245FB45}" type="pres">
      <dgm:prSet presAssocID="{E7765352-0C78-9A4F-80EC-3DA115651ED6}" presName="connTx" presStyleLbl="parChTrans1D4" presStyleIdx="4" presStyleCnt="14"/>
      <dgm:spPr bwMode="auto"/>
      <dgm:t>
        <a:bodyPr/>
        <a:lstStyle/>
        <a:p>
          <a:endParaRPr lang="de-DE"/>
        </a:p>
      </dgm:t>
    </dgm:pt>
    <dgm:pt modelId="{95F90DF1-A4AA-C346-AC78-E9E66DE4FF72}" type="pres">
      <dgm:prSet presAssocID="{1766D196-D578-D440-9982-EB73314AFFD5}" presName="root2" presStyleCnt="0"/>
      <dgm:spPr bwMode="auto"/>
    </dgm:pt>
    <dgm:pt modelId="{F3D09B20-BA55-0144-AAFF-476EAD75B6AC}" type="pres">
      <dgm:prSet presAssocID="{1766D196-D578-D440-9982-EB73314AFFD5}" presName="LevelTwoTextNode" presStyleLbl="node4" presStyleIdx="4" presStyleCnt="14" custScaleY="34593" custLinFactNeighborX="56594" custLinFactNeighborY="-798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152A164-4FF3-EA4F-8658-A9B539413E1C}" type="pres">
      <dgm:prSet presAssocID="{1766D196-D578-D440-9982-EB73314AFFD5}" presName="level3hierChild" presStyleCnt="0"/>
      <dgm:spPr bwMode="auto"/>
    </dgm:pt>
    <dgm:pt modelId="{B9CF628B-967F-0D4D-92D5-A5342D183561}" type="pres">
      <dgm:prSet presAssocID="{17EC9701-0847-9B4F-AA1A-1B65552D3BEC}" presName="conn2-1" presStyleLbl="parChTrans1D4" presStyleIdx="5" presStyleCnt="14"/>
      <dgm:spPr bwMode="auto"/>
      <dgm:t>
        <a:bodyPr/>
        <a:lstStyle/>
        <a:p>
          <a:endParaRPr lang="de-DE"/>
        </a:p>
      </dgm:t>
    </dgm:pt>
    <dgm:pt modelId="{F5785A3D-FD95-BF4A-9E26-9359291EA0D5}" type="pres">
      <dgm:prSet presAssocID="{17EC9701-0847-9B4F-AA1A-1B65552D3BEC}" presName="connTx" presStyleLbl="parChTrans1D4" presStyleIdx="5" presStyleCnt="14"/>
      <dgm:spPr bwMode="auto"/>
      <dgm:t>
        <a:bodyPr/>
        <a:lstStyle/>
        <a:p>
          <a:endParaRPr lang="de-DE"/>
        </a:p>
      </dgm:t>
    </dgm:pt>
    <dgm:pt modelId="{8817FA8A-4D2D-944C-9720-FFB8E3AAADD4}" type="pres">
      <dgm:prSet presAssocID="{09EA841E-5FBE-D944-B95A-9026985A2F55}" presName="root2" presStyleCnt="0"/>
      <dgm:spPr bwMode="auto"/>
    </dgm:pt>
    <dgm:pt modelId="{CE433DF9-6E73-3042-A0AA-2F80E22EA654}" type="pres">
      <dgm:prSet presAssocID="{09EA841E-5FBE-D944-B95A-9026985A2F55}" presName="LevelTwoTextNode" presStyleLbl="node4" presStyleIdx="5" presStyleCnt="14" custScaleY="33723" custLinFactNeighborX="56594" custLinFactNeighborY="-91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DAFA57C-B52F-F247-96FF-9DDE977C5956}" type="pres">
      <dgm:prSet presAssocID="{09EA841E-5FBE-D944-B95A-9026985A2F55}" presName="level3hierChild" presStyleCnt="0"/>
      <dgm:spPr bwMode="auto"/>
    </dgm:pt>
    <dgm:pt modelId="{4A555B44-48DB-0849-98BE-4820E1445243}" type="pres">
      <dgm:prSet presAssocID="{AF4E8C85-6B97-0B44-A9ED-886D89878321}" presName="conn2-1" presStyleLbl="parChTrans1D3" presStyleIdx="3" presStyleCnt="9"/>
      <dgm:spPr bwMode="auto"/>
      <dgm:t>
        <a:bodyPr/>
        <a:lstStyle/>
        <a:p>
          <a:endParaRPr lang="de-DE"/>
        </a:p>
      </dgm:t>
    </dgm:pt>
    <dgm:pt modelId="{09F4A65D-70B1-F64B-8858-7B33037035DA}" type="pres">
      <dgm:prSet presAssocID="{AF4E8C85-6B97-0B44-A9ED-886D89878321}" presName="connTx" presStyleLbl="parChTrans1D3" presStyleIdx="3" presStyleCnt="9"/>
      <dgm:spPr bwMode="auto"/>
      <dgm:t>
        <a:bodyPr/>
        <a:lstStyle/>
        <a:p>
          <a:endParaRPr lang="de-DE"/>
        </a:p>
      </dgm:t>
    </dgm:pt>
    <dgm:pt modelId="{A483987E-B1D8-7248-A641-C9040EB7D88F}" type="pres">
      <dgm:prSet presAssocID="{20332EDD-D4D1-0343-8BC6-FA03E347181F}" presName="root2" presStyleCnt="0"/>
      <dgm:spPr bwMode="auto"/>
    </dgm:pt>
    <dgm:pt modelId="{C857F7C7-0A42-2940-84D6-BC429183A8C0}" type="pres">
      <dgm:prSet presAssocID="{20332EDD-D4D1-0343-8BC6-FA03E347181F}" presName="LevelTwoTextNode" presStyleLbl="node3" presStyleIdx="3" presStyleCnt="9" custScaleX="145053" custScaleY="67057" custLinFactNeighborX="-274" custLinFactNeighborY="-270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35CA501-03DE-B04E-BC3F-2C0637FA7752}" type="pres">
      <dgm:prSet presAssocID="{20332EDD-D4D1-0343-8BC6-FA03E347181F}" presName="level3hierChild" presStyleCnt="0"/>
      <dgm:spPr bwMode="auto"/>
    </dgm:pt>
    <dgm:pt modelId="{DE7AF149-C6D0-7C4D-93CF-99CB81E561AB}" type="pres">
      <dgm:prSet presAssocID="{95B5A010-BF09-F04D-8F02-1FFBDED65967}" presName="conn2-1" presStyleLbl="parChTrans1D4" presStyleIdx="6" presStyleCnt="14"/>
      <dgm:spPr bwMode="auto"/>
      <dgm:t>
        <a:bodyPr/>
        <a:lstStyle/>
        <a:p>
          <a:endParaRPr lang="de-DE"/>
        </a:p>
      </dgm:t>
    </dgm:pt>
    <dgm:pt modelId="{F477F22D-640F-C949-96EA-2BA830828A8F}" type="pres">
      <dgm:prSet presAssocID="{95B5A010-BF09-F04D-8F02-1FFBDED65967}" presName="connTx" presStyleLbl="parChTrans1D4" presStyleIdx="6" presStyleCnt="14"/>
      <dgm:spPr bwMode="auto"/>
      <dgm:t>
        <a:bodyPr/>
        <a:lstStyle/>
        <a:p>
          <a:endParaRPr lang="de-DE"/>
        </a:p>
      </dgm:t>
    </dgm:pt>
    <dgm:pt modelId="{75AD6FDB-005E-C94C-85DD-3B19292C521F}" type="pres">
      <dgm:prSet presAssocID="{82CD1E5B-F997-BC42-A384-3FDE3549761B}" presName="root2" presStyleCnt="0"/>
      <dgm:spPr bwMode="auto"/>
    </dgm:pt>
    <dgm:pt modelId="{CB8010D8-D2F4-5348-B629-94DED6240150}" type="pres">
      <dgm:prSet presAssocID="{82CD1E5B-F997-BC42-A384-3FDE3549761B}" presName="LevelTwoTextNode" presStyleLbl="node4" presStyleIdx="6" presStyleCnt="14" custScaleY="32825" custLinFactNeighborX="11541" custLinFactNeighborY="142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1A77F74-D82D-D042-8FEE-C85B2E04ACAC}" type="pres">
      <dgm:prSet presAssocID="{82CD1E5B-F997-BC42-A384-3FDE3549761B}" presName="level3hierChild" presStyleCnt="0"/>
      <dgm:spPr bwMode="auto"/>
    </dgm:pt>
    <dgm:pt modelId="{40DD9EC8-7195-9444-9FD5-5B6A964F49E6}" type="pres">
      <dgm:prSet presAssocID="{40D5ADE7-704B-F84E-BC83-48410B2B74E3}" presName="conn2-1" presStyleLbl="parChTrans1D4" presStyleIdx="7" presStyleCnt="14"/>
      <dgm:spPr bwMode="auto"/>
      <dgm:t>
        <a:bodyPr/>
        <a:lstStyle/>
        <a:p>
          <a:endParaRPr lang="de-DE"/>
        </a:p>
      </dgm:t>
    </dgm:pt>
    <dgm:pt modelId="{2256C0C4-0495-4C4B-991F-95A65D83D4B0}" type="pres">
      <dgm:prSet presAssocID="{40D5ADE7-704B-F84E-BC83-48410B2B74E3}" presName="connTx" presStyleLbl="parChTrans1D4" presStyleIdx="7" presStyleCnt="14"/>
      <dgm:spPr bwMode="auto"/>
      <dgm:t>
        <a:bodyPr/>
        <a:lstStyle/>
        <a:p>
          <a:endParaRPr lang="de-DE"/>
        </a:p>
      </dgm:t>
    </dgm:pt>
    <dgm:pt modelId="{12641057-66AD-BE41-A8EC-11086FCD4FFF}" type="pres">
      <dgm:prSet presAssocID="{B190B436-CF47-3C4A-8813-02A0C8B8F970}" presName="root2" presStyleCnt="0"/>
      <dgm:spPr bwMode="auto"/>
    </dgm:pt>
    <dgm:pt modelId="{84A93B74-12C8-6840-B01C-C9C681B8C8B2}" type="pres">
      <dgm:prSet presAssocID="{B190B436-CF47-3C4A-8813-02A0C8B8F970}" presName="LevelTwoTextNode" presStyleLbl="node4" presStyleIdx="7" presStyleCnt="14" custScaleY="32343" custLinFactNeighborX="11391" custLinFactNeighborY="-361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9786CF8-33F5-4949-A56D-8C877CB43351}" type="pres">
      <dgm:prSet presAssocID="{B190B436-CF47-3C4A-8813-02A0C8B8F970}" presName="level3hierChild" presStyleCnt="0"/>
      <dgm:spPr bwMode="auto"/>
    </dgm:pt>
    <dgm:pt modelId="{FF4BAB24-BD13-664A-A057-6C67EA9B5C31}" type="pres">
      <dgm:prSet presAssocID="{3CE7A43A-9851-284D-B25B-A17E1CEDBC74}" presName="conn2-1" presStyleLbl="parChTrans1D3" presStyleIdx="4" presStyleCnt="9"/>
      <dgm:spPr bwMode="auto"/>
      <dgm:t>
        <a:bodyPr/>
        <a:lstStyle/>
        <a:p>
          <a:endParaRPr lang="de-DE"/>
        </a:p>
      </dgm:t>
    </dgm:pt>
    <dgm:pt modelId="{4B155193-869E-DC4E-9466-1BD3AE22F05D}" type="pres">
      <dgm:prSet presAssocID="{3CE7A43A-9851-284D-B25B-A17E1CEDBC74}" presName="connTx" presStyleLbl="parChTrans1D3" presStyleIdx="4" presStyleCnt="9"/>
      <dgm:spPr bwMode="auto"/>
      <dgm:t>
        <a:bodyPr/>
        <a:lstStyle/>
        <a:p>
          <a:endParaRPr lang="de-DE"/>
        </a:p>
      </dgm:t>
    </dgm:pt>
    <dgm:pt modelId="{EBF654D1-11F6-CC4F-9167-8E8503282029}" type="pres">
      <dgm:prSet presAssocID="{4E18A4E3-B3BB-0C44-BCBA-9A99E58ABAAD}" presName="root2" presStyleCnt="0"/>
      <dgm:spPr bwMode="auto"/>
    </dgm:pt>
    <dgm:pt modelId="{A6C7B015-1055-D54A-8803-5859E096619E}" type="pres">
      <dgm:prSet presAssocID="{4E18A4E3-B3BB-0C44-BCBA-9A99E58ABAAD}" presName="LevelTwoTextNode" presStyleLbl="node3" presStyleIdx="4" presStyleCnt="9" custScaleX="119910" custScaleY="54088" custLinFactNeighborX="-492" custLinFactNeighborY="-1208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45179BA-F346-564C-BC42-FBFE41521888}" type="pres">
      <dgm:prSet presAssocID="{4E18A4E3-B3BB-0C44-BCBA-9A99E58ABAAD}" presName="level3hierChild" presStyleCnt="0"/>
      <dgm:spPr bwMode="auto"/>
    </dgm:pt>
    <dgm:pt modelId="{EBDD2D25-086F-1046-8934-96F9BA8B34D9}" type="pres">
      <dgm:prSet presAssocID="{B6DD2D19-E6CF-7044-9DC5-E1086EF15031}" presName="conn2-1" presStyleLbl="parChTrans1D4" presStyleIdx="8" presStyleCnt="14"/>
      <dgm:spPr bwMode="auto"/>
      <dgm:t>
        <a:bodyPr/>
        <a:lstStyle/>
        <a:p>
          <a:endParaRPr lang="de-DE"/>
        </a:p>
      </dgm:t>
    </dgm:pt>
    <dgm:pt modelId="{80ED2028-6B1E-8947-A970-D7934066FEAA}" type="pres">
      <dgm:prSet presAssocID="{B6DD2D19-E6CF-7044-9DC5-E1086EF15031}" presName="connTx" presStyleLbl="parChTrans1D4" presStyleIdx="8" presStyleCnt="14"/>
      <dgm:spPr bwMode="auto"/>
      <dgm:t>
        <a:bodyPr/>
        <a:lstStyle/>
        <a:p>
          <a:endParaRPr lang="de-DE"/>
        </a:p>
      </dgm:t>
    </dgm:pt>
    <dgm:pt modelId="{6E5D0627-5DF3-2349-A4E7-42607E8A8FD7}" type="pres">
      <dgm:prSet presAssocID="{C839456D-DC90-D74F-B5E3-C2A54A8BBB52}" presName="root2" presStyleCnt="0"/>
      <dgm:spPr bwMode="auto"/>
    </dgm:pt>
    <dgm:pt modelId="{1D7E7D4B-CDC1-9C4C-81C9-FC1D6EE89E6D}" type="pres">
      <dgm:prSet presAssocID="{C839456D-DC90-D74F-B5E3-C2A54A8BBB52}" presName="LevelTwoTextNode" presStyleLbl="node4" presStyleIdx="8" presStyleCnt="14" custScaleY="31940" custLinFactNeighborX="36534" custLinFactNeighborY="-87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74E71F7-52C9-D24D-9779-4A47850852CE}" type="pres">
      <dgm:prSet presAssocID="{C839456D-DC90-D74F-B5E3-C2A54A8BBB52}" presName="level3hierChild" presStyleCnt="0"/>
      <dgm:spPr bwMode="auto"/>
    </dgm:pt>
    <dgm:pt modelId="{59B44EE9-6023-F548-A1A8-1E0EE33E575A}" type="pres">
      <dgm:prSet presAssocID="{BB600F3C-3434-1045-B4E1-FF947D8015C7}" presName="conn2-1" presStyleLbl="parChTrans1D4" presStyleIdx="9" presStyleCnt="14"/>
      <dgm:spPr bwMode="auto"/>
      <dgm:t>
        <a:bodyPr/>
        <a:lstStyle/>
        <a:p>
          <a:endParaRPr lang="de-DE"/>
        </a:p>
      </dgm:t>
    </dgm:pt>
    <dgm:pt modelId="{DD832197-E0C0-3C46-ADBD-C45736CDEEBE}" type="pres">
      <dgm:prSet presAssocID="{BB600F3C-3434-1045-B4E1-FF947D8015C7}" presName="connTx" presStyleLbl="parChTrans1D4" presStyleIdx="9" presStyleCnt="14"/>
      <dgm:spPr bwMode="auto"/>
      <dgm:t>
        <a:bodyPr/>
        <a:lstStyle/>
        <a:p>
          <a:endParaRPr lang="de-DE"/>
        </a:p>
      </dgm:t>
    </dgm:pt>
    <dgm:pt modelId="{A564755E-9C44-EB47-A953-7C3FBE6D2EB8}" type="pres">
      <dgm:prSet presAssocID="{8B9121B5-2DB3-7349-9FE7-402B9610DBB7}" presName="root2" presStyleCnt="0"/>
      <dgm:spPr bwMode="auto"/>
    </dgm:pt>
    <dgm:pt modelId="{AAAA9435-E8A4-E840-A1AC-D1F406262269}" type="pres">
      <dgm:prSet presAssocID="{8B9121B5-2DB3-7349-9FE7-402B9610DBB7}" presName="LevelTwoTextNode" presStyleLbl="node4" presStyleIdx="9" presStyleCnt="14" custScaleY="31907" custLinFactNeighborX="36534" custLinFactNeighborY="-9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94900FC-161C-414E-AF14-FCF8A0C02121}" type="pres">
      <dgm:prSet presAssocID="{8B9121B5-2DB3-7349-9FE7-402B9610DBB7}" presName="level3hierChild" presStyleCnt="0"/>
      <dgm:spPr bwMode="auto"/>
    </dgm:pt>
    <dgm:pt modelId="{2B45F1F9-EEF1-3049-94C0-B313BED1FC37}" type="pres">
      <dgm:prSet presAssocID="{679EAC63-E265-1748-8702-E58C41EB5D7B}" presName="conn2-1" presStyleLbl="parChTrans1D2" presStyleIdx="2" presStyleCnt="4"/>
      <dgm:spPr bwMode="auto"/>
      <dgm:t>
        <a:bodyPr/>
        <a:lstStyle/>
        <a:p>
          <a:endParaRPr lang="de-DE"/>
        </a:p>
      </dgm:t>
    </dgm:pt>
    <dgm:pt modelId="{4C61F43D-D8B9-A544-9307-E492229CF73C}" type="pres">
      <dgm:prSet presAssocID="{679EAC63-E265-1748-8702-E58C41EB5D7B}" presName="connTx" presStyleLbl="parChTrans1D2" presStyleIdx="2" presStyleCnt="4"/>
      <dgm:spPr bwMode="auto"/>
      <dgm:t>
        <a:bodyPr/>
        <a:lstStyle/>
        <a:p>
          <a:endParaRPr lang="de-DE"/>
        </a:p>
      </dgm:t>
    </dgm:pt>
    <dgm:pt modelId="{899C0ADE-C7D3-B54C-8956-3F14E7F3D4AF}" type="pres">
      <dgm:prSet presAssocID="{2953F4F7-81D6-2148-9903-25B72C6F5A13}" presName="root2" presStyleCnt="0"/>
      <dgm:spPr bwMode="auto"/>
    </dgm:pt>
    <dgm:pt modelId="{754EA3B2-CFCB-3E42-8F32-120FED37F973}" type="pres">
      <dgm:prSet presAssocID="{2953F4F7-81D6-2148-9903-25B72C6F5A13}" presName="LevelTwoTextNode" presStyleLbl="node2" presStyleIdx="2" presStyleCnt="4" custScaleX="117764" custScaleY="58526" custLinFactNeighborX="-12021" custLinFactNeighborY="1415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1D6D9AC-5688-884D-8AC4-68D5D7F3188B}" type="pres">
      <dgm:prSet presAssocID="{2953F4F7-81D6-2148-9903-25B72C6F5A13}" presName="level3hierChild" presStyleCnt="0"/>
      <dgm:spPr bwMode="auto"/>
    </dgm:pt>
    <dgm:pt modelId="{4BA79F19-0C14-9146-B7D7-B8A681CBAD91}" type="pres">
      <dgm:prSet presAssocID="{955E0F8C-69FF-E145-8634-41E0BE30D9BA}" presName="conn2-1" presStyleLbl="parChTrans1D3" presStyleIdx="5" presStyleCnt="9"/>
      <dgm:spPr bwMode="auto"/>
      <dgm:t>
        <a:bodyPr/>
        <a:lstStyle/>
        <a:p>
          <a:endParaRPr lang="de-DE"/>
        </a:p>
      </dgm:t>
    </dgm:pt>
    <dgm:pt modelId="{BC580196-9A24-AB40-9A5E-F226E6B88268}" type="pres">
      <dgm:prSet presAssocID="{955E0F8C-69FF-E145-8634-41E0BE30D9BA}" presName="connTx" presStyleLbl="parChTrans1D3" presStyleIdx="5" presStyleCnt="9"/>
      <dgm:spPr bwMode="auto"/>
      <dgm:t>
        <a:bodyPr/>
        <a:lstStyle/>
        <a:p>
          <a:endParaRPr lang="de-DE"/>
        </a:p>
      </dgm:t>
    </dgm:pt>
    <dgm:pt modelId="{0DBF891C-4F7D-0D49-A3B5-A3024A09F78B}" type="pres">
      <dgm:prSet presAssocID="{3A613A1C-5B1E-8D4D-B91D-4A60FF5EF53D}" presName="root2" presStyleCnt="0"/>
      <dgm:spPr bwMode="auto"/>
    </dgm:pt>
    <dgm:pt modelId="{374B9C65-F4B9-5940-BFE1-124550E91BCD}" type="pres">
      <dgm:prSet presAssocID="{3A613A1C-5B1E-8D4D-B91D-4A60FF5EF53D}" presName="LevelTwoTextNode" presStyleLbl="node3" presStyleIdx="5" presStyleCnt="9" custScaleY="31907" custLinFactX="100000" custLinFactNeighborX="101154" custLinFactNeighborY="1887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2893D54-1574-C842-B9E2-EEEBE6A0874D}" type="pres">
      <dgm:prSet presAssocID="{3A613A1C-5B1E-8D4D-B91D-4A60FF5EF53D}" presName="level3hierChild" presStyleCnt="0"/>
      <dgm:spPr bwMode="auto"/>
    </dgm:pt>
    <dgm:pt modelId="{412AA4AB-F0D2-4347-93EC-B652551E5895}" type="pres">
      <dgm:prSet presAssocID="{2CC3B889-1618-8B4D-A30A-13F16CE82C42}" presName="conn2-1" presStyleLbl="parChTrans1D3" presStyleIdx="6" presStyleCnt="9"/>
      <dgm:spPr bwMode="auto"/>
      <dgm:t>
        <a:bodyPr/>
        <a:lstStyle/>
        <a:p>
          <a:endParaRPr lang="de-DE"/>
        </a:p>
      </dgm:t>
    </dgm:pt>
    <dgm:pt modelId="{7C9A9867-9DBD-CC4A-8438-C5129EA21ACB}" type="pres">
      <dgm:prSet presAssocID="{2CC3B889-1618-8B4D-A30A-13F16CE82C42}" presName="connTx" presStyleLbl="parChTrans1D3" presStyleIdx="6" presStyleCnt="9"/>
      <dgm:spPr bwMode="auto"/>
      <dgm:t>
        <a:bodyPr/>
        <a:lstStyle/>
        <a:p>
          <a:endParaRPr lang="de-DE"/>
        </a:p>
      </dgm:t>
    </dgm:pt>
    <dgm:pt modelId="{A00D93C9-9F5D-0840-A2B5-1CEC56329042}" type="pres">
      <dgm:prSet presAssocID="{44A312C2-FDF8-8B4D-A791-E824DF39017C}" presName="root2" presStyleCnt="0"/>
      <dgm:spPr bwMode="auto"/>
    </dgm:pt>
    <dgm:pt modelId="{4B9541BF-60C7-9F45-8C37-2C7413D30348}" type="pres">
      <dgm:prSet presAssocID="{44A312C2-FDF8-8B4D-A791-E824DF39017C}" presName="LevelTwoTextNode" presStyleLbl="node3" presStyleIdx="6" presStyleCnt="9" custScaleY="31907" custLinFactX="100000" custLinFactNeighborX="101154" custLinFactNeighborY="184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A2B2DBE-302F-C84A-A707-644C6A83AA35}" type="pres">
      <dgm:prSet presAssocID="{44A312C2-FDF8-8B4D-A791-E824DF39017C}" presName="level3hierChild" presStyleCnt="0"/>
      <dgm:spPr bwMode="auto"/>
    </dgm:pt>
    <dgm:pt modelId="{2A302F67-EFAE-714D-857F-0640E61AEA19}" type="pres">
      <dgm:prSet presAssocID="{2DA07851-DD34-D246-9519-10E49C2DB2D9}" presName="conn2-1" presStyleLbl="parChTrans1D2" presStyleIdx="3" presStyleCnt="4"/>
      <dgm:spPr bwMode="auto"/>
      <dgm:t>
        <a:bodyPr/>
        <a:lstStyle/>
        <a:p>
          <a:endParaRPr lang="de-DE"/>
        </a:p>
      </dgm:t>
    </dgm:pt>
    <dgm:pt modelId="{76A5C719-D1E3-2F4C-992C-322E3FADA495}" type="pres">
      <dgm:prSet presAssocID="{2DA07851-DD34-D246-9519-10E49C2DB2D9}" presName="connTx" presStyleLbl="parChTrans1D2" presStyleIdx="3" presStyleCnt="4"/>
      <dgm:spPr bwMode="auto"/>
      <dgm:t>
        <a:bodyPr/>
        <a:lstStyle/>
        <a:p>
          <a:endParaRPr lang="de-DE"/>
        </a:p>
      </dgm:t>
    </dgm:pt>
    <dgm:pt modelId="{8A6697EC-468C-9549-8288-EA435A9000C7}" type="pres">
      <dgm:prSet presAssocID="{12CA21D3-EC35-ED4D-B70B-AA8B965CBA1A}" presName="root2" presStyleCnt="0"/>
      <dgm:spPr bwMode="auto"/>
    </dgm:pt>
    <dgm:pt modelId="{92656039-5AC6-E44B-84AB-DD60D8236141}" type="pres">
      <dgm:prSet presAssocID="{12CA21D3-EC35-ED4D-B70B-AA8B965CBA1A}" presName="LevelTwoTextNode" presStyleLbl="node2" presStyleIdx="3" presStyleCnt="4" custScaleX="144834" custScaleY="62653" custLinFactNeighborX="-11546" custLinFactNeighborY="4576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BAB61DC-6FA0-A94E-ADD9-C11E7B8B5AE5}" type="pres">
      <dgm:prSet presAssocID="{12CA21D3-EC35-ED4D-B70B-AA8B965CBA1A}" presName="level3hierChild" presStyleCnt="0"/>
      <dgm:spPr bwMode="auto"/>
    </dgm:pt>
    <dgm:pt modelId="{CD208EA7-C18B-9E49-B54F-9FE42F263BC2}" type="pres">
      <dgm:prSet presAssocID="{4A790FB3-2A98-2145-B971-F4A3024DADF2}" presName="conn2-1" presStyleLbl="parChTrans1D3" presStyleIdx="7" presStyleCnt="9"/>
      <dgm:spPr bwMode="auto"/>
      <dgm:t>
        <a:bodyPr/>
        <a:lstStyle/>
        <a:p>
          <a:endParaRPr lang="de-DE"/>
        </a:p>
      </dgm:t>
    </dgm:pt>
    <dgm:pt modelId="{8ADE9042-250B-5040-9EB3-DF27EF075CBB}" type="pres">
      <dgm:prSet presAssocID="{4A790FB3-2A98-2145-B971-F4A3024DADF2}" presName="connTx" presStyleLbl="parChTrans1D3" presStyleIdx="7" presStyleCnt="9"/>
      <dgm:spPr bwMode="auto"/>
      <dgm:t>
        <a:bodyPr/>
        <a:lstStyle/>
        <a:p>
          <a:endParaRPr lang="de-DE"/>
        </a:p>
      </dgm:t>
    </dgm:pt>
    <dgm:pt modelId="{CEA4ECDF-3D2E-4D41-8D9D-B72C44F0F5EA}" type="pres">
      <dgm:prSet presAssocID="{E34D9907-407E-1E43-9FAE-12E60430FED5}" presName="root2" presStyleCnt="0"/>
      <dgm:spPr bwMode="auto"/>
    </dgm:pt>
    <dgm:pt modelId="{81F01D4B-12DD-3144-9EDB-96C6257B715E}" type="pres">
      <dgm:prSet presAssocID="{E34D9907-407E-1E43-9FAE-12E60430FED5}" presName="LevelTwoTextNode" presStyleLbl="node3" presStyleIdx="7" presStyleCnt="9" custScaleX="144759" custScaleY="40611" custLinFactNeighborX="-22206" custLinFactNeighborY="1258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37C6706-5D1E-2B44-B540-B3D8249B2951}" type="pres">
      <dgm:prSet presAssocID="{E34D9907-407E-1E43-9FAE-12E60430FED5}" presName="level3hierChild" presStyleCnt="0"/>
      <dgm:spPr bwMode="auto"/>
    </dgm:pt>
    <dgm:pt modelId="{D874C9E9-F1B9-3E41-802D-3CF4DCD93C6B}" type="pres">
      <dgm:prSet presAssocID="{33303558-E060-6147-A7C5-628495C0C36B}" presName="conn2-1" presStyleLbl="parChTrans1D4" presStyleIdx="10" presStyleCnt="14"/>
      <dgm:spPr bwMode="auto"/>
      <dgm:t>
        <a:bodyPr/>
        <a:lstStyle/>
        <a:p>
          <a:endParaRPr lang="de-DE"/>
        </a:p>
      </dgm:t>
    </dgm:pt>
    <dgm:pt modelId="{E53E654A-2652-E848-A007-134F35743907}" type="pres">
      <dgm:prSet presAssocID="{33303558-E060-6147-A7C5-628495C0C36B}" presName="connTx" presStyleLbl="parChTrans1D4" presStyleIdx="10" presStyleCnt="14"/>
      <dgm:spPr bwMode="auto"/>
      <dgm:t>
        <a:bodyPr/>
        <a:lstStyle/>
        <a:p>
          <a:endParaRPr lang="de-DE"/>
        </a:p>
      </dgm:t>
    </dgm:pt>
    <dgm:pt modelId="{699DE05B-AA5A-0E4D-9F2F-3685703D57A2}" type="pres">
      <dgm:prSet presAssocID="{996F056F-E56F-604A-8F0F-52CB4DE75E9B}" presName="root2" presStyleCnt="0"/>
      <dgm:spPr bwMode="auto"/>
    </dgm:pt>
    <dgm:pt modelId="{5313553F-4786-DF4C-92DD-880DCF9B7A0E}" type="pres">
      <dgm:prSet presAssocID="{996F056F-E56F-604A-8F0F-52CB4DE75E9B}" presName="LevelTwoTextNode" presStyleLbl="node4" presStyleIdx="10" presStyleCnt="14" custScaleY="32095" custLinFactNeighborX="-10675" custLinFactNeighborY="1898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FE36E8B-9DB6-004F-8859-3228975D6377}" type="pres">
      <dgm:prSet presAssocID="{996F056F-E56F-604A-8F0F-52CB4DE75E9B}" presName="level3hierChild" presStyleCnt="0"/>
      <dgm:spPr bwMode="auto"/>
    </dgm:pt>
    <dgm:pt modelId="{23BF955C-62B5-5B40-BE7F-0DA93C39916B}" type="pres">
      <dgm:prSet presAssocID="{A3DA58F3-339A-504E-B56E-936E9F546558}" presName="conn2-1" presStyleLbl="parChTrans1D4" presStyleIdx="11" presStyleCnt="14"/>
      <dgm:spPr bwMode="auto"/>
      <dgm:t>
        <a:bodyPr/>
        <a:lstStyle/>
        <a:p>
          <a:endParaRPr lang="de-DE"/>
        </a:p>
      </dgm:t>
    </dgm:pt>
    <dgm:pt modelId="{D3E642E4-E7B8-D148-8780-ADB899B25A52}" type="pres">
      <dgm:prSet presAssocID="{A3DA58F3-339A-504E-B56E-936E9F546558}" presName="connTx" presStyleLbl="parChTrans1D4" presStyleIdx="11" presStyleCnt="14"/>
      <dgm:spPr bwMode="auto"/>
      <dgm:t>
        <a:bodyPr/>
        <a:lstStyle/>
        <a:p>
          <a:endParaRPr lang="de-DE"/>
        </a:p>
      </dgm:t>
    </dgm:pt>
    <dgm:pt modelId="{2A116D01-26F3-A04D-BECA-2EFEE740325C}" type="pres">
      <dgm:prSet presAssocID="{9702C34D-6BC6-9840-8C46-1A96072AFEA0}" presName="root2" presStyleCnt="0"/>
      <dgm:spPr bwMode="auto"/>
    </dgm:pt>
    <dgm:pt modelId="{53A2F20C-82DB-8B48-B90B-67B76DA601AA}" type="pres">
      <dgm:prSet presAssocID="{9702C34D-6BC6-9840-8C46-1A96072AFEA0}" presName="LevelTwoTextNode" presStyleLbl="node4" presStyleIdx="11" presStyleCnt="14" custScaleY="32095" custLinFactNeighborX="-10675" custLinFactNeighborY="1292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26F3F65-3CE9-6D44-AF2A-4FADB587D520}" type="pres">
      <dgm:prSet presAssocID="{9702C34D-6BC6-9840-8C46-1A96072AFEA0}" presName="level3hierChild" presStyleCnt="0"/>
      <dgm:spPr bwMode="auto"/>
    </dgm:pt>
    <dgm:pt modelId="{A3B52C66-6DCE-1344-A27D-B0B929D13448}" type="pres">
      <dgm:prSet presAssocID="{6DE8AD44-8450-964B-AE2B-164612344AAC}" presName="conn2-1" presStyleLbl="parChTrans1D3" presStyleIdx="8" presStyleCnt="9"/>
      <dgm:spPr bwMode="auto"/>
      <dgm:t>
        <a:bodyPr/>
        <a:lstStyle/>
        <a:p>
          <a:endParaRPr lang="de-DE"/>
        </a:p>
      </dgm:t>
    </dgm:pt>
    <dgm:pt modelId="{2F059C26-C9E0-334C-831A-CBF9E59175D9}" type="pres">
      <dgm:prSet presAssocID="{6DE8AD44-8450-964B-AE2B-164612344AAC}" presName="connTx" presStyleLbl="parChTrans1D3" presStyleIdx="8" presStyleCnt="9"/>
      <dgm:spPr bwMode="auto"/>
      <dgm:t>
        <a:bodyPr/>
        <a:lstStyle/>
        <a:p>
          <a:endParaRPr lang="de-DE"/>
        </a:p>
      </dgm:t>
    </dgm:pt>
    <dgm:pt modelId="{70B1681A-DE6A-DE46-92C7-B6F79F1ABEB9}" type="pres">
      <dgm:prSet presAssocID="{290F6ABC-7632-5B48-B033-0AFCDDCB79AF}" presName="root2" presStyleCnt="0"/>
      <dgm:spPr bwMode="auto"/>
    </dgm:pt>
    <dgm:pt modelId="{51BF8543-3B1B-8045-BBD9-F400B658BD24}" type="pres">
      <dgm:prSet presAssocID="{290F6ABC-7632-5B48-B033-0AFCDDCB79AF}" presName="LevelTwoTextNode" presStyleLbl="node3" presStyleIdx="8" presStyleCnt="9" custScaleX="124430" custScaleY="49113" custLinFactNeighborX="-22799" custLinFactNeighborY="5342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2CBEE2E-F947-EA41-AC79-4AD4286E5F0D}" type="pres">
      <dgm:prSet presAssocID="{290F6ABC-7632-5B48-B033-0AFCDDCB79AF}" presName="level3hierChild" presStyleCnt="0"/>
      <dgm:spPr bwMode="auto"/>
    </dgm:pt>
    <dgm:pt modelId="{AD3C1DDF-012C-854B-99CB-5BF9519D7DEC}" type="pres">
      <dgm:prSet presAssocID="{EE44C720-BBC4-0A46-85C6-A797327B0380}" presName="conn2-1" presStyleLbl="parChTrans1D4" presStyleIdx="12" presStyleCnt="14"/>
      <dgm:spPr bwMode="auto"/>
      <dgm:t>
        <a:bodyPr/>
        <a:lstStyle/>
        <a:p>
          <a:endParaRPr lang="de-DE"/>
        </a:p>
      </dgm:t>
    </dgm:pt>
    <dgm:pt modelId="{AA5ECBC5-0E7F-BD42-9273-673DD2B436BE}" type="pres">
      <dgm:prSet presAssocID="{EE44C720-BBC4-0A46-85C6-A797327B0380}" presName="connTx" presStyleLbl="parChTrans1D4" presStyleIdx="12" presStyleCnt="14"/>
      <dgm:spPr bwMode="auto"/>
      <dgm:t>
        <a:bodyPr/>
        <a:lstStyle/>
        <a:p>
          <a:endParaRPr lang="de-DE"/>
        </a:p>
      </dgm:t>
    </dgm:pt>
    <dgm:pt modelId="{CD6CDD9E-CD29-214B-A65F-56651C327713}" type="pres">
      <dgm:prSet presAssocID="{1E23F298-01D1-234F-8FDF-2ABC17FA5262}" presName="root2" presStyleCnt="0"/>
      <dgm:spPr bwMode="auto"/>
    </dgm:pt>
    <dgm:pt modelId="{CB1738F5-B6FC-4B46-978D-564DADFE62FC}" type="pres">
      <dgm:prSet presAssocID="{1E23F298-01D1-234F-8FDF-2ABC17FA5262}" presName="LevelTwoTextNode" presStyleLbl="node4" presStyleIdx="12" presStyleCnt="14" custScaleY="32095" custLinFactNeighborX="9654" custLinFactNeighborY="361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A7178B7-81A7-DA4F-901C-65D7F29D6CBE}" type="pres">
      <dgm:prSet presAssocID="{1E23F298-01D1-234F-8FDF-2ABC17FA5262}" presName="level3hierChild" presStyleCnt="0"/>
      <dgm:spPr bwMode="auto"/>
    </dgm:pt>
    <dgm:pt modelId="{F18326DF-7893-2B4E-940E-65A5B4645065}" type="pres">
      <dgm:prSet presAssocID="{BDD84A52-75D5-6240-9B01-5AE3A93F5638}" presName="conn2-1" presStyleLbl="parChTrans1D4" presStyleIdx="13" presStyleCnt="14"/>
      <dgm:spPr bwMode="auto"/>
      <dgm:t>
        <a:bodyPr/>
        <a:lstStyle/>
        <a:p>
          <a:endParaRPr lang="de-DE"/>
        </a:p>
      </dgm:t>
    </dgm:pt>
    <dgm:pt modelId="{A1B4DB5E-C4FA-604B-8701-F098AAC386C8}" type="pres">
      <dgm:prSet presAssocID="{BDD84A52-75D5-6240-9B01-5AE3A93F5638}" presName="connTx" presStyleLbl="parChTrans1D4" presStyleIdx="13" presStyleCnt="14"/>
      <dgm:spPr bwMode="auto"/>
      <dgm:t>
        <a:bodyPr/>
        <a:lstStyle/>
        <a:p>
          <a:endParaRPr lang="de-DE"/>
        </a:p>
      </dgm:t>
    </dgm:pt>
    <dgm:pt modelId="{86C2F00F-0D09-4E49-B1BF-A9BB29459930}" type="pres">
      <dgm:prSet presAssocID="{94A93323-0EE2-E24E-8FCA-327E597E52A0}" presName="root2" presStyleCnt="0"/>
      <dgm:spPr bwMode="auto"/>
    </dgm:pt>
    <dgm:pt modelId="{8D71B789-4379-1742-AFE5-C879ECEDCB62}" type="pres">
      <dgm:prSet presAssocID="{94A93323-0EE2-E24E-8FCA-327E597E52A0}" presName="LevelTwoTextNode" presStyleLbl="node4" presStyleIdx="13" presStyleCnt="14" custScaleY="32095" custLinFactNeighborX="9654" custLinFactNeighborY="2777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BE3F886-9778-3B44-A791-0C63B5F541D9}" type="pres">
      <dgm:prSet presAssocID="{94A93323-0EE2-E24E-8FCA-327E597E52A0}" presName="level3hierChild" presStyleCnt="0"/>
      <dgm:spPr bwMode="auto"/>
    </dgm:pt>
  </dgm:ptLst>
  <dgm:cxnLst>
    <dgm:cxn modelId="{8549A229-865A-DC41-923D-D061EB4EC6F9}" type="presOf" srcId="{0921884D-DB2B-B746-A3A2-8613EF09157A}" destId="{8AB16E5F-680B-164A-A8B3-38C75911E1BF}" srcOrd="1" destOrd="0" presId="urn:microsoft.com/office/officeart/2005/8/layout/hierarchy2"/>
    <dgm:cxn modelId="{F2FFBC19-60F5-1A4B-A58D-743C6F842EDB}" srcId="{20332EDD-D4D1-0343-8BC6-FA03E347181F}" destId="{B190B436-CF47-3C4A-8813-02A0C8B8F970}" srcOrd="1" destOrd="0" parTransId="{40D5ADE7-704B-F84E-BC83-48410B2B74E3}" sibTransId="{10164C9B-9137-BA41-96CA-53B54A0B0F40}"/>
    <dgm:cxn modelId="{833A6751-2995-1446-96EC-F47354106534}" type="presOf" srcId="{DDE72CA1-9DEC-C54E-92E3-129F0AD018F4}" destId="{46D28DD7-9860-2D43-BF8F-0D988EB3B1F4}" srcOrd="1" destOrd="0" presId="urn:microsoft.com/office/officeart/2005/8/layout/hierarchy2"/>
    <dgm:cxn modelId="{0E4F7F15-25F8-1844-A8DF-E5A84FD82CA5}" type="presOf" srcId="{7FCA68B6-6D42-7641-9A0A-0ED866BAB998}" destId="{056971AC-FD72-934D-AC54-F3008C991B13}" srcOrd="0" destOrd="0" presId="urn:microsoft.com/office/officeart/2005/8/layout/hierarchy2"/>
    <dgm:cxn modelId="{B3924C95-CFB7-4A42-A7BD-400B6817D7FE}" type="presOf" srcId="{80637D4D-9CAC-6244-85C4-BA21775B24F4}" destId="{8F6E64A3-A760-1A44-8F49-CA650AB1E916}" srcOrd="1" destOrd="0" presId="urn:microsoft.com/office/officeart/2005/8/layout/hierarchy2"/>
    <dgm:cxn modelId="{C3CAA1B0-BC10-EC4E-BF23-94326E6AC2A0}" srcId="{12CA21D3-EC35-ED4D-B70B-AA8B965CBA1A}" destId="{E34D9907-407E-1E43-9FAE-12E60430FED5}" srcOrd="0" destOrd="0" parTransId="{4A790FB3-2A98-2145-B971-F4A3024DADF2}" sibTransId="{79EB127A-B2E9-3747-83BA-89BF92B90662}"/>
    <dgm:cxn modelId="{08AF481F-ADEB-BE40-AD3E-27626805A8CF}" srcId="{48CF741D-594F-6F44-9097-40F3145DFDFE}" destId="{29977CD3-9E02-2B45-953C-863FB91DFDCC}" srcOrd="0" destOrd="0" parTransId="{28D3A397-C090-534B-885D-34B62CB44922}" sibTransId="{CBD9FF74-7035-D043-99B8-96E08FF56A8F}"/>
    <dgm:cxn modelId="{1AC16E9D-0059-0D49-9ACB-DC8D6634905B}" type="presOf" srcId="{9702C34D-6BC6-9840-8C46-1A96072AFEA0}" destId="{53A2F20C-82DB-8B48-B90B-67B76DA601AA}" srcOrd="0" destOrd="0" presId="urn:microsoft.com/office/officeart/2005/8/layout/hierarchy2"/>
    <dgm:cxn modelId="{0F0CEAC6-EC6F-E84D-9CEC-21EDD090BD89}" type="presOf" srcId="{BDD84A52-75D5-6240-9B01-5AE3A93F5638}" destId="{F18326DF-7893-2B4E-940E-65A5B4645065}" srcOrd="0" destOrd="0" presId="urn:microsoft.com/office/officeart/2005/8/layout/hierarchy2"/>
    <dgm:cxn modelId="{56E846E2-0D67-D748-8EDB-1BE188ECC7E8}" type="presOf" srcId="{5E9B9FF7-34D6-324E-86AA-3B54175E0347}" destId="{D79D7815-9C61-D647-90F8-CFFDC6496FAC}" srcOrd="0" destOrd="0" presId="urn:microsoft.com/office/officeart/2005/8/layout/hierarchy2"/>
    <dgm:cxn modelId="{6083CB85-4949-DB4B-96CA-24ECFE652F95}" type="presOf" srcId="{E7765352-0C78-9A4F-80EC-3DA115651ED6}" destId="{A851BEC5-14A1-7C42-8610-25F06A626ECF}" srcOrd="0" destOrd="0" presId="urn:microsoft.com/office/officeart/2005/8/layout/hierarchy2"/>
    <dgm:cxn modelId="{8FB83E25-94C7-DE40-8DBB-1E081B5A6682}" type="presOf" srcId="{09EA841E-5FBE-D944-B95A-9026985A2F55}" destId="{CE433DF9-6E73-3042-A0AA-2F80E22EA654}" srcOrd="0" destOrd="0" presId="urn:microsoft.com/office/officeart/2005/8/layout/hierarchy2"/>
    <dgm:cxn modelId="{085BEFB5-3433-5448-BD73-611E48514AF6}" type="presOf" srcId="{3CE7A43A-9851-284D-B25B-A17E1CEDBC74}" destId="{FF4BAB24-BD13-664A-A057-6C67EA9B5C31}" srcOrd="0" destOrd="0" presId="urn:microsoft.com/office/officeart/2005/8/layout/hierarchy2"/>
    <dgm:cxn modelId="{CFA549B1-10CE-3B4F-ACC9-CB168527F421}" type="presOf" srcId="{4A790FB3-2A98-2145-B971-F4A3024DADF2}" destId="{CD208EA7-C18B-9E49-B54F-9FE42F263BC2}" srcOrd="0" destOrd="0" presId="urn:microsoft.com/office/officeart/2005/8/layout/hierarchy2"/>
    <dgm:cxn modelId="{572C2B3B-A23D-3245-87E1-587B0FC5F9FF}" srcId="{4E18A4E3-B3BB-0C44-BCBA-9A99E58ABAAD}" destId="{C839456D-DC90-D74F-B5E3-C2A54A8BBB52}" srcOrd="0" destOrd="0" parTransId="{B6DD2D19-E6CF-7044-9DC5-E1086EF15031}" sibTransId="{A6B501A3-58F7-FF47-A2B1-DA0E26B73999}"/>
    <dgm:cxn modelId="{216EAA71-0DDC-D149-8CF6-283B09DC1F98}" type="presOf" srcId="{BB600F3C-3434-1045-B4E1-FF947D8015C7}" destId="{59B44EE9-6023-F548-A1A8-1E0EE33E575A}" srcOrd="0" destOrd="0" presId="urn:microsoft.com/office/officeart/2005/8/layout/hierarchy2"/>
    <dgm:cxn modelId="{362DB97F-70B4-FA4D-B6E1-F5D78F8EC429}" type="presOf" srcId="{679EAC63-E265-1748-8702-E58C41EB5D7B}" destId="{2B45F1F9-EEF1-3049-94C0-B313BED1FC37}" srcOrd="0" destOrd="0" presId="urn:microsoft.com/office/officeart/2005/8/layout/hierarchy2"/>
    <dgm:cxn modelId="{1465CE90-1C5A-6944-876C-6E96ABE0A704}" srcId="{12CA21D3-EC35-ED4D-B70B-AA8B965CBA1A}" destId="{290F6ABC-7632-5B48-B033-0AFCDDCB79AF}" srcOrd="1" destOrd="0" parTransId="{6DE8AD44-8450-964B-AE2B-164612344AAC}" sibTransId="{E5BA2A4E-05DB-5E43-8181-6B955AC2229C}"/>
    <dgm:cxn modelId="{19F7E987-EE1C-BD43-AB51-5718A724654B}" type="presOf" srcId="{16A66CA5-3E13-5F44-B7CC-E2835C3AC924}" destId="{6F03C638-1562-1047-ACE7-88937B87B642}" srcOrd="1" destOrd="0" presId="urn:microsoft.com/office/officeart/2005/8/layout/hierarchy2"/>
    <dgm:cxn modelId="{4C8A5AC8-3E07-654B-8D9B-7AD9B4728C8D}" srcId="{C0D05358-60F0-8744-A4A4-A4E8A930ADCE}" destId="{592EB297-1D17-B542-9F18-E5C92B188031}" srcOrd="0" destOrd="0" parTransId="{5E9B9FF7-34D6-324E-86AA-3B54175E0347}" sibTransId="{9C6D97A1-3FEC-9048-81E6-72A37D717EE8}"/>
    <dgm:cxn modelId="{0C9D7E0D-0FCB-7946-B648-C55D94415D2D}" type="presOf" srcId="{33303558-E060-6147-A7C5-628495C0C36B}" destId="{D874C9E9-F1B9-3E41-802D-3CF4DCD93C6B}" srcOrd="0" destOrd="0" presId="urn:microsoft.com/office/officeart/2005/8/layout/hierarchy2"/>
    <dgm:cxn modelId="{8DD1D424-8C84-AF43-B064-C305B51ACCF8}" type="presOf" srcId="{5E9B9FF7-34D6-324E-86AA-3B54175E0347}" destId="{EC703736-5616-8F40-A4FE-12D9C70AF3A6}" srcOrd="1" destOrd="0" presId="urn:microsoft.com/office/officeart/2005/8/layout/hierarchy2"/>
    <dgm:cxn modelId="{9661FC8C-24BF-744A-9F1C-C1E6C10A5909}" srcId="{5E0E1CE9-EB9E-CB46-A873-5AA44FF1F359}" destId="{BAB09246-436B-9F4C-BEC8-DE199B993F9D}" srcOrd="0" destOrd="0" parTransId="{2995FDE3-0B13-3C4E-A93D-2914AA65095B}" sibTransId="{7E91D67D-7FD8-8642-B662-A0CD8783D5C1}"/>
    <dgm:cxn modelId="{BB26FA4C-EFA0-0D4D-B1E3-3638339B0669}" type="presOf" srcId="{12CA21D3-EC35-ED4D-B70B-AA8B965CBA1A}" destId="{92656039-5AC6-E44B-84AB-DD60D8236141}" srcOrd="0" destOrd="0" presId="urn:microsoft.com/office/officeart/2005/8/layout/hierarchy2"/>
    <dgm:cxn modelId="{40B2F32F-D5FB-1748-8A2F-4ACD46B44622}" type="presOf" srcId="{0E305446-5B0A-3447-8D94-6EFDC311AA70}" destId="{48EF3D0A-E981-FE46-9A85-9390B0B6FE9B}" srcOrd="0" destOrd="0" presId="urn:microsoft.com/office/officeart/2005/8/layout/hierarchy2"/>
    <dgm:cxn modelId="{CB001F47-B488-4F4D-A6CA-A5B52B26DCD9}" type="presOf" srcId="{D6DA4422-D88D-1247-87D7-E8056EE3AF04}" destId="{F0D30DD1-2382-E242-B3AD-B0C9B7891083}" srcOrd="0" destOrd="0" presId="urn:microsoft.com/office/officeart/2005/8/layout/hierarchy2"/>
    <dgm:cxn modelId="{67D36A4A-37EA-7A4D-A6EE-9821DC531270}" type="presOf" srcId="{33303558-E060-6147-A7C5-628495C0C36B}" destId="{E53E654A-2652-E848-A007-134F35743907}" srcOrd="1" destOrd="0" presId="urn:microsoft.com/office/officeart/2005/8/layout/hierarchy2"/>
    <dgm:cxn modelId="{6660F349-EF72-C643-8E9F-CF7675DACB08}" type="presOf" srcId="{2CC3B889-1618-8B4D-A30A-13F16CE82C42}" destId="{7C9A9867-9DBD-CC4A-8438-C5129EA21ACB}" srcOrd="1" destOrd="0" presId="urn:microsoft.com/office/officeart/2005/8/layout/hierarchy2"/>
    <dgm:cxn modelId="{7E136EC0-838A-C944-AB57-A7029CD0E86A}" type="presOf" srcId="{BAB09246-436B-9F4C-BEC8-DE199B993F9D}" destId="{5B91F0E8-E10D-B948-B216-B10D2D995809}" srcOrd="0" destOrd="0" presId="urn:microsoft.com/office/officeart/2005/8/layout/hierarchy2"/>
    <dgm:cxn modelId="{CA334576-12C9-314C-8DAE-8F3792C7A845}" srcId="{BAB09246-436B-9F4C-BEC8-DE199B993F9D}" destId="{12CA21D3-EC35-ED4D-B70B-AA8B965CBA1A}" srcOrd="3" destOrd="0" parTransId="{2DA07851-DD34-D246-9519-10E49C2DB2D9}" sibTransId="{AFEBE8F7-B8E7-654D-8650-2D865D96B4E7}"/>
    <dgm:cxn modelId="{C1F1BDF5-4CDF-324E-986E-06D55B339BD7}" type="presOf" srcId="{0E305446-5B0A-3447-8D94-6EFDC311AA70}" destId="{7BA07F01-16C7-9847-8CFD-7C1E5209892E}" srcOrd="1" destOrd="0" presId="urn:microsoft.com/office/officeart/2005/8/layout/hierarchy2"/>
    <dgm:cxn modelId="{569314DB-6F73-1048-A3DD-E0F122A8AACE}" type="presOf" srcId="{48CF741D-594F-6F44-9097-40F3145DFDFE}" destId="{883EEC1D-274E-6B40-843A-51B79C99BD0C}" srcOrd="0" destOrd="0" presId="urn:microsoft.com/office/officeart/2005/8/layout/hierarchy2"/>
    <dgm:cxn modelId="{D23F9F77-AF35-C04B-8846-20C9FF72C11D}" type="presOf" srcId="{4E18A4E3-B3BB-0C44-BCBA-9A99E58ABAAD}" destId="{A6C7B015-1055-D54A-8803-5859E096619E}" srcOrd="0" destOrd="0" presId="urn:microsoft.com/office/officeart/2005/8/layout/hierarchy2"/>
    <dgm:cxn modelId="{DD9E2DAA-4D59-8940-9C70-E0E8FEEFAA34}" type="presOf" srcId="{40D5ADE7-704B-F84E-BC83-48410B2B74E3}" destId="{40DD9EC8-7195-9444-9FD5-5B6A964F49E6}" srcOrd="0" destOrd="0" presId="urn:microsoft.com/office/officeart/2005/8/layout/hierarchy2"/>
    <dgm:cxn modelId="{D2004671-5E8B-634A-AB37-5AA2878CA034}" srcId="{C0D05358-60F0-8744-A4A4-A4E8A930ADCE}" destId="{D6DA4422-D88D-1247-87D7-E8056EE3AF04}" srcOrd="1" destOrd="0" parTransId="{0921884D-DB2B-B746-A3A2-8613EF09157A}" sibTransId="{27654318-6738-514D-BE1B-D0AC8513E2A0}"/>
    <dgm:cxn modelId="{83180C8D-99EA-9A46-99E4-5C9D53E592F1}" type="presOf" srcId="{D795DE23-B5C5-9D48-90FA-A30E645F318C}" destId="{E24080FF-B3CF-D043-BB30-571B6CF6119A}" srcOrd="0" destOrd="0" presId="urn:microsoft.com/office/officeart/2005/8/layout/hierarchy2"/>
    <dgm:cxn modelId="{A29B3EBF-7F9B-4647-9028-3782136BE72A}" type="presOf" srcId="{EE44C720-BBC4-0A46-85C6-A797327B0380}" destId="{AA5ECBC5-0E7F-BD42-9273-673DD2B436BE}" srcOrd="1" destOrd="0" presId="urn:microsoft.com/office/officeart/2005/8/layout/hierarchy2"/>
    <dgm:cxn modelId="{085480B7-4ACA-DE45-90DA-2A84B0D8D247}" type="presOf" srcId="{94A93323-0EE2-E24E-8FCA-327E597E52A0}" destId="{8D71B789-4379-1742-AFE5-C879ECEDCB62}" srcOrd="0" destOrd="0" presId="urn:microsoft.com/office/officeart/2005/8/layout/hierarchy2"/>
    <dgm:cxn modelId="{692A7796-D585-C340-81FF-F71A840EEB28}" type="presOf" srcId="{D795DE23-B5C5-9D48-90FA-A30E645F318C}" destId="{BE21F6F9-E6E9-7649-8CA7-1147649647BD}" srcOrd="1" destOrd="0" presId="urn:microsoft.com/office/officeart/2005/8/layout/hierarchy2"/>
    <dgm:cxn modelId="{47AC5A5A-0178-FB41-A8B9-26546A1E1C2D}" type="presOf" srcId="{B190B436-CF47-3C4A-8813-02A0C8B8F970}" destId="{84A93B74-12C8-6840-B01C-C9C681B8C8B2}" srcOrd="0" destOrd="0" presId="urn:microsoft.com/office/officeart/2005/8/layout/hierarchy2"/>
    <dgm:cxn modelId="{4C730E0F-7888-834E-AC5F-29F206990CE2}" type="presOf" srcId="{B6DD2D19-E6CF-7044-9DC5-E1086EF15031}" destId="{80ED2028-6B1E-8947-A970-D7934066FEAA}" srcOrd="1" destOrd="0" presId="urn:microsoft.com/office/officeart/2005/8/layout/hierarchy2"/>
    <dgm:cxn modelId="{E31A46D0-8DF7-024D-B0BD-3BB59179971D}" type="presOf" srcId="{2CC3B889-1618-8B4D-A30A-13F16CE82C42}" destId="{412AA4AB-F0D2-4347-93EC-B652551E5895}" srcOrd="0" destOrd="0" presId="urn:microsoft.com/office/officeart/2005/8/layout/hierarchy2"/>
    <dgm:cxn modelId="{07557557-F358-1447-B656-5E53C8E3C1B4}" type="presOf" srcId="{29977CD3-9E02-2B45-953C-863FB91DFDCC}" destId="{9894C249-A928-CF4E-BA4C-72FEF3C05ABE}" srcOrd="0" destOrd="0" presId="urn:microsoft.com/office/officeart/2005/8/layout/hierarchy2"/>
    <dgm:cxn modelId="{2F14194C-3A2C-494E-878D-0BC903F0056C}" srcId="{592EB297-1D17-B542-9F18-E5C92B188031}" destId="{6E90FE00-098D-1043-9025-95803ED5ACCD}" srcOrd="1" destOrd="0" parTransId="{D795DE23-B5C5-9D48-90FA-A30E645F318C}" sibTransId="{3337DFFC-063E-5C48-ADC9-6349B9994077}"/>
    <dgm:cxn modelId="{2969FB28-74C3-4B4F-8ECC-218DE926CCA4}" type="presOf" srcId="{82CD1E5B-F997-BC42-A384-3FDE3549761B}" destId="{CB8010D8-D2F4-5348-B629-94DED6240150}" srcOrd="0" destOrd="0" presId="urn:microsoft.com/office/officeart/2005/8/layout/hierarchy2"/>
    <dgm:cxn modelId="{A0E93C82-0D11-8F4C-A0FF-07EADDCBAFE5}" type="presOf" srcId="{C839456D-DC90-D74F-B5E3-C2A54A8BBB52}" destId="{1D7E7D4B-CDC1-9C4C-81C9-FC1D6EE89E6D}" srcOrd="0" destOrd="0" presId="urn:microsoft.com/office/officeart/2005/8/layout/hierarchy2"/>
    <dgm:cxn modelId="{C021D3F1-2817-7142-8C90-7BD07D3BDA9F}" type="presOf" srcId="{B6DD2D19-E6CF-7044-9DC5-E1086EF15031}" destId="{EBDD2D25-086F-1046-8934-96F9BA8B34D9}" srcOrd="0" destOrd="0" presId="urn:microsoft.com/office/officeart/2005/8/layout/hierarchy2"/>
    <dgm:cxn modelId="{7CF737FB-E93E-044F-9AF5-947B5E0D9B57}" type="presOf" srcId="{28D3A397-C090-534B-885D-34B62CB44922}" destId="{D62A0FE0-3C2E-4948-8C3C-261B928346FD}" srcOrd="1" destOrd="0" presId="urn:microsoft.com/office/officeart/2005/8/layout/hierarchy2"/>
    <dgm:cxn modelId="{EE0CE71A-5819-7349-984A-4D1BE0F03EEE}" srcId="{290F6ABC-7632-5B48-B033-0AFCDDCB79AF}" destId="{1E23F298-01D1-234F-8FDF-2ABC17FA5262}" srcOrd="0" destOrd="0" parTransId="{EE44C720-BBC4-0A46-85C6-A797327B0380}" sibTransId="{9A9A0C34-5CD0-AD47-B203-11B7A89B0906}"/>
    <dgm:cxn modelId="{A9309CAC-1AF4-6C43-AC95-DE6E5163ED22}" type="presOf" srcId="{8B9121B5-2DB3-7349-9FE7-402B9610DBB7}" destId="{AAAA9435-E8A4-E840-A1AC-D1F406262269}" srcOrd="0" destOrd="0" presId="urn:microsoft.com/office/officeart/2005/8/layout/hierarchy2"/>
    <dgm:cxn modelId="{43BCEF55-AF40-D544-BB67-D5A88933AB40}" srcId="{BAB09246-436B-9F4C-BEC8-DE199B993F9D}" destId="{C0D05358-60F0-8744-A4A4-A4E8A930ADCE}" srcOrd="0" destOrd="0" parTransId="{16A66CA5-3E13-5F44-B7CC-E2835C3AC924}" sibTransId="{66A804CF-2DF1-B344-BE33-96B001B91C99}"/>
    <dgm:cxn modelId="{4458D7BB-E095-DA4D-BA6E-E2ED4DC9A171}" type="presOf" srcId="{7FCA68B6-6D42-7641-9A0A-0ED866BAB998}" destId="{91701E99-3732-C04A-8565-01734416531F}" srcOrd="1" destOrd="0" presId="urn:microsoft.com/office/officeart/2005/8/layout/hierarchy2"/>
    <dgm:cxn modelId="{27D8383A-06D9-6F48-B494-8B67E172F30B}" type="presOf" srcId="{5E0E1CE9-EB9E-CB46-A873-5AA44FF1F359}" destId="{5F345928-5DD2-2D49-AC7C-C75A5575235A}" srcOrd="0" destOrd="0" presId="urn:microsoft.com/office/officeart/2005/8/layout/hierarchy2"/>
    <dgm:cxn modelId="{20E47040-2E93-5F40-A9B4-01D705421988}" type="presOf" srcId="{BDD84A52-75D5-6240-9B01-5AE3A93F5638}" destId="{A1B4DB5E-C4FA-604B-8701-F098AAC386C8}" srcOrd="1" destOrd="0" presId="urn:microsoft.com/office/officeart/2005/8/layout/hierarchy2"/>
    <dgm:cxn modelId="{9FE1149E-DE16-5E41-A7A0-04DB32192539}" type="presOf" srcId="{17EC9701-0847-9B4F-AA1A-1B65552D3BEC}" destId="{F5785A3D-FD95-BF4A-9E26-9359291EA0D5}" srcOrd="1" destOrd="0" presId="urn:microsoft.com/office/officeart/2005/8/layout/hierarchy2"/>
    <dgm:cxn modelId="{DC602E29-3C2B-1B40-BEF8-058A2DB44AB7}" srcId="{BAB09246-436B-9F4C-BEC8-DE199B993F9D}" destId="{2953F4F7-81D6-2148-9903-25B72C6F5A13}" srcOrd="2" destOrd="0" parTransId="{679EAC63-E265-1748-8702-E58C41EB5D7B}" sibTransId="{25FEBC7C-5448-B947-80B7-B3B3081E2D6B}"/>
    <dgm:cxn modelId="{D1370846-F35A-FA46-A71D-C6DAFA419459}" type="presOf" srcId="{BB600F3C-3434-1045-B4E1-FF947D8015C7}" destId="{DD832197-E0C0-3C46-ADBD-C45736CDEEBE}" srcOrd="1" destOrd="0" presId="urn:microsoft.com/office/officeart/2005/8/layout/hierarchy2"/>
    <dgm:cxn modelId="{EA1B1ACA-84F6-7D41-AB0A-2EBA5060F0E9}" type="presOf" srcId="{4F5BE274-A474-8D4C-8A70-4F128A2374BA}" destId="{176A66BA-376A-0A4D-BD0D-C2269313CD3C}" srcOrd="0" destOrd="0" presId="urn:microsoft.com/office/officeart/2005/8/layout/hierarchy2"/>
    <dgm:cxn modelId="{C70930E6-2897-D743-BEE1-C5B50FADAF93}" type="presOf" srcId="{C0D05358-60F0-8744-A4A4-A4E8A930ADCE}" destId="{660FA8EA-AE46-4F4B-A2F0-4288D07DDDE1}" srcOrd="0" destOrd="0" presId="urn:microsoft.com/office/officeart/2005/8/layout/hierarchy2"/>
    <dgm:cxn modelId="{E1472750-6759-094C-A7A1-D6579036BACC}" type="presOf" srcId="{A3DA58F3-339A-504E-B56E-936E9F546558}" destId="{23BF955C-62B5-5B40-BE7F-0DA93C39916B}" srcOrd="0" destOrd="0" presId="urn:microsoft.com/office/officeart/2005/8/layout/hierarchy2"/>
    <dgm:cxn modelId="{17B84188-8DDA-0C49-A6B0-7FD31A02BF28}" type="presOf" srcId="{16A66CA5-3E13-5F44-B7CC-E2835C3AC924}" destId="{FC237F57-3EAD-DB42-8ECD-BEC2DA78D283}" srcOrd="0" destOrd="0" presId="urn:microsoft.com/office/officeart/2005/8/layout/hierarchy2"/>
    <dgm:cxn modelId="{AB22B5B8-3971-E349-AB43-306376881120}" type="presOf" srcId="{955E0F8C-69FF-E145-8634-41E0BE30D9BA}" destId="{BC580196-9A24-AB40-9A5E-F226E6B88268}" srcOrd="1" destOrd="0" presId="urn:microsoft.com/office/officeart/2005/8/layout/hierarchy2"/>
    <dgm:cxn modelId="{15155956-F23E-0E49-88F6-6DC7A8F8F111}" type="presOf" srcId="{955E0F8C-69FF-E145-8634-41E0BE30D9BA}" destId="{4BA79F19-0C14-9146-B7D7-B8A681CBAD91}" srcOrd="0" destOrd="0" presId="urn:microsoft.com/office/officeart/2005/8/layout/hierarchy2"/>
    <dgm:cxn modelId="{D00F84D9-B6D2-534B-893E-1596AAAF042C}" type="presOf" srcId="{57183EC4-EC41-4841-800C-0B6B74F354DF}" destId="{422B973B-208A-664A-AB06-7FB414B16BEB}" srcOrd="0" destOrd="0" presId="urn:microsoft.com/office/officeart/2005/8/layout/hierarchy2"/>
    <dgm:cxn modelId="{941851E2-9825-274A-86E8-C8532BA23004}" srcId="{592EB297-1D17-B542-9F18-E5C92B188031}" destId="{57183EC4-EC41-4841-800C-0B6B74F354DF}" srcOrd="0" destOrd="0" parTransId="{80637D4D-9CAC-6244-85C4-BA21775B24F4}" sibTransId="{96EA2170-BDB9-2241-B063-E97158737581}"/>
    <dgm:cxn modelId="{E96AF11C-0313-E749-ADC6-8783DC5C0B9D}" type="presOf" srcId="{2DA07851-DD34-D246-9519-10E49C2DB2D9}" destId="{2A302F67-EFAE-714D-857F-0640E61AEA19}" srcOrd="0" destOrd="0" presId="urn:microsoft.com/office/officeart/2005/8/layout/hierarchy2"/>
    <dgm:cxn modelId="{C6AE8291-1681-AD48-86F7-7C7BE7B9717B}" type="presOf" srcId="{6DE8AD44-8450-964B-AE2B-164612344AAC}" destId="{2F059C26-C9E0-334C-831A-CBF9E59175D9}" srcOrd="1" destOrd="0" presId="urn:microsoft.com/office/officeart/2005/8/layout/hierarchy2"/>
    <dgm:cxn modelId="{8B2EFF9C-970D-594E-AE72-D10FA29219DB}" type="presOf" srcId="{6F4DDEA3-B486-5B4E-8E0D-70C0991B42F3}" destId="{93BAEA0C-BDBA-C547-9D73-6FC013BFC5BF}" srcOrd="0" destOrd="0" presId="urn:microsoft.com/office/officeart/2005/8/layout/hierarchy2"/>
    <dgm:cxn modelId="{7469AA9A-70AF-1046-AF9C-E46157B9F01B}" type="presOf" srcId="{3A613A1C-5B1E-8D4D-B91D-4A60FF5EF53D}" destId="{374B9C65-F4B9-5940-BFE1-124550E91BCD}" srcOrd="0" destOrd="0" presId="urn:microsoft.com/office/officeart/2005/8/layout/hierarchy2"/>
    <dgm:cxn modelId="{905D7604-09F5-E94D-90CE-4E11B6BB2C10}" type="presOf" srcId="{1766D196-D578-D440-9982-EB73314AFFD5}" destId="{F3D09B20-BA55-0144-AAFF-476EAD75B6AC}" srcOrd="0" destOrd="0" presId="urn:microsoft.com/office/officeart/2005/8/layout/hierarchy2"/>
    <dgm:cxn modelId="{48AFC8B1-4668-A34C-B418-DC6116C08172}" srcId="{290F6ABC-7632-5B48-B033-0AFCDDCB79AF}" destId="{94A93323-0EE2-E24E-8FCA-327E597E52A0}" srcOrd="1" destOrd="0" parTransId="{BDD84A52-75D5-6240-9B01-5AE3A93F5638}" sibTransId="{69C54651-B45A-B948-848A-7DFAB0F6FC00}"/>
    <dgm:cxn modelId="{DC41BCAB-0570-0043-8905-54E4786A8D19}" type="presOf" srcId="{44A312C2-FDF8-8B4D-A791-E824DF39017C}" destId="{4B9541BF-60C7-9F45-8C37-2C7413D30348}" srcOrd="0" destOrd="0" presId="urn:microsoft.com/office/officeart/2005/8/layout/hierarchy2"/>
    <dgm:cxn modelId="{3C63A488-3735-2A40-8860-672DD97590EC}" type="presOf" srcId="{20332EDD-D4D1-0343-8BC6-FA03E347181F}" destId="{C857F7C7-0A42-2940-84D6-BC429183A8C0}" srcOrd="0" destOrd="0" presId="urn:microsoft.com/office/officeart/2005/8/layout/hierarchy2"/>
    <dgm:cxn modelId="{76539491-C55D-2240-AEAA-574055118A7D}" type="presOf" srcId="{1E23F298-01D1-234F-8FDF-2ABC17FA5262}" destId="{CB1738F5-B6FC-4B46-978D-564DADFE62FC}" srcOrd="0" destOrd="0" presId="urn:microsoft.com/office/officeart/2005/8/layout/hierarchy2"/>
    <dgm:cxn modelId="{0D6E2643-31AE-9047-874D-2066817A2A0B}" srcId="{D6DA4422-D88D-1247-87D7-E8056EE3AF04}" destId="{6F4DDEA3-B486-5B4E-8E0D-70C0991B42F3}" srcOrd="1" destOrd="0" parTransId="{0E305446-5B0A-3447-8D94-6EFDC311AA70}" sibTransId="{DF0EE70C-7C79-9A48-A8D1-DDFAF26F1585}"/>
    <dgm:cxn modelId="{05CA899C-0F32-7D4D-8356-4F844C3148DA}" srcId="{4E18A4E3-B3BB-0C44-BCBA-9A99E58ABAAD}" destId="{8B9121B5-2DB3-7349-9FE7-402B9610DBB7}" srcOrd="1" destOrd="0" parTransId="{BB600F3C-3434-1045-B4E1-FF947D8015C7}" sibTransId="{83662AB6-7733-434E-8A43-491E5D4DEE81}"/>
    <dgm:cxn modelId="{03580DB2-050A-B749-AE64-64BDDE46B65D}" srcId="{2953F4F7-81D6-2148-9903-25B72C6F5A13}" destId="{44A312C2-FDF8-8B4D-A791-E824DF39017C}" srcOrd="1" destOrd="0" parTransId="{2CC3B889-1618-8B4D-A30A-13F16CE82C42}" sibTransId="{7615B641-FE7B-0F4B-8BCB-E8D36E8ED314}"/>
    <dgm:cxn modelId="{0DBDEBC4-2636-FA47-8EE5-1F6FC1054798}" type="presOf" srcId="{AF4E8C85-6B97-0B44-A9ED-886D89878321}" destId="{09F4A65D-70B1-F64B-8858-7B33037035DA}" srcOrd="1" destOrd="0" presId="urn:microsoft.com/office/officeart/2005/8/layout/hierarchy2"/>
    <dgm:cxn modelId="{59A3DD59-C2FF-224C-B849-DE8991D9CB46}" type="presOf" srcId="{95B5A010-BF09-F04D-8F02-1FFBDED65967}" destId="{DE7AF149-C6D0-7C4D-93CF-99CB81E561AB}" srcOrd="0" destOrd="0" presId="urn:microsoft.com/office/officeart/2005/8/layout/hierarchy2"/>
    <dgm:cxn modelId="{7A9DE6A2-9E9F-2B43-8371-77890525893D}" type="presOf" srcId="{80637D4D-9CAC-6244-85C4-BA21775B24F4}" destId="{EB96B967-B461-E447-837D-96A4363146A9}" srcOrd="0" destOrd="0" presId="urn:microsoft.com/office/officeart/2005/8/layout/hierarchy2"/>
    <dgm:cxn modelId="{0263BC7B-88AE-A045-B062-F90FB91F7E80}" srcId="{29977CD3-9E02-2B45-953C-863FB91DFDCC}" destId="{09EA841E-5FBE-D944-B95A-9026985A2F55}" srcOrd="1" destOrd="0" parTransId="{17EC9701-0847-9B4F-AA1A-1B65552D3BEC}" sibTransId="{C4C653F3-02AE-7E41-931C-F9FCAA6D1F65}"/>
    <dgm:cxn modelId="{A0F13990-7149-9A4B-8F65-ADED874A71B0}" type="presOf" srcId="{E7765352-0C78-9A4F-80EC-3DA115651ED6}" destId="{42F08CD3-5B6F-F042-BCCB-9BC08245FB45}" srcOrd="1" destOrd="0" presId="urn:microsoft.com/office/officeart/2005/8/layout/hierarchy2"/>
    <dgm:cxn modelId="{66A3753A-CBAD-574F-9975-E308F9C7523C}" srcId="{E34D9907-407E-1E43-9FAE-12E60430FED5}" destId="{996F056F-E56F-604A-8F0F-52CB4DE75E9B}" srcOrd="0" destOrd="0" parTransId="{33303558-E060-6147-A7C5-628495C0C36B}" sibTransId="{F09BA725-B2F7-F643-97BE-9BE3A0397BFC}"/>
    <dgm:cxn modelId="{1B469ACF-796F-E042-BE3B-D39E1062F620}" type="presOf" srcId="{40D5ADE7-704B-F84E-BC83-48410B2B74E3}" destId="{2256C0C4-0495-4C4B-991F-95A65D83D4B0}" srcOrd="1" destOrd="0" presId="urn:microsoft.com/office/officeart/2005/8/layout/hierarchy2"/>
    <dgm:cxn modelId="{9DDE719E-CE08-CB41-9AA9-875BA5E0212F}" srcId="{48CF741D-594F-6F44-9097-40F3145DFDFE}" destId="{4E18A4E3-B3BB-0C44-BCBA-9A99E58ABAAD}" srcOrd="2" destOrd="0" parTransId="{3CE7A43A-9851-284D-B25B-A17E1CEDBC74}" sibTransId="{A6498B34-3A54-0649-BB76-3E9FF387711B}"/>
    <dgm:cxn modelId="{347FBDEF-6A36-C543-BB56-653F883BCA95}" type="presOf" srcId="{17EC9701-0847-9B4F-AA1A-1B65552D3BEC}" destId="{B9CF628B-967F-0D4D-92D5-A5342D183561}" srcOrd="0" destOrd="0" presId="urn:microsoft.com/office/officeart/2005/8/layout/hierarchy2"/>
    <dgm:cxn modelId="{96D9C679-76EE-2141-BA14-EC81EAF5866E}" srcId="{E34D9907-407E-1E43-9FAE-12E60430FED5}" destId="{9702C34D-6BC6-9840-8C46-1A96072AFEA0}" srcOrd="1" destOrd="0" parTransId="{A3DA58F3-339A-504E-B56E-936E9F546558}" sibTransId="{B0CF251C-E6EE-E44D-844F-FC7AC42A9D28}"/>
    <dgm:cxn modelId="{74D1C171-8395-5F40-8D67-97B9582AB433}" type="presOf" srcId="{AF4E8C85-6B97-0B44-A9ED-886D89878321}" destId="{4A555B44-48DB-0849-98BE-4820E1445243}" srcOrd="0" destOrd="0" presId="urn:microsoft.com/office/officeart/2005/8/layout/hierarchy2"/>
    <dgm:cxn modelId="{2CD82F93-5A35-2C4A-AE70-E1365E9D80E1}" type="presOf" srcId="{2953F4F7-81D6-2148-9903-25B72C6F5A13}" destId="{754EA3B2-CFCB-3E42-8F32-120FED37F973}" srcOrd="0" destOrd="0" presId="urn:microsoft.com/office/officeart/2005/8/layout/hierarchy2"/>
    <dgm:cxn modelId="{F629B799-6A6D-034E-93AA-C08828D2C284}" srcId="{BAB09246-436B-9F4C-BEC8-DE199B993F9D}" destId="{48CF741D-594F-6F44-9097-40F3145DFDFE}" srcOrd="1" destOrd="0" parTransId="{7FCA68B6-6D42-7641-9A0A-0ED866BAB998}" sibTransId="{E94A7B91-ADCB-6E4B-BF64-FFC003F353BD}"/>
    <dgm:cxn modelId="{09467AFE-A87F-B64B-BDF9-048F8043BC41}" srcId="{48CF741D-594F-6F44-9097-40F3145DFDFE}" destId="{20332EDD-D4D1-0343-8BC6-FA03E347181F}" srcOrd="1" destOrd="0" parTransId="{AF4E8C85-6B97-0B44-A9ED-886D89878321}" sibTransId="{351465BE-178D-FB4F-8DDB-F6EE238989B2}"/>
    <dgm:cxn modelId="{54362272-E671-1E49-BD0F-CA890C7808E8}" type="presOf" srcId="{95B5A010-BF09-F04D-8F02-1FFBDED65967}" destId="{F477F22D-640F-C949-96EA-2BA830828A8F}" srcOrd="1" destOrd="0" presId="urn:microsoft.com/office/officeart/2005/8/layout/hierarchy2"/>
    <dgm:cxn modelId="{B57779C9-4996-D546-A477-6076A2286202}" type="presOf" srcId="{996F056F-E56F-604A-8F0F-52CB4DE75E9B}" destId="{5313553F-4786-DF4C-92DD-880DCF9B7A0E}" srcOrd="0" destOrd="0" presId="urn:microsoft.com/office/officeart/2005/8/layout/hierarchy2"/>
    <dgm:cxn modelId="{9BBD8EF6-5610-934B-A408-F4D852EA66F1}" srcId="{2953F4F7-81D6-2148-9903-25B72C6F5A13}" destId="{3A613A1C-5B1E-8D4D-B91D-4A60FF5EF53D}" srcOrd="0" destOrd="0" parTransId="{955E0F8C-69FF-E145-8634-41E0BE30D9BA}" sibTransId="{24B33910-9E7A-974B-B47D-1D5046C5444B}"/>
    <dgm:cxn modelId="{3EBCAE7E-CECA-814E-982C-FF741145EA0C}" type="presOf" srcId="{6DE8AD44-8450-964B-AE2B-164612344AAC}" destId="{A3B52C66-6DCE-1344-A27D-B0B929D13448}" srcOrd="0" destOrd="0" presId="urn:microsoft.com/office/officeart/2005/8/layout/hierarchy2"/>
    <dgm:cxn modelId="{23ED4B8A-63D5-7E41-ACF8-21CBECDDA7C0}" type="presOf" srcId="{28D3A397-C090-534B-885D-34B62CB44922}" destId="{11B197AB-A07B-8040-90DF-C6EF0B9843C5}" srcOrd="0" destOrd="0" presId="urn:microsoft.com/office/officeart/2005/8/layout/hierarchy2"/>
    <dgm:cxn modelId="{70430AE4-4141-AF44-B41B-7929A2A25417}" type="presOf" srcId="{4A790FB3-2A98-2145-B971-F4A3024DADF2}" destId="{8ADE9042-250B-5040-9EB3-DF27EF075CBB}" srcOrd="1" destOrd="0" presId="urn:microsoft.com/office/officeart/2005/8/layout/hierarchy2"/>
    <dgm:cxn modelId="{E2559CA1-3171-A842-9DCB-D9B1945B6264}" srcId="{20332EDD-D4D1-0343-8BC6-FA03E347181F}" destId="{82CD1E5B-F997-BC42-A384-3FDE3549761B}" srcOrd="0" destOrd="0" parTransId="{95B5A010-BF09-F04D-8F02-1FFBDED65967}" sibTransId="{14C06452-FD48-E740-AF28-CCE3ECE46A35}"/>
    <dgm:cxn modelId="{5631857D-6567-DF4D-85BF-CA71711D6940}" type="presOf" srcId="{0921884D-DB2B-B746-A3A2-8613EF09157A}" destId="{7933348A-88B3-BE43-B676-290F0EFCBD16}" srcOrd="0" destOrd="0" presId="urn:microsoft.com/office/officeart/2005/8/layout/hierarchy2"/>
    <dgm:cxn modelId="{5230E6C5-E962-A949-A111-CAC9B84D3FE7}" srcId="{29977CD3-9E02-2B45-953C-863FB91DFDCC}" destId="{1766D196-D578-D440-9982-EB73314AFFD5}" srcOrd="0" destOrd="0" parTransId="{E7765352-0C78-9A4F-80EC-3DA115651ED6}" sibTransId="{C1905FAD-DD83-364D-B86A-C80D9B3165ED}"/>
    <dgm:cxn modelId="{B9742807-B0C5-8948-B99E-0409146DAF36}" type="presOf" srcId="{679EAC63-E265-1748-8702-E58C41EB5D7B}" destId="{4C61F43D-D8B9-A544-9307-E492229CF73C}" srcOrd="1" destOrd="0" presId="urn:microsoft.com/office/officeart/2005/8/layout/hierarchy2"/>
    <dgm:cxn modelId="{79C0EAE0-3C17-6E4F-924D-0B41E5870DAE}" srcId="{D6DA4422-D88D-1247-87D7-E8056EE3AF04}" destId="{4F5BE274-A474-8D4C-8A70-4F128A2374BA}" srcOrd="0" destOrd="0" parTransId="{DDE72CA1-9DEC-C54E-92E3-129F0AD018F4}" sibTransId="{B46BE805-7F0F-694D-910D-3B3AADAE4E50}"/>
    <dgm:cxn modelId="{01EB864F-24AB-3B42-AA4D-DF42F24EBDD2}" type="presOf" srcId="{3CE7A43A-9851-284D-B25B-A17E1CEDBC74}" destId="{4B155193-869E-DC4E-9466-1BD3AE22F05D}" srcOrd="1" destOrd="0" presId="urn:microsoft.com/office/officeart/2005/8/layout/hierarchy2"/>
    <dgm:cxn modelId="{4F1C7514-3343-9D44-BFC5-FE3D4994F324}" type="presOf" srcId="{DDE72CA1-9DEC-C54E-92E3-129F0AD018F4}" destId="{F0B2501F-6900-0D4D-BEE6-C11635CF98AB}" srcOrd="0" destOrd="0" presId="urn:microsoft.com/office/officeart/2005/8/layout/hierarchy2"/>
    <dgm:cxn modelId="{74FBF425-E44F-7D4F-8250-0954CF2C929B}" type="presOf" srcId="{6E90FE00-098D-1043-9025-95803ED5ACCD}" destId="{114A6267-A2C6-5E41-8515-05FE27E555D9}" srcOrd="0" destOrd="0" presId="urn:microsoft.com/office/officeart/2005/8/layout/hierarchy2"/>
    <dgm:cxn modelId="{0C151214-D470-E648-852A-1B7F078CE6AF}" type="presOf" srcId="{290F6ABC-7632-5B48-B033-0AFCDDCB79AF}" destId="{51BF8543-3B1B-8045-BBD9-F400B658BD24}" srcOrd="0" destOrd="0" presId="urn:microsoft.com/office/officeart/2005/8/layout/hierarchy2"/>
    <dgm:cxn modelId="{D9F13501-DDE8-6844-9DEE-A4E51D4103DC}" type="presOf" srcId="{EE44C720-BBC4-0A46-85C6-A797327B0380}" destId="{AD3C1DDF-012C-854B-99CB-5BF9519D7DEC}" srcOrd="0" destOrd="0" presId="urn:microsoft.com/office/officeart/2005/8/layout/hierarchy2"/>
    <dgm:cxn modelId="{8EAAD5A4-A331-2B48-BBB1-2E73B521A817}" type="presOf" srcId="{2DA07851-DD34-D246-9519-10E49C2DB2D9}" destId="{76A5C719-D1E3-2F4C-992C-322E3FADA495}" srcOrd="1" destOrd="0" presId="urn:microsoft.com/office/officeart/2005/8/layout/hierarchy2"/>
    <dgm:cxn modelId="{E4E74447-3520-1042-9182-DA964D84F722}" type="presOf" srcId="{A3DA58F3-339A-504E-B56E-936E9F546558}" destId="{D3E642E4-E7B8-D148-8780-ADB899B25A52}" srcOrd="1" destOrd="0" presId="urn:microsoft.com/office/officeart/2005/8/layout/hierarchy2"/>
    <dgm:cxn modelId="{B71DC18A-4B6B-FF46-867E-AB5097275F4A}" type="presOf" srcId="{592EB297-1D17-B542-9F18-E5C92B188031}" destId="{DE45F59D-7484-A946-B654-FD000ED656CE}" srcOrd="0" destOrd="0" presId="urn:microsoft.com/office/officeart/2005/8/layout/hierarchy2"/>
    <dgm:cxn modelId="{87608E24-6F6E-DD41-9C16-0F308B1D3145}" type="presOf" srcId="{E34D9907-407E-1E43-9FAE-12E60430FED5}" destId="{81F01D4B-12DD-3144-9EDB-96C6257B715E}" srcOrd="0" destOrd="0" presId="urn:microsoft.com/office/officeart/2005/8/layout/hierarchy2"/>
    <dgm:cxn modelId="{49E4E25B-8350-5C45-85CB-0F2270E1AFD5}" type="presParOf" srcId="{5F345928-5DD2-2D49-AC7C-C75A5575235A}" destId="{C8CADB2C-06D3-1B46-BAC4-DAC4A0D8C0EB}" srcOrd="0" destOrd="0" presId="urn:microsoft.com/office/officeart/2005/8/layout/hierarchy2"/>
    <dgm:cxn modelId="{016F0F91-BFFD-454C-AE06-FD04A2C215E9}" type="presParOf" srcId="{C8CADB2C-06D3-1B46-BAC4-DAC4A0D8C0EB}" destId="{5B91F0E8-E10D-B948-B216-B10D2D995809}" srcOrd="0" destOrd="0" presId="urn:microsoft.com/office/officeart/2005/8/layout/hierarchy2"/>
    <dgm:cxn modelId="{B14CA7D3-7901-7E44-9F19-D84F4BD33358}" type="presParOf" srcId="{C8CADB2C-06D3-1B46-BAC4-DAC4A0D8C0EB}" destId="{9EE8EF9D-B750-164F-9878-FCDCCDAFB3A0}" srcOrd="1" destOrd="0" presId="urn:microsoft.com/office/officeart/2005/8/layout/hierarchy2"/>
    <dgm:cxn modelId="{3619FA82-AB92-3F40-8320-0F8EAFBFE6D8}" type="presParOf" srcId="{9EE8EF9D-B750-164F-9878-FCDCCDAFB3A0}" destId="{FC237F57-3EAD-DB42-8ECD-BEC2DA78D283}" srcOrd="0" destOrd="0" presId="urn:microsoft.com/office/officeart/2005/8/layout/hierarchy2"/>
    <dgm:cxn modelId="{265F5AC7-7B14-7644-999E-CCEE1B944766}" type="presParOf" srcId="{FC237F57-3EAD-DB42-8ECD-BEC2DA78D283}" destId="{6F03C638-1562-1047-ACE7-88937B87B642}" srcOrd="0" destOrd="0" presId="urn:microsoft.com/office/officeart/2005/8/layout/hierarchy2"/>
    <dgm:cxn modelId="{18518B3E-7123-204D-80FE-AAFC46B2666F}" type="presParOf" srcId="{9EE8EF9D-B750-164F-9878-FCDCCDAFB3A0}" destId="{588EA0CC-CF5D-494F-A0E6-7A1A0A56CE45}" srcOrd="1" destOrd="0" presId="urn:microsoft.com/office/officeart/2005/8/layout/hierarchy2"/>
    <dgm:cxn modelId="{C3287B92-1946-294F-BCC7-0659D9EFCEEA}" type="presParOf" srcId="{588EA0CC-CF5D-494F-A0E6-7A1A0A56CE45}" destId="{660FA8EA-AE46-4F4B-A2F0-4288D07DDDE1}" srcOrd="0" destOrd="0" presId="urn:microsoft.com/office/officeart/2005/8/layout/hierarchy2"/>
    <dgm:cxn modelId="{0D13776A-0A75-AC46-B7A8-D3DE845B383F}" type="presParOf" srcId="{588EA0CC-CF5D-494F-A0E6-7A1A0A56CE45}" destId="{7FB9F655-6E14-F34F-A82A-850CF271A5A0}" srcOrd="1" destOrd="0" presId="urn:microsoft.com/office/officeart/2005/8/layout/hierarchy2"/>
    <dgm:cxn modelId="{1A005B1A-BFD8-8545-9D80-35005D558AD2}" type="presParOf" srcId="{7FB9F655-6E14-F34F-A82A-850CF271A5A0}" destId="{D79D7815-9C61-D647-90F8-CFFDC6496FAC}" srcOrd="0" destOrd="0" presId="urn:microsoft.com/office/officeart/2005/8/layout/hierarchy2"/>
    <dgm:cxn modelId="{57BC47D6-C025-B94E-B7A9-6EBD03C97419}" type="presParOf" srcId="{D79D7815-9C61-D647-90F8-CFFDC6496FAC}" destId="{EC703736-5616-8F40-A4FE-12D9C70AF3A6}" srcOrd="0" destOrd="0" presId="urn:microsoft.com/office/officeart/2005/8/layout/hierarchy2"/>
    <dgm:cxn modelId="{E60F083A-E365-3C42-9EBB-DBAABF4C5625}" type="presParOf" srcId="{7FB9F655-6E14-F34F-A82A-850CF271A5A0}" destId="{31975777-0D32-5E47-B457-D556FC7CAF38}" srcOrd="1" destOrd="0" presId="urn:microsoft.com/office/officeart/2005/8/layout/hierarchy2"/>
    <dgm:cxn modelId="{E64025AB-D59D-374F-BCF0-688990744192}" type="presParOf" srcId="{31975777-0D32-5E47-B457-D556FC7CAF38}" destId="{DE45F59D-7484-A946-B654-FD000ED656CE}" srcOrd="0" destOrd="0" presId="urn:microsoft.com/office/officeart/2005/8/layout/hierarchy2"/>
    <dgm:cxn modelId="{642FEFCB-F560-074B-B87D-18646FA0238F}" type="presParOf" srcId="{31975777-0D32-5E47-B457-D556FC7CAF38}" destId="{36F9A662-3C00-2745-8660-0855A97E0FC7}" srcOrd="1" destOrd="0" presId="urn:microsoft.com/office/officeart/2005/8/layout/hierarchy2"/>
    <dgm:cxn modelId="{C9F687B0-4BEF-5540-8657-6DFC02DF7A79}" type="presParOf" srcId="{36F9A662-3C00-2745-8660-0855A97E0FC7}" destId="{EB96B967-B461-E447-837D-96A4363146A9}" srcOrd="0" destOrd="0" presId="urn:microsoft.com/office/officeart/2005/8/layout/hierarchy2"/>
    <dgm:cxn modelId="{5E666CC4-5F8F-8F41-A818-A616844141FE}" type="presParOf" srcId="{EB96B967-B461-E447-837D-96A4363146A9}" destId="{8F6E64A3-A760-1A44-8F49-CA650AB1E916}" srcOrd="0" destOrd="0" presId="urn:microsoft.com/office/officeart/2005/8/layout/hierarchy2"/>
    <dgm:cxn modelId="{EF8BE411-D20B-A14B-A472-D691A714E9E5}" type="presParOf" srcId="{36F9A662-3C00-2745-8660-0855A97E0FC7}" destId="{C51A3615-0F6B-AA4B-BFA7-C69090A8B3EF}" srcOrd="1" destOrd="0" presId="urn:microsoft.com/office/officeart/2005/8/layout/hierarchy2"/>
    <dgm:cxn modelId="{B1FC66D3-9F21-A345-A968-EBC8F8C92E88}" type="presParOf" srcId="{C51A3615-0F6B-AA4B-BFA7-C69090A8B3EF}" destId="{422B973B-208A-664A-AB06-7FB414B16BEB}" srcOrd="0" destOrd="0" presId="urn:microsoft.com/office/officeart/2005/8/layout/hierarchy2"/>
    <dgm:cxn modelId="{2C9CAC53-BAFA-224F-957E-6A78E1E35028}" type="presParOf" srcId="{C51A3615-0F6B-AA4B-BFA7-C69090A8B3EF}" destId="{4EFA24A7-2748-C843-8018-7F15EC0B0017}" srcOrd="1" destOrd="0" presId="urn:microsoft.com/office/officeart/2005/8/layout/hierarchy2"/>
    <dgm:cxn modelId="{3F6D1958-2E54-B943-907C-0C3355536463}" type="presParOf" srcId="{36F9A662-3C00-2745-8660-0855A97E0FC7}" destId="{E24080FF-B3CF-D043-BB30-571B6CF6119A}" srcOrd="2" destOrd="0" presId="urn:microsoft.com/office/officeart/2005/8/layout/hierarchy2"/>
    <dgm:cxn modelId="{9E2ACF6F-6E98-3247-9FE7-6691DFB03CE1}" type="presParOf" srcId="{E24080FF-B3CF-D043-BB30-571B6CF6119A}" destId="{BE21F6F9-E6E9-7649-8CA7-1147649647BD}" srcOrd="0" destOrd="0" presId="urn:microsoft.com/office/officeart/2005/8/layout/hierarchy2"/>
    <dgm:cxn modelId="{C7460748-F8FE-434F-A93D-940ACFCEFEC8}" type="presParOf" srcId="{36F9A662-3C00-2745-8660-0855A97E0FC7}" destId="{605F6456-B5EE-864D-8724-8A4A7D2211B9}" srcOrd="3" destOrd="0" presId="urn:microsoft.com/office/officeart/2005/8/layout/hierarchy2"/>
    <dgm:cxn modelId="{A27D5E97-C8B9-FE44-BFAF-418F043A69A5}" type="presParOf" srcId="{605F6456-B5EE-864D-8724-8A4A7D2211B9}" destId="{114A6267-A2C6-5E41-8515-05FE27E555D9}" srcOrd="0" destOrd="0" presId="urn:microsoft.com/office/officeart/2005/8/layout/hierarchy2"/>
    <dgm:cxn modelId="{E7E072FE-7614-CF45-97F5-EECEB01DADEA}" type="presParOf" srcId="{605F6456-B5EE-864D-8724-8A4A7D2211B9}" destId="{B3849408-252B-8D4B-BC84-5F3B331D31A9}" srcOrd="1" destOrd="0" presId="urn:microsoft.com/office/officeart/2005/8/layout/hierarchy2"/>
    <dgm:cxn modelId="{0A0FA1BE-5FCC-B540-A261-27297707EE5F}" type="presParOf" srcId="{7FB9F655-6E14-F34F-A82A-850CF271A5A0}" destId="{7933348A-88B3-BE43-B676-290F0EFCBD16}" srcOrd="2" destOrd="0" presId="urn:microsoft.com/office/officeart/2005/8/layout/hierarchy2"/>
    <dgm:cxn modelId="{33E23D2E-0A7F-9641-AAB9-6A592B2F8BC0}" type="presParOf" srcId="{7933348A-88B3-BE43-B676-290F0EFCBD16}" destId="{8AB16E5F-680B-164A-A8B3-38C75911E1BF}" srcOrd="0" destOrd="0" presId="urn:microsoft.com/office/officeart/2005/8/layout/hierarchy2"/>
    <dgm:cxn modelId="{8F5C72B5-FE6E-CF43-BB9E-557E6109CA1D}" type="presParOf" srcId="{7FB9F655-6E14-F34F-A82A-850CF271A5A0}" destId="{F452993B-7F8A-C047-8D9E-574871E76186}" srcOrd="3" destOrd="0" presId="urn:microsoft.com/office/officeart/2005/8/layout/hierarchy2"/>
    <dgm:cxn modelId="{3E28C914-849C-2440-822A-4271CC3B91C5}" type="presParOf" srcId="{F452993B-7F8A-C047-8D9E-574871E76186}" destId="{F0D30DD1-2382-E242-B3AD-B0C9B7891083}" srcOrd="0" destOrd="0" presId="urn:microsoft.com/office/officeart/2005/8/layout/hierarchy2"/>
    <dgm:cxn modelId="{7971F0A8-3AB6-3C49-B410-4B762F84F1DB}" type="presParOf" srcId="{F452993B-7F8A-C047-8D9E-574871E76186}" destId="{321C650D-8689-C04C-A66F-6390E3C22268}" srcOrd="1" destOrd="0" presId="urn:microsoft.com/office/officeart/2005/8/layout/hierarchy2"/>
    <dgm:cxn modelId="{79588CFD-5003-304A-A7FD-5DF38A20A931}" type="presParOf" srcId="{321C650D-8689-C04C-A66F-6390E3C22268}" destId="{F0B2501F-6900-0D4D-BEE6-C11635CF98AB}" srcOrd="0" destOrd="0" presId="urn:microsoft.com/office/officeart/2005/8/layout/hierarchy2"/>
    <dgm:cxn modelId="{E9010988-F1F1-0E48-89A7-1CFB7444BF5F}" type="presParOf" srcId="{F0B2501F-6900-0D4D-BEE6-C11635CF98AB}" destId="{46D28DD7-9860-2D43-BF8F-0D988EB3B1F4}" srcOrd="0" destOrd="0" presId="urn:microsoft.com/office/officeart/2005/8/layout/hierarchy2"/>
    <dgm:cxn modelId="{B109C897-1598-6142-9BE3-8DCB9827F53F}" type="presParOf" srcId="{321C650D-8689-C04C-A66F-6390E3C22268}" destId="{C1C64BC5-CF40-2345-B2AD-634316209C72}" srcOrd="1" destOrd="0" presId="urn:microsoft.com/office/officeart/2005/8/layout/hierarchy2"/>
    <dgm:cxn modelId="{3E06B5B0-8F5A-BD4D-962A-FA6FC9F314FB}" type="presParOf" srcId="{C1C64BC5-CF40-2345-B2AD-634316209C72}" destId="{176A66BA-376A-0A4D-BD0D-C2269313CD3C}" srcOrd="0" destOrd="0" presId="urn:microsoft.com/office/officeart/2005/8/layout/hierarchy2"/>
    <dgm:cxn modelId="{FE177085-D532-4541-8EA4-BC84345E914E}" type="presParOf" srcId="{C1C64BC5-CF40-2345-B2AD-634316209C72}" destId="{30D2C650-CD02-EF4C-8EDC-4637FB6AE51E}" srcOrd="1" destOrd="0" presId="urn:microsoft.com/office/officeart/2005/8/layout/hierarchy2"/>
    <dgm:cxn modelId="{3F946589-2DD4-8844-8D5C-6AAC55B85E69}" type="presParOf" srcId="{321C650D-8689-C04C-A66F-6390E3C22268}" destId="{48EF3D0A-E981-FE46-9A85-9390B0B6FE9B}" srcOrd="2" destOrd="0" presId="urn:microsoft.com/office/officeart/2005/8/layout/hierarchy2"/>
    <dgm:cxn modelId="{5582C24B-B60A-384E-ACDB-2E4E94A972EF}" type="presParOf" srcId="{48EF3D0A-E981-FE46-9A85-9390B0B6FE9B}" destId="{7BA07F01-16C7-9847-8CFD-7C1E5209892E}" srcOrd="0" destOrd="0" presId="urn:microsoft.com/office/officeart/2005/8/layout/hierarchy2"/>
    <dgm:cxn modelId="{415425C0-FCCD-F64A-BCB1-205EBAA6B245}" type="presParOf" srcId="{321C650D-8689-C04C-A66F-6390E3C22268}" destId="{0FD0C468-0B3D-5248-8739-21FF9D62F71D}" srcOrd="3" destOrd="0" presId="urn:microsoft.com/office/officeart/2005/8/layout/hierarchy2"/>
    <dgm:cxn modelId="{50021FCE-5453-5148-9863-CDF512EC89A0}" type="presParOf" srcId="{0FD0C468-0B3D-5248-8739-21FF9D62F71D}" destId="{93BAEA0C-BDBA-C547-9D73-6FC013BFC5BF}" srcOrd="0" destOrd="0" presId="urn:microsoft.com/office/officeart/2005/8/layout/hierarchy2"/>
    <dgm:cxn modelId="{B369D64E-8753-2740-9DC9-01E80109E864}" type="presParOf" srcId="{0FD0C468-0B3D-5248-8739-21FF9D62F71D}" destId="{DFA985AB-6E83-6B48-9914-43C58E65016E}" srcOrd="1" destOrd="0" presId="urn:microsoft.com/office/officeart/2005/8/layout/hierarchy2"/>
    <dgm:cxn modelId="{87884E67-F58A-3F4A-AA74-E93127A8AD29}" type="presParOf" srcId="{9EE8EF9D-B750-164F-9878-FCDCCDAFB3A0}" destId="{056971AC-FD72-934D-AC54-F3008C991B13}" srcOrd="2" destOrd="0" presId="urn:microsoft.com/office/officeart/2005/8/layout/hierarchy2"/>
    <dgm:cxn modelId="{3C68E811-EEAB-F240-BA9E-BC0EC5ABAF82}" type="presParOf" srcId="{056971AC-FD72-934D-AC54-F3008C991B13}" destId="{91701E99-3732-C04A-8565-01734416531F}" srcOrd="0" destOrd="0" presId="urn:microsoft.com/office/officeart/2005/8/layout/hierarchy2"/>
    <dgm:cxn modelId="{BFC35CD9-9246-8448-9A85-E6E948A304D3}" type="presParOf" srcId="{9EE8EF9D-B750-164F-9878-FCDCCDAFB3A0}" destId="{AEFD9C18-34C1-F049-8425-C3CFFA843395}" srcOrd="3" destOrd="0" presId="urn:microsoft.com/office/officeart/2005/8/layout/hierarchy2"/>
    <dgm:cxn modelId="{F2826B0B-69A6-1443-8E94-BD69DDBF15FA}" type="presParOf" srcId="{AEFD9C18-34C1-F049-8425-C3CFFA843395}" destId="{883EEC1D-274E-6B40-843A-51B79C99BD0C}" srcOrd="0" destOrd="0" presId="urn:microsoft.com/office/officeart/2005/8/layout/hierarchy2"/>
    <dgm:cxn modelId="{94E05163-266F-1242-B069-E11924F335C8}" type="presParOf" srcId="{AEFD9C18-34C1-F049-8425-C3CFFA843395}" destId="{6F0D947F-B4FA-F44E-A743-5E08CE6A318A}" srcOrd="1" destOrd="0" presId="urn:microsoft.com/office/officeart/2005/8/layout/hierarchy2"/>
    <dgm:cxn modelId="{21A8B66A-8E37-F74E-8179-BBFC3363DE59}" type="presParOf" srcId="{6F0D947F-B4FA-F44E-A743-5E08CE6A318A}" destId="{11B197AB-A07B-8040-90DF-C6EF0B9843C5}" srcOrd="0" destOrd="0" presId="urn:microsoft.com/office/officeart/2005/8/layout/hierarchy2"/>
    <dgm:cxn modelId="{2E62B536-F35D-5E4D-8E79-9EA40374849C}" type="presParOf" srcId="{11B197AB-A07B-8040-90DF-C6EF0B9843C5}" destId="{D62A0FE0-3C2E-4948-8C3C-261B928346FD}" srcOrd="0" destOrd="0" presId="urn:microsoft.com/office/officeart/2005/8/layout/hierarchy2"/>
    <dgm:cxn modelId="{2ED16F8F-F0CB-5440-891A-57D93C13DC35}" type="presParOf" srcId="{6F0D947F-B4FA-F44E-A743-5E08CE6A318A}" destId="{E5EC7620-E7F8-534C-B923-99A04060CA28}" srcOrd="1" destOrd="0" presId="urn:microsoft.com/office/officeart/2005/8/layout/hierarchy2"/>
    <dgm:cxn modelId="{B7906EC7-1173-B244-B710-5D3D746D9D2C}" type="presParOf" srcId="{E5EC7620-E7F8-534C-B923-99A04060CA28}" destId="{9894C249-A928-CF4E-BA4C-72FEF3C05ABE}" srcOrd="0" destOrd="0" presId="urn:microsoft.com/office/officeart/2005/8/layout/hierarchy2"/>
    <dgm:cxn modelId="{035F4718-9748-474E-8429-EC524EF3D651}" type="presParOf" srcId="{E5EC7620-E7F8-534C-B923-99A04060CA28}" destId="{AFCCC979-E5DB-AA4A-BD94-7DE36161882C}" srcOrd="1" destOrd="0" presId="urn:microsoft.com/office/officeart/2005/8/layout/hierarchy2"/>
    <dgm:cxn modelId="{C2B1A3F0-220B-1549-9023-99948711215A}" type="presParOf" srcId="{AFCCC979-E5DB-AA4A-BD94-7DE36161882C}" destId="{A851BEC5-14A1-7C42-8610-25F06A626ECF}" srcOrd="0" destOrd="0" presId="urn:microsoft.com/office/officeart/2005/8/layout/hierarchy2"/>
    <dgm:cxn modelId="{BAA4C0A3-7A90-4A41-823D-E83B8B7B3862}" type="presParOf" srcId="{A851BEC5-14A1-7C42-8610-25F06A626ECF}" destId="{42F08CD3-5B6F-F042-BCCB-9BC08245FB45}" srcOrd="0" destOrd="0" presId="urn:microsoft.com/office/officeart/2005/8/layout/hierarchy2"/>
    <dgm:cxn modelId="{8E5684FB-57D1-AC47-817E-18FEE33ACBE0}" type="presParOf" srcId="{AFCCC979-E5DB-AA4A-BD94-7DE36161882C}" destId="{95F90DF1-A4AA-C346-AC78-E9E66DE4FF72}" srcOrd="1" destOrd="0" presId="urn:microsoft.com/office/officeart/2005/8/layout/hierarchy2"/>
    <dgm:cxn modelId="{34C85160-EC9B-734C-BDB6-2283FD9F8DC2}" type="presParOf" srcId="{95F90DF1-A4AA-C346-AC78-E9E66DE4FF72}" destId="{F3D09B20-BA55-0144-AAFF-476EAD75B6AC}" srcOrd="0" destOrd="0" presId="urn:microsoft.com/office/officeart/2005/8/layout/hierarchy2"/>
    <dgm:cxn modelId="{8C85326E-2F18-3D4C-BEE0-6435DEB46905}" type="presParOf" srcId="{95F90DF1-A4AA-C346-AC78-E9E66DE4FF72}" destId="{1152A164-4FF3-EA4F-8658-A9B539413E1C}" srcOrd="1" destOrd="0" presId="urn:microsoft.com/office/officeart/2005/8/layout/hierarchy2"/>
    <dgm:cxn modelId="{DEA9CAB5-5407-C94B-BFE0-2DA9A3E7FCCB}" type="presParOf" srcId="{AFCCC979-E5DB-AA4A-BD94-7DE36161882C}" destId="{B9CF628B-967F-0D4D-92D5-A5342D183561}" srcOrd="2" destOrd="0" presId="urn:microsoft.com/office/officeart/2005/8/layout/hierarchy2"/>
    <dgm:cxn modelId="{74E987DC-FA5B-2F48-A250-D483EB3E171C}" type="presParOf" srcId="{B9CF628B-967F-0D4D-92D5-A5342D183561}" destId="{F5785A3D-FD95-BF4A-9E26-9359291EA0D5}" srcOrd="0" destOrd="0" presId="urn:microsoft.com/office/officeart/2005/8/layout/hierarchy2"/>
    <dgm:cxn modelId="{8B26189E-C88A-314E-996D-140A65F52AE2}" type="presParOf" srcId="{AFCCC979-E5DB-AA4A-BD94-7DE36161882C}" destId="{8817FA8A-4D2D-944C-9720-FFB8E3AAADD4}" srcOrd="3" destOrd="0" presId="urn:microsoft.com/office/officeart/2005/8/layout/hierarchy2"/>
    <dgm:cxn modelId="{69ADF971-04B1-C54A-871B-022208529BA2}" type="presParOf" srcId="{8817FA8A-4D2D-944C-9720-FFB8E3AAADD4}" destId="{CE433DF9-6E73-3042-A0AA-2F80E22EA654}" srcOrd="0" destOrd="0" presId="urn:microsoft.com/office/officeart/2005/8/layout/hierarchy2"/>
    <dgm:cxn modelId="{FE2F8486-AD73-134C-AA23-648069D7303B}" type="presParOf" srcId="{8817FA8A-4D2D-944C-9720-FFB8E3AAADD4}" destId="{2DAFA57C-B52F-F247-96FF-9DDE977C5956}" srcOrd="1" destOrd="0" presId="urn:microsoft.com/office/officeart/2005/8/layout/hierarchy2"/>
    <dgm:cxn modelId="{30D22943-A351-D948-BAD7-CE59F346AB30}" type="presParOf" srcId="{6F0D947F-B4FA-F44E-A743-5E08CE6A318A}" destId="{4A555B44-48DB-0849-98BE-4820E1445243}" srcOrd="2" destOrd="0" presId="urn:microsoft.com/office/officeart/2005/8/layout/hierarchy2"/>
    <dgm:cxn modelId="{D496268A-C7BE-9B4E-8324-C58BDEBCFDEF}" type="presParOf" srcId="{4A555B44-48DB-0849-98BE-4820E1445243}" destId="{09F4A65D-70B1-F64B-8858-7B33037035DA}" srcOrd="0" destOrd="0" presId="urn:microsoft.com/office/officeart/2005/8/layout/hierarchy2"/>
    <dgm:cxn modelId="{095840F3-7959-BD4D-9107-92CE126B1005}" type="presParOf" srcId="{6F0D947F-B4FA-F44E-A743-5E08CE6A318A}" destId="{A483987E-B1D8-7248-A641-C9040EB7D88F}" srcOrd="3" destOrd="0" presId="urn:microsoft.com/office/officeart/2005/8/layout/hierarchy2"/>
    <dgm:cxn modelId="{55BE579E-174E-0A4C-99CB-7834AA1A609D}" type="presParOf" srcId="{A483987E-B1D8-7248-A641-C9040EB7D88F}" destId="{C857F7C7-0A42-2940-84D6-BC429183A8C0}" srcOrd="0" destOrd="0" presId="urn:microsoft.com/office/officeart/2005/8/layout/hierarchy2"/>
    <dgm:cxn modelId="{72142301-881D-5241-B073-1142B5D4CEBA}" type="presParOf" srcId="{A483987E-B1D8-7248-A641-C9040EB7D88F}" destId="{F35CA501-03DE-B04E-BC3F-2C0637FA7752}" srcOrd="1" destOrd="0" presId="urn:microsoft.com/office/officeart/2005/8/layout/hierarchy2"/>
    <dgm:cxn modelId="{A68C44E9-5BEA-9846-935E-D294FC180FB1}" type="presParOf" srcId="{F35CA501-03DE-B04E-BC3F-2C0637FA7752}" destId="{DE7AF149-C6D0-7C4D-93CF-99CB81E561AB}" srcOrd="0" destOrd="0" presId="urn:microsoft.com/office/officeart/2005/8/layout/hierarchy2"/>
    <dgm:cxn modelId="{6154EC1D-121C-CC4B-A498-AA0AEA583BB3}" type="presParOf" srcId="{DE7AF149-C6D0-7C4D-93CF-99CB81E561AB}" destId="{F477F22D-640F-C949-96EA-2BA830828A8F}" srcOrd="0" destOrd="0" presId="urn:microsoft.com/office/officeart/2005/8/layout/hierarchy2"/>
    <dgm:cxn modelId="{B8F1FF2B-C1D8-AD4D-AD84-B0295BFDDA55}" type="presParOf" srcId="{F35CA501-03DE-B04E-BC3F-2C0637FA7752}" destId="{75AD6FDB-005E-C94C-85DD-3B19292C521F}" srcOrd="1" destOrd="0" presId="urn:microsoft.com/office/officeart/2005/8/layout/hierarchy2"/>
    <dgm:cxn modelId="{934100CC-1F8A-1349-A631-F7C1FFE67D7F}" type="presParOf" srcId="{75AD6FDB-005E-C94C-85DD-3B19292C521F}" destId="{CB8010D8-D2F4-5348-B629-94DED6240150}" srcOrd="0" destOrd="0" presId="urn:microsoft.com/office/officeart/2005/8/layout/hierarchy2"/>
    <dgm:cxn modelId="{D1118CEF-5366-7C48-923B-92ED3A59336B}" type="presParOf" srcId="{75AD6FDB-005E-C94C-85DD-3B19292C521F}" destId="{01A77F74-D82D-D042-8FEE-C85B2E04ACAC}" srcOrd="1" destOrd="0" presId="urn:microsoft.com/office/officeart/2005/8/layout/hierarchy2"/>
    <dgm:cxn modelId="{CB4AA2CF-ED2A-9C4D-9963-13FA40C57254}" type="presParOf" srcId="{F35CA501-03DE-B04E-BC3F-2C0637FA7752}" destId="{40DD9EC8-7195-9444-9FD5-5B6A964F49E6}" srcOrd="2" destOrd="0" presId="urn:microsoft.com/office/officeart/2005/8/layout/hierarchy2"/>
    <dgm:cxn modelId="{F46DE825-B34B-754F-8E46-556ABB607E33}" type="presParOf" srcId="{40DD9EC8-7195-9444-9FD5-5B6A964F49E6}" destId="{2256C0C4-0495-4C4B-991F-95A65D83D4B0}" srcOrd="0" destOrd="0" presId="urn:microsoft.com/office/officeart/2005/8/layout/hierarchy2"/>
    <dgm:cxn modelId="{F835F26C-1434-A04F-9835-C0CF172B5EFB}" type="presParOf" srcId="{F35CA501-03DE-B04E-BC3F-2C0637FA7752}" destId="{12641057-66AD-BE41-A8EC-11086FCD4FFF}" srcOrd="3" destOrd="0" presId="urn:microsoft.com/office/officeart/2005/8/layout/hierarchy2"/>
    <dgm:cxn modelId="{B6631E04-C7C7-BD44-8EFC-46C0C791B046}" type="presParOf" srcId="{12641057-66AD-BE41-A8EC-11086FCD4FFF}" destId="{84A93B74-12C8-6840-B01C-C9C681B8C8B2}" srcOrd="0" destOrd="0" presId="urn:microsoft.com/office/officeart/2005/8/layout/hierarchy2"/>
    <dgm:cxn modelId="{C99DC666-A85B-4A45-B1C9-50D76AA7E1B6}" type="presParOf" srcId="{12641057-66AD-BE41-A8EC-11086FCD4FFF}" destId="{29786CF8-33F5-4949-A56D-8C877CB43351}" srcOrd="1" destOrd="0" presId="urn:microsoft.com/office/officeart/2005/8/layout/hierarchy2"/>
    <dgm:cxn modelId="{C58C0125-B44E-9443-BEB5-3F2CD222901E}" type="presParOf" srcId="{6F0D947F-B4FA-F44E-A743-5E08CE6A318A}" destId="{FF4BAB24-BD13-664A-A057-6C67EA9B5C31}" srcOrd="4" destOrd="0" presId="urn:microsoft.com/office/officeart/2005/8/layout/hierarchy2"/>
    <dgm:cxn modelId="{7A14CCA2-94C2-664F-8604-F7BF5813B986}" type="presParOf" srcId="{FF4BAB24-BD13-664A-A057-6C67EA9B5C31}" destId="{4B155193-869E-DC4E-9466-1BD3AE22F05D}" srcOrd="0" destOrd="0" presId="urn:microsoft.com/office/officeart/2005/8/layout/hierarchy2"/>
    <dgm:cxn modelId="{D46F7D60-567B-DF42-A84E-9932C0EC5FCE}" type="presParOf" srcId="{6F0D947F-B4FA-F44E-A743-5E08CE6A318A}" destId="{EBF654D1-11F6-CC4F-9167-8E8503282029}" srcOrd="5" destOrd="0" presId="urn:microsoft.com/office/officeart/2005/8/layout/hierarchy2"/>
    <dgm:cxn modelId="{BA10AC25-6DC6-9548-8354-CB8DA1CC384C}" type="presParOf" srcId="{EBF654D1-11F6-CC4F-9167-8E8503282029}" destId="{A6C7B015-1055-D54A-8803-5859E096619E}" srcOrd="0" destOrd="0" presId="urn:microsoft.com/office/officeart/2005/8/layout/hierarchy2"/>
    <dgm:cxn modelId="{780EE392-79F1-E14A-A4EC-0C72B9533F05}" type="presParOf" srcId="{EBF654D1-11F6-CC4F-9167-8E8503282029}" destId="{245179BA-F346-564C-BC42-FBFE41521888}" srcOrd="1" destOrd="0" presId="urn:microsoft.com/office/officeart/2005/8/layout/hierarchy2"/>
    <dgm:cxn modelId="{110EF1FB-6FC3-5648-8963-27161DAE8048}" type="presParOf" srcId="{245179BA-F346-564C-BC42-FBFE41521888}" destId="{EBDD2D25-086F-1046-8934-96F9BA8B34D9}" srcOrd="0" destOrd="0" presId="urn:microsoft.com/office/officeart/2005/8/layout/hierarchy2"/>
    <dgm:cxn modelId="{A5512422-B4F7-0245-B08B-270BABE759DB}" type="presParOf" srcId="{EBDD2D25-086F-1046-8934-96F9BA8B34D9}" destId="{80ED2028-6B1E-8947-A970-D7934066FEAA}" srcOrd="0" destOrd="0" presId="urn:microsoft.com/office/officeart/2005/8/layout/hierarchy2"/>
    <dgm:cxn modelId="{4EF87609-350D-1F4A-B705-998E48BC1D4A}" type="presParOf" srcId="{245179BA-F346-564C-BC42-FBFE41521888}" destId="{6E5D0627-5DF3-2349-A4E7-42607E8A8FD7}" srcOrd="1" destOrd="0" presId="urn:microsoft.com/office/officeart/2005/8/layout/hierarchy2"/>
    <dgm:cxn modelId="{C1EE912E-8C06-294E-8E5C-95DC2E1A3F97}" type="presParOf" srcId="{6E5D0627-5DF3-2349-A4E7-42607E8A8FD7}" destId="{1D7E7D4B-CDC1-9C4C-81C9-FC1D6EE89E6D}" srcOrd="0" destOrd="0" presId="urn:microsoft.com/office/officeart/2005/8/layout/hierarchy2"/>
    <dgm:cxn modelId="{285EB8AF-2891-AF45-B264-A2C2BD61E00D}" type="presParOf" srcId="{6E5D0627-5DF3-2349-A4E7-42607E8A8FD7}" destId="{B74E71F7-52C9-D24D-9779-4A47850852CE}" srcOrd="1" destOrd="0" presId="urn:microsoft.com/office/officeart/2005/8/layout/hierarchy2"/>
    <dgm:cxn modelId="{58259AC6-2847-9D41-B7ED-2FF328DB12DB}" type="presParOf" srcId="{245179BA-F346-564C-BC42-FBFE41521888}" destId="{59B44EE9-6023-F548-A1A8-1E0EE33E575A}" srcOrd="2" destOrd="0" presId="urn:microsoft.com/office/officeart/2005/8/layout/hierarchy2"/>
    <dgm:cxn modelId="{567CD288-D6AA-174C-AA90-D88B4B35AA40}" type="presParOf" srcId="{59B44EE9-6023-F548-A1A8-1E0EE33E575A}" destId="{DD832197-E0C0-3C46-ADBD-C45736CDEEBE}" srcOrd="0" destOrd="0" presId="urn:microsoft.com/office/officeart/2005/8/layout/hierarchy2"/>
    <dgm:cxn modelId="{3176ED0E-F6C1-0D46-86FF-48E6013573E0}" type="presParOf" srcId="{245179BA-F346-564C-BC42-FBFE41521888}" destId="{A564755E-9C44-EB47-A953-7C3FBE6D2EB8}" srcOrd="3" destOrd="0" presId="urn:microsoft.com/office/officeart/2005/8/layout/hierarchy2"/>
    <dgm:cxn modelId="{EC8E71EA-D59C-F84B-9648-5C8362B2DD99}" type="presParOf" srcId="{A564755E-9C44-EB47-A953-7C3FBE6D2EB8}" destId="{AAAA9435-E8A4-E840-A1AC-D1F406262269}" srcOrd="0" destOrd="0" presId="urn:microsoft.com/office/officeart/2005/8/layout/hierarchy2"/>
    <dgm:cxn modelId="{EBABDE54-C33C-9047-9125-98D47D120861}" type="presParOf" srcId="{A564755E-9C44-EB47-A953-7C3FBE6D2EB8}" destId="{E94900FC-161C-414E-AF14-FCF8A0C02121}" srcOrd="1" destOrd="0" presId="urn:microsoft.com/office/officeart/2005/8/layout/hierarchy2"/>
    <dgm:cxn modelId="{4075024D-0CBC-7040-B5A7-71575498FB23}" type="presParOf" srcId="{9EE8EF9D-B750-164F-9878-FCDCCDAFB3A0}" destId="{2B45F1F9-EEF1-3049-94C0-B313BED1FC37}" srcOrd="4" destOrd="0" presId="urn:microsoft.com/office/officeart/2005/8/layout/hierarchy2"/>
    <dgm:cxn modelId="{891BD0E7-6C88-B843-8AF1-BB3193C79BBF}" type="presParOf" srcId="{2B45F1F9-EEF1-3049-94C0-B313BED1FC37}" destId="{4C61F43D-D8B9-A544-9307-E492229CF73C}" srcOrd="0" destOrd="0" presId="urn:microsoft.com/office/officeart/2005/8/layout/hierarchy2"/>
    <dgm:cxn modelId="{4C7D51A6-715B-1042-A423-B399EA541C4F}" type="presParOf" srcId="{9EE8EF9D-B750-164F-9878-FCDCCDAFB3A0}" destId="{899C0ADE-C7D3-B54C-8956-3F14E7F3D4AF}" srcOrd="5" destOrd="0" presId="urn:microsoft.com/office/officeart/2005/8/layout/hierarchy2"/>
    <dgm:cxn modelId="{2127D414-F9B5-684F-8D02-D1C26EFC514D}" type="presParOf" srcId="{899C0ADE-C7D3-B54C-8956-3F14E7F3D4AF}" destId="{754EA3B2-CFCB-3E42-8F32-120FED37F973}" srcOrd="0" destOrd="0" presId="urn:microsoft.com/office/officeart/2005/8/layout/hierarchy2"/>
    <dgm:cxn modelId="{001220ED-9E34-7842-9699-346D17477BE4}" type="presParOf" srcId="{899C0ADE-C7D3-B54C-8956-3F14E7F3D4AF}" destId="{D1D6D9AC-5688-884D-8AC4-68D5D7F3188B}" srcOrd="1" destOrd="0" presId="urn:microsoft.com/office/officeart/2005/8/layout/hierarchy2"/>
    <dgm:cxn modelId="{3209D794-62AA-B945-8195-FF6B4B7769A5}" type="presParOf" srcId="{D1D6D9AC-5688-884D-8AC4-68D5D7F3188B}" destId="{4BA79F19-0C14-9146-B7D7-B8A681CBAD91}" srcOrd="0" destOrd="0" presId="urn:microsoft.com/office/officeart/2005/8/layout/hierarchy2"/>
    <dgm:cxn modelId="{3FE165ED-3CE7-7749-8D2B-58F00432F196}" type="presParOf" srcId="{4BA79F19-0C14-9146-B7D7-B8A681CBAD91}" destId="{BC580196-9A24-AB40-9A5E-F226E6B88268}" srcOrd="0" destOrd="0" presId="urn:microsoft.com/office/officeart/2005/8/layout/hierarchy2"/>
    <dgm:cxn modelId="{A48AB139-AB4E-554F-B34A-FA765110369C}" type="presParOf" srcId="{D1D6D9AC-5688-884D-8AC4-68D5D7F3188B}" destId="{0DBF891C-4F7D-0D49-A3B5-A3024A09F78B}" srcOrd="1" destOrd="0" presId="urn:microsoft.com/office/officeart/2005/8/layout/hierarchy2"/>
    <dgm:cxn modelId="{79018CBF-4878-FE4E-9F40-3D6D7C8E4616}" type="presParOf" srcId="{0DBF891C-4F7D-0D49-A3B5-A3024A09F78B}" destId="{374B9C65-F4B9-5940-BFE1-124550E91BCD}" srcOrd="0" destOrd="0" presId="urn:microsoft.com/office/officeart/2005/8/layout/hierarchy2"/>
    <dgm:cxn modelId="{289A802D-E4DF-7846-B322-70FDD69D7DF6}" type="presParOf" srcId="{0DBF891C-4F7D-0D49-A3B5-A3024A09F78B}" destId="{F2893D54-1574-C842-B9E2-EEEBE6A0874D}" srcOrd="1" destOrd="0" presId="urn:microsoft.com/office/officeart/2005/8/layout/hierarchy2"/>
    <dgm:cxn modelId="{58F05972-C304-4742-A7F4-4FEF10C77DAC}" type="presParOf" srcId="{D1D6D9AC-5688-884D-8AC4-68D5D7F3188B}" destId="{412AA4AB-F0D2-4347-93EC-B652551E5895}" srcOrd="2" destOrd="0" presId="urn:microsoft.com/office/officeart/2005/8/layout/hierarchy2"/>
    <dgm:cxn modelId="{DD0909D0-DC19-0940-8B8F-81D1ED4A0EE3}" type="presParOf" srcId="{412AA4AB-F0D2-4347-93EC-B652551E5895}" destId="{7C9A9867-9DBD-CC4A-8438-C5129EA21ACB}" srcOrd="0" destOrd="0" presId="urn:microsoft.com/office/officeart/2005/8/layout/hierarchy2"/>
    <dgm:cxn modelId="{01F6DC33-6789-424B-8937-40160A1B51FF}" type="presParOf" srcId="{D1D6D9AC-5688-884D-8AC4-68D5D7F3188B}" destId="{A00D93C9-9F5D-0840-A2B5-1CEC56329042}" srcOrd="3" destOrd="0" presId="urn:microsoft.com/office/officeart/2005/8/layout/hierarchy2"/>
    <dgm:cxn modelId="{936F1E24-A0E2-BC4E-B9CF-6507DE78A688}" type="presParOf" srcId="{A00D93C9-9F5D-0840-A2B5-1CEC56329042}" destId="{4B9541BF-60C7-9F45-8C37-2C7413D30348}" srcOrd="0" destOrd="0" presId="urn:microsoft.com/office/officeart/2005/8/layout/hierarchy2"/>
    <dgm:cxn modelId="{2B192FD3-6EBA-674E-9BE2-C7CE8E8F59C4}" type="presParOf" srcId="{A00D93C9-9F5D-0840-A2B5-1CEC56329042}" destId="{7A2B2DBE-302F-C84A-A707-644C6A83AA35}" srcOrd="1" destOrd="0" presId="urn:microsoft.com/office/officeart/2005/8/layout/hierarchy2"/>
    <dgm:cxn modelId="{5085F974-3770-134C-AB73-3620BB933970}" type="presParOf" srcId="{9EE8EF9D-B750-164F-9878-FCDCCDAFB3A0}" destId="{2A302F67-EFAE-714D-857F-0640E61AEA19}" srcOrd="6" destOrd="0" presId="urn:microsoft.com/office/officeart/2005/8/layout/hierarchy2"/>
    <dgm:cxn modelId="{74D36DAA-7BA9-6E4E-B722-455169681CF1}" type="presParOf" srcId="{2A302F67-EFAE-714D-857F-0640E61AEA19}" destId="{76A5C719-D1E3-2F4C-992C-322E3FADA495}" srcOrd="0" destOrd="0" presId="urn:microsoft.com/office/officeart/2005/8/layout/hierarchy2"/>
    <dgm:cxn modelId="{53A1D0D6-468D-304E-8D77-EA05FCF5E468}" type="presParOf" srcId="{9EE8EF9D-B750-164F-9878-FCDCCDAFB3A0}" destId="{8A6697EC-468C-9549-8288-EA435A9000C7}" srcOrd="7" destOrd="0" presId="urn:microsoft.com/office/officeart/2005/8/layout/hierarchy2"/>
    <dgm:cxn modelId="{9C3597B1-2313-AF40-8B21-6D5B56D3BA83}" type="presParOf" srcId="{8A6697EC-468C-9549-8288-EA435A9000C7}" destId="{92656039-5AC6-E44B-84AB-DD60D8236141}" srcOrd="0" destOrd="0" presId="urn:microsoft.com/office/officeart/2005/8/layout/hierarchy2"/>
    <dgm:cxn modelId="{FC81C0BE-16E9-724D-8263-BCD14A9C4C4E}" type="presParOf" srcId="{8A6697EC-468C-9549-8288-EA435A9000C7}" destId="{ABAB61DC-6FA0-A94E-ADD9-C11E7B8B5AE5}" srcOrd="1" destOrd="0" presId="urn:microsoft.com/office/officeart/2005/8/layout/hierarchy2"/>
    <dgm:cxn modelId="{59208FB4-D535-7548-83B9-C5842D3D03DE}" type="presParOf" srcId="{ABAB61DC-6FA0-A94E-ADD9-C11E7B8B5AE5}" destId="{CD208EA7-C18B-9E49-B54F-9FE42F263BC2}" srcOrd="0" destOrd="0" presId="urn:microsoft.com/office/officeart/2005/8/layout/hierarchy2"/>
    <dgm:cxn modelId="{EBB33A7F-9236-4E46-8DB6-D0100507F35B}" type="presParOf" srcId="{CD208EA7-C18B-9E49-B54F-9FE42F263BC2}" destId="{8ADE9042-250B-5040-9EB3-DF27EF075CBB}" srcOrd="0" destOrd="0" presId="urn:microsoft.com/office/officeart/2005/8/layout/hierarchy2"/>
    <dgm:cxn modelId="{C3AC5FD4-DD6E-9045-9E77-B693AB8DF931}" type="presParOf" srcId="{ABAB61DC-6FA0-A94E-ADD9-C11E7B8B5AE5}" destId="{CEA4ECDF-3D2E-4D41-8D9D-B72C44F0F5EA}" srcOrd="1" destOrd="0" presId="urn:microsoft.com/office/officeart/2005/8/layout/hierarchy2"/>
    <dgm:cxn modelId="{F70ED415-6216-9C41-99D1-0251B6470C50}" type="presParOf" srcId="{CEA4ECDF-3D2E-4D41-8D9D-B72C44F0F5EA}" destId="{81F01D4B-12DD-3144-9EDB-96C6257B715E}" srcOrd="0" destOrd="0" presId="urn:microsoft.com/office/officeart/2005/8/layout/hierarchy2"/>
    <dgm:cxn modelId="{00AAB261-48DA-D149-B5F7-377E2953C4B9}" type="presParOf" srcId="{CEA4ECDF-3D2E-4D41-8D9D-B72C44F0F5EA}" destId="{437C6706-5D1E-2B44-B540-B3D8249B2951}" srcOrd="1" destOrd="0" presId="urn:microsoft.com/office/officeart/2005/8/layout/hierarchy2"/>
    <dgm:cxn modelId="{1F9828CD-B6F1-6142-97D8-26ACECDBB8AD}" type="presParOf" srcId="{437C6706-5D1E-2B44-B540-B3D8249B2951}" destId="{D874C9E9-F1B9-3E41-802D-3CF4DCD93C6B}" srcOrd="0" destOrd="0" presId="urn:microsoft.com/office/officeart/2005/8/layout/hierarchy2"/>
    <dgm:cxn modelId="{29016EEE-E387-E746-A145-868A1A51210C}" type="presParOf" srcId="{D874C9E9-F1B9-3E41-802D-3CF4DCD93C6B}" destId="{E53E654A-2652-E848-A007-134F35743907}" srcOrd="0" destOrd="0" presId="urn:microsoft.com/office/officeart/2005/8/layout/hierarchy2"/>
    <dgm:cxn modelId="{31F786C6-D1AD-8344-969A-D584D79C03F7}" type="presParOf" srcId="{437C6706-5D1E-2B44-B540-B3D8249B2951}" destId="{699DE05B-AA5A-0E4D-9F2F-3685703D57A2}" srcOrd="1" destOrd="0" presId="urn:microsoft.com/office/officeart/2005/8/layout/hierarchy2"/>
    <dgm:cxn modelId="{161C7945-AC2D-BC4E-929F-9163C5696F22}" type="presParOf" srcId="{699DE05B-AA5A-0E4D-9F2F-3685703D57A2}" destId="{5313553F-4786-DF4C-92DD-880DCF9B7A0E}" srcOrd="0" destOrd="0" presId="urn:microsoft.com/office/officeart/2005/8/layout/hierarchy2"/>
    <dgm:cxn modelId="{D0A6BE64-6E8E-7A4A-B9CE-4DD60F01FA56}" type="presParOf" srcId="{699DE05B-AA5A-0E4D-9F2F-3685703D57A2}" destId="{2FE36E8B-9DB6-004F-8859-3228975D6377}" srcOrd="1" destOrd="0" presId="urn:microsoft.com/office/officeart/2005/8/layout/hierarchy2"/>
    <dgm:cxn modelId="{D6736584-BB49-7343-BE7C-ECA69D7EF66F}" type="presParOf" srcId="{437C6706-5D1E-2B44-B540-B3D8249B2951}" destId="{23BF955C-62B5-5B40-BE7F-0DA93C39916B}" srcOrd="2" destOrd="0" presId="urn:microsoft.com/office/officeart/2005/8/layout/hierarchy2"/>
    <dgm:cxn modelId="{101031BB-62C2-A549-BB70-76E1B45DA4B1}" type="presParOf" srcId="{23BF955C-62B5-5B40-BE7F-0DA93C39916B}" destId="{D3E642E4-E7B8-D148-8780-ADB899B25A52}" srcOrd="0" destOrd="0" presId="urn:microsoft.com/office/officeart/2005/8/layout/hierarchy2"/>
    <dgm:cxn modelId="{6295C72E-60FE-E041-BC37-9A9DB6EA1DD6}" type="presParOf" srcId="{437C6706-5D1E-2B44-B540-B3D8249B2951}" destId="{2A116D01-26F3-A04D-BECA-2EFEE740325C}" srcOrd="3" destOrd="0" presId="urn:microsoft.com/office/officeart/2005/8/layout/hierarchy2"/>
    <dgm:cxn modelId="{B0CC3910-96B0-1441-AEB9-E7B749CE7B9F}" type="presParOf" srcId="{2A116D01-26F3-A04D-BECA-2EFEE740325C}" destId="{53A2F20C-82DB-8B48-B90B-67B76DA601AA}" srcOrd="0" destOrd="0" presId="urn:microsoft.com/office/officeart/2005/8/layout/hierarchy2"/>
    <dgm:cxn modelId="{06B276F0-822F-8E46-9C8D-829F678AC4BA}" type="presParOf" srcId="{2A116D01-26F3-A04D-BECA-2EFEE740325C}" destId="{726F3F65-3CE9-6D44-AF2A-4FADB587D520}" srcOrd="1" destOrd="0" presId="urn:microsoft.com/office/officeart/2005/8/layout/hierarchy2"/>
    <dgm:cxn modelId="{350179B6-8AE5-D546-BA93-12D4CA5F6273}" type="presParOf" srcId="{ABAB61DC-6FA0-A94E-ADD9-C11E7B8B5AE5}" destId="{A3B52C66-6DCE-1344-A27D-B0B929D13448}" srcOrd="2" destOrd="0" presId="urn:microsoft.com/office/officeart/2005/8/layout/hierarchy2"/>
    <dgm:cxn modelId="{C5B1C50F-0219-BD45-BFC7-29DD38B008B6}" type="presParOf" srcId="{A3B52C66-6DCE-1344-A27D-B0B929D13448}" destId="{2F059C26-C9E0-334C-831A-CBF9E59175D9}" srcOrd="0" destOrd="0" presId="urn:microsoft.com/office/officeart/2005/8/layout/hierarchy2"/>
    <dgm:cxn modelId="{D29132D2-D102-DA4D-9D19-E7382A6BEFB4}" type="presParOf" srcId="{ABAB61DC-6FA0-A94E-ADD9-C11E7B8B5AE5}" destId="{70B1681A-DE6A-DE46-92C7-B6F79F1ABEB9}" srcOrd="3" destOrd="0" presId="urn:microsoft.com/office/officeart/2005/8/layout/hierarchy2"/>
    <dgm:cxn modelId="{BC9A5E46-FBFA-FD45-8CEF-27FE7E9977FD}" type="presParOf" srcId="{70B1681A-DE6A-DE46-92C7-B6F79F1ABEB9}" destId="{51BF8543-3B1B-8045-BBD9-F400B658BD24}" srcOrd="0" destOrd="0" presId="urn:microsoft.com/office/officeart/2005/8/layout/hierarchy2"/>
    <dgm:cxn modelId="{5ADA7CBC-218F-CB42-B7F5-31A1B7BD9D77}" type="presParOf" srcId="{70B1681A-DE6A-DE46-92C7-B6F79F1ABEB9}" destId="{22CBEE2E-F947-EA41-AC79-4AD4286E5F0D}" srcOrd="1" destOrd="0" presId="urn:microsoft.com/office/officeart/2005/8/layout/hierarchy2"/>
    <dgm:cxn modelId="{7B2FC4B6-4E16-6640-8B62-4D1908029305}" type="presParOf" srcId="{22CBEE2E-F947-EA41-AC79-4AD4286E5F0D}" destId="{AD3C1DDF-012C-854B-99CB-5BF9519D7DEC}" srcOrd="0" destOrd="0" presId="urn:microsoft.com/office/officeart/2005/8/layout/hierarchy2"/>
    <dgm:cxn modelId="{E7B96E5D-EF8B-8A4F-A49A-578C9D33D296}" type="presParOf" srcId="{AD3C1DDF-012C-854B-99CB-5BF9519D7DEC}" destId="{AA5ECBC5-0E7F-BD42-9273-673DD2B436BE}" srcOrd="0" destOrd="0" presId="urn:microsoft.com/office/officeart/2005/8/layout/hierarchy2"/>
    <dgm:cxn modelId="{3F21E353-1847-634B-9B54-68281EBEBFE5}" type="presParOf" srcId="{22CBEE2E-F947-EA41-AC79-4AD4286E5F0D}" destId="{CD6CDD9E-CD29-214B-A65F-56651C327713}" srcOrd="1" destOrd="0" presId="urn:microsoft.com/office/officeart/2005/8/layout/hierarchy2"/>
    <dgm:cxn modelId="{2F40FD79-2232-3841-BC0B-2593BF22E1C9}" type="presParOf" srcId="{CD6CDD9E-CD29-214B-A65F-56651C327713}" destId="{CB1738F5-B6FC-4B46-978D-564DADFE62FC}" srcOrd="0" destOrd="0" presId="urn:microsoft.com/office/officeart/2005/8/layout/hierarchy2"/>
    <dgm:cxn modelId="{8E1534E3-66B9-8844-803B-B72364E9234C}" type="presParOf" srcId="{CD6CDD9E-CD29-214B-A65F-56651C327713}" destId="{CA7178B7-81A7-DA4F-901C-65D7F29D6CBE}" srcOrd="1" destOrd="0" presId="urn:microsoft.com/office/officeart/2005/8/layout/hierarchy2"/>
    <dgm:cxn modelId="{9C3BDA22-DA5A-BE4B-B7A9-E0B174338A8F}" type="presParOf" srcId="{22CBEE2E-F947-EA41-AC79-4AD4286E5F0D}" destId="{F18326DF-7893-2B4E-940E-65A5B4645065}" srcOrd="2" destOrd="0" presId="urn:microsoft.com/office/officeart/2005/8/layout/hierarchy2"/>
    <dgm:cxn modelId="{45CBC922-CA32-A645-8741-A6E983790D29}" type="presParOf" srcId="{F18326DF-7893-2B4E-940E-65A5B4645065}" destId="{A1B4DB5E-C4FA-604B-8701-F098AAC386C8}" srcOrd="0" destOrd="0" presId="urn:microsoft.com/office/officeart/2005/8/layout/hierarchy2"/>
    <dgm:cxn modelId="{49E92D6F-1A6B-7647-99FF-21C83D734E8F}" type="presParOf" srcId="{22CBEE2E-F947-EA41-AC79-4AD4286E5F0D}" destId="{86C2F00F-0D09-4E49-B1BF-A9BB29459930}" srcOrd="3" destOrd="0" presId="urn:microsoft.com/office/officeart/2005/8/layout/hierarchy2"/>
    <dgm:cxn modelId="{9C2D32CF-D8A5-864B-BCB7-87F85A71C2D9}" type="presParOf" srcId="{86C2F00F-0D09-4E49-B1BF-A9BB29459930}" destId="{8D71B789-4379-1742-AFE5-C879ECEDCB62}" srcOrd="0" destOrd="0" presId="urn:microsoft.com/office/officeart/2005/8/layout/hierarchy2"/>
    <dgm:cxn modelId="{33E2C464-034E-0F4E-9468-56F5512C0DEF}" type="presParOf" srcId="{86C2F00F-0D09-4E49-B1BF-A9BB29459930}" destId="{4BE3F886-9778-3B44-A791-0C63B5F541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25400F-7280-AF48-A4F1-2AF2FE40690E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8493B260-C269-224B-9489-635E71ABC2B9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Inner</a:t>
          </a:r>
          <a:r>
            <a:rPr lang="de-DE" sz="900" dirty="0">
              <a:solidFill>
                <a:schemeClr val="tx1"/>
              </a:solidFill>
            </a:rPr>
            <a:t> Setting </a:t>
          </a:r>
          <a:r>
            <a:rPr lang="de-DE" sz="900" dirty="0" smtClean="0">
              <a:solidFill>
                <a:schemeClr val="tx1"/>
              </a:solidFill>
            </a:rPr>
            <a:t>[16]</a:t>
          </a:r>
          <a:endParaRPr dirty="0"/>
        </a:p>
      </dgm:t>
    </dgm:pt>
    <dgm:pt modelId="{3AEA152C-53F3-764D-A345-039D22FF343D}" type="parTrans" cxnId="{DCE6AAC4-2DF5-7F44-B436-5129658C999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7E8D423-6B63-8A47-BE25-1870030F7A0F}" type="sibTrans" cxnId="{DCE6AAC4-2DF5-7F44-B436-5129658C999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265AAA8-50A0-CC4F-B7DE-536FBE52350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A. </a:t>
          </a:r>
          <a:r>
            <a:rPr lang="de-DE" sz="900" dirty="0" err="1">
              <a:solidFill>
                <a:schemeClr val="tx1"/>
              </a:solidFill>
            </a:rPr>
            <a:t>structural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characteristics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2BB9E00D-BACA-6047-96D9-9F9F569A3AFC}" type="parTrans" cxnId="{5A5A9EB7-5BAB-5343-B7DF-3783E6DE0D7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4D0175E-8102-324A-86FE-9B96A4F7D165}" type="sibTrans" cxnId="{5A5A9EB7-5BAB-5343-B7DF-3783E6DE0D7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4568ECB-C00D-1F4D-9066-EFDD7F35C9B8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personell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35FD1D6D-5C89-7043-A37F-F65B374611D5}" type="parTrans" cxnId="{64F81FE7-5F03-7143-8130-E1B8C0D09D7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53FFC52-D2EB-CC4D-B1A7-7890CA22A292}" type="sibTrans" cxnId="{64F81FE7-5F03-7143-8130-E1B8C0D09D7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06AB12D-D29E-CC4D-8D9B-66AD18724A1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organization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2DE6324D-D7F3-AB4B-9883-57BD21DC8635}" type="parTrans" cxnId="{FDEB7F91-04AA-3D42-9EB7-7BF43BDE3F2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E1C5A0E-B89F-074E-8C61-5D405A2DFBA8}" type="sibTrans" cxnId="{FDEB7F91-04AA-3D42-9EB7-7BF43BDE3F2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2C086CD-CE3A-D34C-9D26-059C31ECDF7B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B. </a:t>
          </a:r>
          <a:r>
            <a:rPr lang="de-DE" sz="900" dirty="0" err="1">
              <a:solidFill>
                <a:schemeClr val="tx1"/>
              </a:solidFill>
            </a:rPr>
            <a:t>networks</a:t>
          </a:r>
          <a:r>
            <a:rPr lang="de-DE" sz="900" dirty="0">
              <a:solidFill>
                <a:schemeClr val="tx1"/>
              </a:solidFill>
            </a:rPr>
            <a:t> &amp; </a:t>
          </a:r>
          <a:r>
            <a:rPr lang="de-DE" sz="900" dirty="0" err="1">
              <a:solidFill>
                <a:schemeClr val="tx1"/>
              </a:solidFill>
            </a:rPr>
            <a:t>communication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A6A773B5-1470-CB42-B04E-6E870CF84F30}" type="parTrans" cxnId="{23D7D7B8-2E89-9840-9C89-13CA03DE96D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6C4F922-8F47-7A41-A822-36DFD4C1B426}" type="sibTrans" cxnId="{23D7D7B8-2E89-9840-9C89-13CA03DE96D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FC1C3BE-8EE2-4747-A093-E871412CA4D0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C. </a:t>
          </a:r>
          <a:r>
            <a:rPr lang="de-DE" sz="900" dirty="0" err="1">
              <a:solidFill>
                <a:schemeClr val="tx1"/>
              </a:solidFill>
            </a:rPr>
            <a:t>culture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4A871D6F-A55C-684E-B2B6-4EFE64FF5ACC}" type="parTrans" cxnId="{40AFFB3A-F0B8-0A40-8331-A8176494A19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EB80AF2-6B05-E245-BB57-F7DDB10BB7A9}" type="sibTrans" cxnId="{40AFFB3A-F0B8-0A40-8331-A8176494A19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46B03FF-0F82-7541-97BF-D9AC978D5A32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D. Implementation </a:t>
          </a:r>
          <a:r>
            <a:rPr lang="de-DE" sz="900" dirty="0" smtClean="0">
              <a:solidFill>
                <a:schemeClr val="tx1"/>
              </a:solidFill>
            </a:rPr>
            <a:t>[13]</a:t>
          </a:r>
          <a:endParaRPr lang="de-DE" sz="900" dirty="0">
            <a:solidFill>
              <a:schemeClr val="tx1"/>
            </a:solidFill>
          </a:endParaRPr>
        </a:p>
      </dgm:t>
    </dgm:pt>
    <dgm:pt modelId="{A9EE5E9E-675A-794A-88FF-7A1DD204B303}" type="parTrans" cxnId="{FA8B3A6A-F3B9-134F-8190-D8D1A0AD315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DC41BCA-2C37-E54E-B682-553253B05F82}" type="sibTrans" cxnId="{FA8B3A6A-F3B9-134F-8190-D8D1A0AD315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4EEF80C-B809-C441-9A78-3F8DF338202D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support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A98CF46D-A8F3-8E4C-BDDF-6BF560433256}" type="parTrans" cxnId="{19DE06BC-F4DD-0547-80AD-373AE029D33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7FDB009-5DBA-BB49-B935-C330B09C25BF}" type="sibTrans" cxnId="{19DE06BC-F4DD-0547-80AD-373AE029D33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1B2F480-8CE0-1949-A98E-73C56E248585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coordination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85404D01-E1B5-4946-BEA4-5C578EF3F1B3}" type="parTrans" cxnId="{BA4654C7-EC5F-6744-9C0D-E6F8F7AA10B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C62B0B8-2964-0843-B793-9B3F67D054F0}" type="sibTrans" cxnId="{BA4654C7-EC5F-6744-9C0D-E6F8F7AA10B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C4B744D-877F-5F44-A230-8947649F9855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communication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369E7731-9557-8743-825D-443FA565CD6F}" type="parTrans" cxnId="{7D055AC7-2CD1-C448-8992-FC31AFA6596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DFC8E42-32F6-C249-8C9F-52A000C4CF09}" type="sibTrans" cxnId="{7D055AC7-2CD1-C448-8992-FC31AFA6596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5EE672C-C35D-8B42-9C24-0AD2567E31B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8AD9E85C-359B-6047-9D86-5E1AA9AE0A4F}" type="parTrans" cxnId="{6A874B44-B894-C04A-9B36-F9843960190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1D908CE-E9A1-6948-B25C-7681CB8FA949}" type="sibTrans" cxnId="{6A874B44-B894-C04A-9B36-F9843960190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5C89ED6-4BCB-4E44-AEB9-2ADE1F84A53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C41CB81A-C201-494F-8D00-A2D12C7A2C63}" type="parTrans" cxnId="{BFF299D2-B68E-D441-BFCD-1580C8B54F7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C6203C6-134B-BF44-A0D7-51D3F506D1F9}" type="sibTrans" cxnId="{BFF299D2-B68E-D441-BFCD-1580C8B54F7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D8D7A0E-8F39-9E4C-B62C-A6623DDCB704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1. </a:t>
          </a:r>
          <a:r>
            <a:rPr lang="de-DE" sz="900" dirty="0" err="1">
              <a:solidFill>
                <a:schemeClr val="tx1"/>
              </a:solidFill>
            </a:rPr>
            <a:t>tension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for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change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93D00ED5-9067-3647-A2DE-B3487F583C0A}" type="parTrans" cxnId="{9CD5C6B4-B220-B84C-94E1-5F9FD7AAC84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AACD190-75A2-4F49-8A56-18E0C12315A4}" type="sibTrans" cxnId="{9CD5C6B4-B220-B84C-94E1-5F9FD7AAC84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1F80A09-4EB7-1242-832E-7CB39164D14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2. </a:t>
          </a:r>
          <a:r>
            <a:rPr lang="de-DE" sz="900" dirty="0" err="1">
              <a:solidFill>
                <a:schemeClr val="tx1"/>
              </a:solidFill>
            </a:rPr>
            <a:t>compatibility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[11] </a:t>
          </a:r>
          <a:endParaRPr dirty="0"/>
        </a:p>
      </dgm:t>
    </dgm:pt>
    <dgm:pt modelId="{EBCCB7BE-3B87-ED4B-9999-44033BCAC848}" type="parTrans" cxnId="{E9EB1D21-B0AF-724A-9D0F-C5D21AE54D6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5838799-FCEA-AC40-A35F-A07D087955AE}" type="sibTrans" cxnId="{E9EB1D21-B0AF-724A-9D0F-C5D21AE54D6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F040A80-AB4F-424C-903D-735F49F718B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7B779161-2336-D74E-AE7C-ECF9F7E446DD}" type="parTrans" cxnId="{AF8F9D67-CB0F-BF41-8930-4140E41152A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C37F004-9532-7C44-BD9D-96E525581AFE}" type="sibTrans" cxnId="{AF8F9D67-CB0F-BF41-8930-4140E41152A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6D6ABA6-9A47-C545-9F0F-861F377976C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6ED37365-B9B5-1943-9BE2-9217B29218A2}" type="parTrans" cxnId="{5F7DFAED-759F-DA47-BF5B-8E9054D3E84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E6D49B7-DB77-A741-B0CC-EE8B21E65E14}" type="sibTrans" cxnId="{5F7DFAED-759F-DA47-BF5B-8E9054D3E84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7263319-B2F5-A743-B287-2B9804BE8A6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842CC6E3-0927-4D4C-B246-5576B0352AAB}" type="parTrans" cxnId="{43426315-38CC-9241-9483-427D9ECCDB3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EBE5FC7-7A35-CD4F-BF20-F29B3525ADF4}" type="sibTrans" cxnId="{43426315-38CC-9241-9483-427D9ECCDB3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697D487-B1EC-9B41-A3F6-D9B76591C3D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79CE358D-CCB4-1B4C-B0DB-843E8F90E45C}" type="parTrans" cxnId="{A6AC2361-27F7-4140-8456-3B93595224C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8CE5D7D-30B3-BE40-B2BE-D7B44C16883F}" type="sibTrans" cxnId="{A6AC2361-27F7-4140-8456-3B93595224C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4168C82-B104-6D42-A354-F138485F0F6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C04879F0-AB1D-7E4E-B4B4-99B36DFDA7E9}" type="parTrans" cxnId="{D9AE647C-B8CB-A449-82B1-361EA6AD88D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0D56FD7-5A53-DB4C-86E3-6EB38F8C8439}" type="sibTrans" cxnId="{D9AE647C-B8CB-A449-82B1-361EA6AD88D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72031DC-EB05-E649-8193-DDC567091CD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53F71396-F275-5443-93AD-967A14817DE7}" type="parTrans" cxnId="{DC90F491-E92C-F14E-9041-8B06BA63AC9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E174989-C3F0-984E-906C-724B2047D8C7}" type="sibTrans" cxnId="{DC90F491-E92C-F14E-9041-8B06BA63AC9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A22FF46-2531-E843-991D-BBE3622E192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9D42D7D5-AFB1-1149-83B1-663DDEDFFE5E}" type="parTrans" cxnId="{11AA8E48-B55A-664C-9A90-F50A63EF84F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C4090E9-56C6-A84B-BD46-952BE30F4B07}" type="sibTrans" cxnId="{11AA8E48-B55A-664C-9A90-F50A63EF84F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EAF06A5-58D8-1541-A0B7-4FE8D76D320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8561F3C8-3A2B-7849-BA1F-17F73C851C26}" type="parTrans" cxnId="{94993F34-C397-004E-968F-54EF84FD4E4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29484C8-8A60-F049-A135-73CF2CB98F6D}" type="sibTrans" cxnId="{94993F34-C397-004E-968F-54EF84FD4E4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060A1AD-3C15-954E-9BAC-B60AAF2EBE8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D3C7F5BE-B606-414B-A5D7-4B5294418E91}" type="parTrans" cxnId="{97C38882-27F4-E841-B699-B6F12E1FB0D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1CE3A79-67CF-1248-B3DF-C016B7D69B23}" type="sibTrans" cxnId="{97C38882-27F4-E841-B699-B6F12E1FB0D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914CB87-C613-4C41-A0D4-175DED65F60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F773AE35-7A9B-7344-815F-A12644E94275}" type="parTrans" cxnId="{9732BD68-C966-204D-897F-BB13B2B15E4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FA6E3F9-D15B-4143-8CC5-FFE2E36FD95A}" type="sibTrans" cxnId="{9732BD68-C966-204D-897F-BB13B2B15E4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68366E4-9045-FA41-B811-7C2B58FF3DAE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additional / </a:t>
          </a:r>
          <a:r>
            <a:rPr lang="de-DE" sz="900" dirty="0" err="1">
              <a:solidFill>
                <a:schemeClr val="tx1"/>
              </a:solidFill>
            </a:rPr>
            <a:t>other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topic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4494C252-D825-C245-9718-15851047101D}" type="parTrans" cxnId="{84FD6F8F-9683-474E-AC28-468716721F5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813B1D1-23DD-AD41-A950-113607C9A3F5}" type="sibTrans" cxnId="{84FD6F8F-9683-474E-AC28-468716721F5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570AE80-347B-BF43-B49E-D4E3AB7D4A83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importance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of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intervention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E44D158B-8EDA-3846-A1C5-C5357C2F2158}" type="parTrans" cxnId="{28D27B5B-A736-F444-95EE-3A28F41C614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713CCB2-C974-B141-A727-216AB20B3BAA}" type="sibTrans" cxnId="{28D27B5B-A736-F444-95EE-3A28F41C614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CF7976B-8819-BE4E-85AC-C9F3681D88C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B0BA9C65-0228-F240-8E0F-640D977F42A1}" type="parTrans" cxnId="{9570D4C9-D76E-474F-B5FD-D7BA44A526D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91F3E6C-8030-904F-8B85-E6F8891CEC4A}" type="sibTrans" cxnId="{9570D4C9-D76E-474F-B5FD-D7BA44A526D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14A908A-66B6-B549-8EDB-0610B217AA8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76AFDBAC-62AB-E84B-BB78-1D08A0B0DCF3}" type="parTrans" cxnId="{80136692-F2EA-1741-BC11-7CECD9943D8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4F73AF9-0A8C-624B-8CAE-92A6B893C09C}" type="sibTrans" cxnId="{80136692-F2EA-1741-BC11-7CECD9943D8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FA26B0A-CB5D-EF4F-953A-EE09736ED0F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69CF8A84-82CE-8B44-B983-DE1C9D1D5948}" type="parTrans" cxnId="{323A1AC9-91C9-B045-A958-DFADEEE5E8C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DC3EB2F-8663-C445-8F7A-2C4FC9E29675}" type="sibTrans" cxnId="{323A1AC9-91C9-B045-A958-DFADEEE5E8C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3740D60-94A0-6A4B-A631-8B00D5453C48}">
      <dgm:prSet phldrT="[Text]" custT="1"/>
      <dgm:spPr bwMode="auto">
        <a:noFill/>
        <a:ln>
          <a:solidFill>
            <a:schemeClr val="tx1"/>
          </a:solidFill>
          <a:prstDash val="sysDot"/>
          <a:round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422D2FC8-BDBB-EB48-BBF0-0139F51D775E}" type="parTrans" cxnId="{99E1B5F5-FB65-AD45-8A8E-8097652A5A1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D160EAF-4006-9941-8E10-6C0A46A321F5}" type="sibTrans" cxnId="{99E1B5F5-FB65-AD45-8A8E-8097652A5A1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06C49DF-CF06-DD44-8C8B-1BF981B40F36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duration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of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lessons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B0E0FB45-DDCA-484C-A20C-E23F9B12B1C6}" type="parTrans" cxnId="{CD9F5820-D544-2049-A523-9261694242B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2144EF8-5180-D54B-A686-44424CCD6CA5}" type="sibTrans" cxnId="{CD9F5820-D544-2049-A523-9261694242B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2084DD9-6602-0A4C-A6CE-8550811495C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8F124454-C850-7448-959D-7960E1C62E02}" type="parTrans" cxnId="{D7B0E26B-2BBF-B546-8F38-B9A4A2969C6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037815E-C0F7-E34D-ACFA-A65C38E9DA5E}" type="sibTrans" cxnId="{D7B0E26B-2BBF-B546-8F38-B9A4A2969C6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96E8CDE-B97C-B544-A071-16E18CCDDD5E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scheduling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3D1EC878-D84C-2C42-BFD9-BB873C4B8278}" type="parTrans" cxnId="{E1B11C9B-0CDB-A84B-80B9-93F403A7C72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0C7F088-8515-6F46-9DAB-421DE347A3C8}" type="sibTrans" cxnId="{E1B11C9B-0CDB-A84B-80B9-93F403A7C72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6230390-D25A-084E-99C4-CB2233C2504A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external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issues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7EAEC21A-CFA2-9344-AE85-6DD8194B5A44}" type="parTrans" cxnId="{C244E8FE-31CC-DA4C-845B-5B74219F6F8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794B7ED-D83E-F546-B9E1-AF1EA837D9BE}" type="sibTrans" cxnId="{C244E8FE-31CC-DA4C-845B-5B74219F6F8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7A6B2C1-DA0C-4F4F-9CD8-4002AC363DA8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student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satisfaction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EDDE258F-0463-7B4F-B83C-48DEB3845918}" type="parTrans" cxnId="{037E577F-29C8-E140-A0CD-E2AC11083C0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7B1C999-BCFD-1744-BB5F-FA9B54109156}" type="sibTrans" cxnId="{037E577F-29C8-E140-A0CD-E2AC11083C0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929B8F4-ABC6-E24D-827C-1E3547AC8132}">
      <dgm:prSet phldrT="[Text]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structural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AE912396-80EC-254B-9774-FACFB5294E0A}" type="parTrans" cxnId="{FBE71415-B520-1746-B39B-91820D6C509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69FD6CE-CE6B-B24A-B66C-89ECD74ECBC8}" type="sibTrans" cxnId="{FBE71415-B520-1746-B39B-91820D6C509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D3CA27E-019D-734F-9D8D-C6011176421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87E2C839-37AF-5047-AC99-F7B881ECF216}" type="parTrans" cxnId="{DDEB42F2-64A1-DB42-B5C4-D8AF75A600F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1BAA5B6-5638-994F-A7AD-238CC45904EB}" type="sibTrans" cxnId="{DDEB42F2-64A1-DB42-B5C4-D8AF75A600F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A8ADA90-49A6-0E44-AFCD-9660B7015D6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04537C53-7F01-2848-8D5D-0B38860C91C6}" type="parTrans" cxnId="{6A3F77C5-C0E0-344C-BE52-A5BB124A315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36191EA-D24C-AA4A-B17E-A35DFEA8AF35}" type="sibTrans" cxnId="{6A3F77C5-C0E0-344C-BE52-A5BB124A315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0F88D93-D86E-A94F-ABFF-91E0A3AFA32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BCB1FA1D-5973-C548-8DDC-8D90D333F959}" type="parTrans" cxnId="{8806A2A6-A020-2744-A5DA-7B63BF8CEE3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F500F9F-AF76-5F4F-B3FC-EB63E9F3F3B4}" type="sibTrans" cxnId="{8806A2A6-A020-2744-A5DA-7B63BF8CEE3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5761B56-48EC-F74C-8C86-757F97BB19E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9D7F0119-3CA8-A341-9CF3-A1E62EB2CE35}" type="parTrans" cxnId="{A6D5C00C-99AB-684C-98FD-500906A0FDB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EE76517-09D1-DF4E-8F86-C4C467C76764}" type="sibTrans" cxnId="{A6D5C00C-99AB-684C-98FD-500906A0FDB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C58128F-1511-D44F-B233-0D9938074E3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54FC1E01-11D4-7C48-B4D1-77BE03CE3A61}" type="parTrans" cxnId="{D8C318DA-3169-954E-AC43-4C712047567E}">
      <dgm:prSet/>
      <dgm:spPr bwMode="auto">
        <a:ln>
          <a:solidFill>
            <a:schemeClr val="tx1"/>
          </a:solidFill>
          <a:round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B4D8E4B-23A4-274A-9AF1-F100732DEF90}" type="sibTrans" cxnId="{D8C318DA-3169-954E-AC43-4C712047567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0DEA0BC-3681-7046-86F4-E8CE6F788C67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C1AA7113-F15D-9048-8D06-8A426E97DB44}" type="parTrans" cxnId="{43C82D42-D049-CC49-8F6C-140FB2129AC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C56E64A-3295-4547-BD31-AD1F34A87250}" type="sibTrans" cxnId="{43C82D42-D049-CC49-8F6C-140FB2129AC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6B0F8FC-3172-A846-9F2F-6D2111BD5F5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10402551-9074-A248-9BE5-1DDD61360732}" type="parTrans" cxnId="{D2CD3B6E-682D-3A4C-9B08-12F244E9B17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F068477-801B-9E42-9548-4E69C1F6DC06}" type="sibTrans" cxnId="{D2CD3B6E-682D-3A4C-9B08-12F244E9B17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8DC9620-E335-3B43-A2CD-D20E2293A911}" type="pres">
      <dgm:prSet presAssocID="{1425400F-7280-AF48-A4F1-2AF2FE40690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73C54BF8-5EA5-654C-8392-F526D8A07190}" type="pres">
      <dgm:prSet presAssocID="{8493B260-C269-224B-9489-635E71ABC2B9}" presName="root1" presStyleCnt="0"/>
      <dgm:spPr bwMode="auto"/>
    </dgm:pt>
    <dgm:pt modelId="{2E40EB41-CDB8-0D48-B1AD-2FFCA66C9BDC}" type="pres">
      <dgm:prSet presAssocID="{8493B260-C269-224B-9489-635E71ABC2B9}" presName="LevelOneTextNode" presStyleLbl="node0" presStyleIdx="0" presStyleCnt="1" custScaleX="207815" custScaleY="148486" custLinFactX="-230254" custLinFactY="101165" custLinFactNeighborX="-300000" custLinFactNeighborY="2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87AE050-D9C5-6E4F-8F09-32388231AA0F}" type="pres">
      <dgm:prSet presAssocID="{8493B260-C269-224B-9489-635E71ABC2B9}" presName="level2hierChild" presStyleCnt="0"/>
      <dgm:spPr bwMode="auto"/>
    </dgm:pt>
    <dgm:pt modelId="{12D94D39-1A1B-1B48-B41F-66474865A7A9}" type="pres">
      <dgm:prSet presAssocID="{2BB9E00D-BACA-6047-96D9-9F9F569A3AFC}" presName="conn2-1" presStyleLbl="parChTrans1D2" presStyleIdx="0" presStyleCnt="4"/>
      <dgm:spPr bwMode="auto"/>
      <dgm:t>
        <a:bodyPr/>
        <a:lstStyle/>
        <a:p>
          <a:endParaRPr lang="de-DE"/>
        </a:p>
      </dgm:t>
    </dgm:pt>
    <dgm:pt modelId="{7ADFA775-2E4B-854A-AC84-1981C83C2A59}" type="pres">
      <dgm:prSet presAssocID="{2BB9E00D-BACA-6047-96D9-9F9F569A3AFC}" presName="connTx" presStyleLbl="parChTrans1D2" presStyleIdx="0" presStyleCnt="4"/>
      <dgm:spPr bwMode="auto"/>
      <dgm:t>
        <a:bodyPr/>
        <a:lstStyle/>
        <a:p>
          <a:endParaRPr lang="de-DE"/>
        </a:p>
      </dgm:t>
    </dgm:pt>
    <dgm:pt modelId="{74985C24-9A98-C84B-B0AC-5EF50D1F9DC1}" type="pres">
      <dgm:prSet presAssocID="{6265AAA8-50A0-CC4F-B7DE-536FBE523503}" presName="root2" presStyleCnt="0"/>
      <dgm:spPr bwMode="auto"/>
    </dgm:pt>
    <dgm:pt modelId="{3FBEB15E-0A36-7942-9078-A8F63D9AB483}" type="pres">
      <dgm:prSet presAssocID="{6265AAA8-50A0-CC4F-B7DE-536FBE523503}" presName="LevelTwoTextNode" presStyleLbl="node2" presStyleIdx="0" presStyleCnt="4" custScaleX="232282" custScaleY="196716" custLinFactX="-100000" custLinFactY="100000" custLinFactNeighborX="-143780" custLinFactNeighborY="19164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5330458-3E27-FA46-A3EF-D8B64DD48C77}" type="pres">
      <dgm:prSet presAssocID="{6265AAA8-50A0-CC4F-B7DE-536FBE523503}" presName="level3hierChild" presStyleCnt="0"/>
      <dgm:spPr bwMode="auto"/>
    </dgm:pt>
    <dgm:pt modelId="{B33E74FC-61D5-2640-A39B-77FE091B5E31}" type="pres">
      <dgm:prSet presAssocID="{35FD1D6D-5C89-7043-A37F-F65B374611D5}" presName="conn2-1" presStyleLbl="parChTrans1D3" presStyleIdx="0" presStyleCnt="9"/>
      <dgm:spPr bwMode="auto"/>
      <dgm:t>
        <a:bodyPr/>
        <a:lstStyle/>
        <a:p>
          <a:endParaRPr lang="de-DE"/>
        </a:p>
      </dgm:t>
    </dgm:pt>
    <dgm:pt modelId="{429E5882-90D8-FD44-82D7-A52AEAE47059}" type="pres">
      <dgm:prSet presAssocID="{35FD1D6D-5C89-7043-A37F-F65B374611D5}" presName="connTx" presStyleLbl="parChTrans1D3" presStyleIdx="0" presStyleCnt="9"/>
      <dgm:spPr bwMode="auto"/>
      <dgm:t>
        <a:bodyPr/>
        <a:lstStyle/>
        <a:p>
          <a:endParaRPr lang="de-DE"/>
        </a:p>
      </dgm:t>
    </dgm:pt>
    <dgm:pt modelId="{86BEC0D1-7A91-A548-B026-2D0D3D305E26}" type="pres">
      <dgm:prSet presAssocID="{44568ECB-C00D-1F4D-9066-EFDD7F35C9B8}" presName="root2" presStyleCnt="0"/>
      <dgm:spPr bwMode="auto"/>
    </dgm:pt>
    <dgm:pt modelId="{65DDDC4E-9FB1-8340-B14E-F914F2661782}" type="pres">
      <dgm:prSet presAssocID="{44568ECB-C00D-1F4D-9066-EFDD7F35C9B8}" presName="LevelTwoTextNode" presStyleLbl="node3" presStyleIdx="0" presStyleCnt="9" custScaleX="232282" custLinFactNeighborX="-1838" custLinFactNeighborY="962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CC79293-2F30-6445-B4BE-0CE293B712DA}" type="pres">
      <dgm:prSet presAssocID="{44568ECB-C00D-1F4D-9066-EFDD7F35C9B8}" presName="level3hierChild" presStyleCnt="0"/>
      <dgm:spPr bwMode="auto"/>
    </dgm:pt>
    <dgm:pt modelId="{467C3698-1A1D-2845-A98F-BE349A782693}" type="pres">
      <dgm:prSet presAssocID="{7B779161-2336-D74E-AE7C-ECF9F7E446DD}" presName="conn2-1" presStyleLbl="parChTrans1D4" presStyleIdx="0" presStyleCnt="29"/>
      <dgm:spPr bwMode="auto"/>
      <dgm:t>
        <a:bodyPr/>
        <a:lstStyle/>
        <a:p>
          <a:endParaRPr lang="de-DE"/>
        </a:p>
      </dgm:t>
    </dgm:pt>
    <dgm:pt modelId="{DC01EADD-B2DB-204F-A0AC-B036D158AF19}" type="pres">
      <dgm:prSet presAssocID="{7B779161-2336-D74E-AE7C-ECF9F7E446DD}" presName="connTx" presStyleLbl="parChTrans1D4" presStyleIdx="0" presStyleCnt="29"/>
      <dgm:spPr bwMode="auto"/>
      <dgm:t>
        <a:bodyPr/>
        <a:lstStyle/>
        <a:p>
          <a:endParaRPr lang="de-DE"/>
        </a:p>
      </dgm:t>
    </dgm:pt>
    <dgm:pt modelId="{6305EE64-0F1C-5B41-9041-C9C0C2C876A0}" type="pres">
      <dgm:prSet presAssocID="{1F040A80-AB4F-424C-903D-735F49F718BA}" presName="root2" presStyleCnt="0"/>
      <dgm:spPr bwMode="auto"/>
    </dgm:pt>
    <dgm:pt modelId="{07DCF853-AD96-6547-B645-8161CD9D8FCB}" type="pres">
      <dgm:prSet presAssocID="{1F040A80-AB4F-424C-903D-735F49F718BA}" presName="LevelTwoTextNode" presStyleLbl="node4" presStyleIdx="0" presStyleCnt="29" custScaleX="138806" custLinFactX="91265" custLinFactNeighborX="100000" custLinFactNeighborY="-162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7659F5C-7CBF-A446-9A23-6A2815D046D8}" type="pres">
      <dgm:prSet presAssocID="{1F040A80-AB4F-424C-903D-735F49F718BA}" presName="level3hierChild" presStyleCnt="0"/>
      <dgm:spPr bwMode="auto"/>
    </dgm:pt>
    <dgm:pt modelId="{9B12171C-01A4-4D4C-9689-11F8C6690590}" type="pres">
      <dgm:prSet presAssocID="{79CE358D-CCB4-1B4C-B0DB-843E8F90E45C}" presName="conn2-1" presStyleLbl="parChTrans1D4" presStyleIdx="1" presStyleCnt="29"/>
      <dgm:spPr bwMode="auto"/>
      <dgm:t>
        <a:bodyPr/>
        <a:lstStyle/>
        <a:p>
          <a:endParaRPr lang="de-DE"/>
        </a:p>
      </dgm:t>
    </dgm:pt>
    <dgm:pt modelId="{DA5BCC75-C94E-EB42-95A1-B769B5ED8D6B}" type="pres">
      <dgm:prSet presAssocID="{79CE358D-CCB4-1B4C-B0DB-843E8F90E45C}" presName="connTx" presStyleLbl="parChTrans1D4" presStyleIdx="1" presStyleCnt="29"/>
      <dgm:spPr bwMode="auto"/>
      <dgm:t>
        <a:bodyPr/>
        <a:lstStyle/>
        <a:p>
          <a:endParaRPr lang="de-DE"/>
        </a:p>
      </dgm:t>
    </dgm:pt>
    <dgm:pt modelId="{EBBEB2C7-D2C5-334D-AA95-DFFFAC5F68F4}" type="pres">
      <dgm:prSet presAssocID="{A697D487-B1EC-9B41-A3F6-D9B76591C3D5}" presName="root2" presStyleCnt="0"/>
      <dgm:spPr bwMode="auto"/>
    </dgm:pt>
    <dgm:pt modelId="{DD0C9D31-22DF-CA43-B982-8E2A1788D6D9}" type="pres">
      <dgm:prSet presAssocID="{A697D487-B1EC-9B41-A3F6-D9B76591C3D5}" presName="LevelTwoTextNode" presStyleLbl="node4" presStyleIdx="1" presStyleCnt="29" custScaleX="138806" custLinFactX="91265" custLinFactNeighborX="100000" custLinFactNeighborY="212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9BB1FFA-095C-1246-81D7-914ECF4C80E6}" type="pres">
      <dgm:prSet presAssocID="{A697D487-B1EC-9B41-A3F6-D9B76591C3D5}" presName="level3hierChild" presStyleCnt="0"/>
      <dgm:spPr bwMode="auto"/>
    </dgm:pt>
    <dgm:pt modelId="{14B2D031-C0B5-8F49-914E-3F6569C0A33B}" type="pres">
      <dgm:prSet presAssocID="{2DE6324D-D7F3-AB4B-9883-57BD21DC8635}" presName="conn2-1" presStyleLbl="parChTrans1D3" presStyleIdx="1" presStyleCnt="9"/>
      <dgm:spPr bwMode="auto"/>
      <dgm:t>
        <a:bodyPr/>
        <a:lstStyle/>
        <a:p>
          <a:endParaRPr lang="de-DE"/>
        </a:p>
      </dgm:t>
    </dgm:pt>
    <dgm:pt modelId="{820231B0-9018-FA47-8646-3AC739C1E6D7}" type="pres">
      <dgm:prSet presAssocID="{2DE6324D-D7F3-AB4B-9883-57BD21DC8635}" presName="connTx" presStyleLbl="parChTrans1D3" presStyleIdx="1" presStyleCnt="9"/>
      <dgm:spPr bwMode="auto"/>
      <dgm:t>
        <a:bodyPr/>
        <a:lstStyle/>
        <a:p>
          <a:endParaRPr lang="de-DE"/>
        </a:p>
      </dgm:t>
    </dgm:pt>
    <dgm:pt modelId="{09DFC23D-41EC-D24C-BE56-CA6EFDEFADE4}" type="pres">
      <dgm:prSet presAssocID="{506AB12D-D29E-CC4D-8D9B-66AD18724A1C}" presName="root2" presStyleCnt="0"/>
      <dgm:spPr bwMode="auto"/>
    </dgm:pt>
    <dgm:pt modelId="{01932053-C6ED-C945-9E60-70C2358E098A}" type="pres">
      <dgm:prSet presAssocID="{506AB12D-D29E-CC4D-8D9B-66AD18724A1C}" presName="LevelTwoTextNode" presStyleLbl="node3" presStyleIdx="1" presStyleCnt="9" custScaleX="232282" custLinFactNeighborX="-1839" custLinFactNeighborY="2206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FEBDF24-5DDC-B145-B2DE-5C6E35DD800F}" type="pres">
      <dgm:prSet presAssocID="{506AB12D-D29E-CC4D-8D9B-66AD18724A1C}" presName="level3hierChild" presStyleCnt="0"/>
      <dgm:spPr bwMode="auto"/>
    </dgm:pt>
    <dgm:pt modelId="{56D01F07-0D03-FF48-B94D-FD778C3C5129}" type="pres">
      <dgm:prSet presAssocID="{6ED37365-B9B5-1943-9BE2-9217B29218A2}" presName="conn2-1" presStyleLbl="parChTrans1D4" presStyleIdx="2" presStyleCnt="29"/>
      <dgm:spPr bwMode="auto"/>
      <dgm:t>
        <a:bodyPr/>
        <a:lstStyle/>
        <a:p>
          <a:endParaRPr lang="de-DE"/>
        </a:p>
      </dgm:t>
    </dgm:pt>
    <dgm:pt modelId="{E2C72675-47BD-E045-8029-0D6B58E5C06A}" type="pres">
      <dgm:prSet presAssocID="{6ED37365-B9B5-1943-9BE2-9217B29218A2}" presName="connTx" presStyleLbl="parChTrans1D4" presStyleIdx="2" presStyleCnt="29"/>
      <dgm:spPr bwMode="auto"/>
      <dgm:t>
        <a:bodyPr/>
        <a:lstStyle/>
        <a:p>
          <a:endParaRPr lang="de-DE"/>
        </a:p>
      </dgm:t>
    </dgm:pt>
    <dgm:pt modelId="{2ED166D8-C857-6940-830F-54D3DB1FE015}" type="pres">
      <dgm:prSet presAssocID="{26D6ABA6-9A47-C545-9F0F-861F377976C9}" presName="root2" presStyleCnt="0"/>
      <dgm:spPr bwMode="auto"/>
    </dgm:pt>
    <dgm:pt modelId="{27174142-7413-EF43-AC16-117E85295B81}" type="pres">
      <dgm:prSet presAssocID="{26D6ABA6-9A47-C545-9F0F-861F377976C9}" presName="LevelTwoTextNode" presStyleLbl="node4" presStyleIdx="2" presStyleCnt="29" custScaleX="138806" custLinFactX="67794" custLinFactNeighborX="100000" custLinFactNeighborY="58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C1CEF1F-5753-4246-8049-91ADC7633DF1}" type="pres">
      <dgm:prSet presAssocID="{26D6ABA6-9A47-C545-9F0F-861F377976C9}" presName="level3hierChild" presStyleCnt="0"/>
      <dgm:spPr bwMode="auto"/>
    </dgm:pt>
    <dgm:pt modelId="{FEE5B89A-B9FF-B34B-BA06-8DC60627B53C}" type="pres">
      <dgm:prSet presAssocID="{842CC6E3-0927-4D4C-B246-5576B0352AAB}" presName="conn2-1" presStyleLbl="parChTrans1D4" presStyleIdx="3" presStyleCnt="29"/>
      <dgm:spPr bwMode="auto"/>
      <dgm:t>
        <a:bodyPr/>
        <a:lstStyle/>
        <a:p>
          <a:endParaRPr lang="de-DE"/>
        </a:p>
      </dgm:t>
    </dgm:pt>
    <dgm:pt modelId="{845B7FC1-1ACC-7A4D-A149-28E843A606BA}" type="pres">
      <dgm:prSet presAssocID="{842CC6E3-0927-4D4C-B246-5576B0352AAB}" presName="connTx" presStyleLbl="parChTrans1D4" presStyleIdx="3" presStyleCnt="29"/>
      <dgm:spPr bwMode="auto"/>
      <dgm:t>
        <a:bodyPr/>
        <a:lstStyle/>
        <a:p>
          <a:endParaRPr lang="de-DE"/>
        </a:p>
      </dgm:t>
    </dgm:pt>
    <dgm:pt modelId="{37372AF2-65BA-1647-8994-7C81FAD00C97}" type="pres">
      <dgm:prSet presAssocID="{C7263319-B2F5-A743-B287-2B9804BE8A6F}" presName="root2" presStyleCnt="0"/>
      <dgm:spPr bwMode="auto"/>
    </dgm:pt>
    <dgm:pt modelId="{1B636A62-4FC4-3342-9B7A-296886844054}" type="pres">
      <dgm:prSet presAssocID="{C7263319-B2F5-A743-B287-2B9804BE8A6F}" presName="LevelTwoTextNode" presStyleLbl="node4" presStyleIdx="3" presStyleCnt="29" custScaleX="138806" custLinFactX="67795" custLinFactNeighborX="100000" custLinFactNeighborY="1031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63BC66E-F1A7-CC4B-9019-E284E3B42133}" type="pres">
      <dgm:prSet presAssocID="{C7263319-B2F5-A743-B287-2B9804BE8A6F}" presName="level3hierChild" presStyleCnt="0"/>
      <dgm:spPr bwMode="auto"/>
    </dgm:pt>
    <dgm:pt modelId="{9B106CE6-4882-6747-87FF-E6F229AD8FC5}" type="pres">
      <dgm:prSet presAssocID="{A6A773B5-1470-CB42-B04E-6E870CF84F30}" presName="conn2-1" presStyleLbl="parChTrans1D2" presStyleIdx="1" presStyleCnt="4"/>
      <dgm:spPr bwMode="auto"/>
      <dgm:t>
        <a:bodyPr/>
        <a:lstStyle/>
        <a:p>
          <a:endParaRPr lang="de-DE"/>
        </a:p>
      </dgm:t>
    </dgm:pt>
    <dgm:pt modelId="{132BA271-2068-964A-A425-CAE9FC1A808B}" type="pres">
      <dgm:prSet presAssocID="{A6A773B5-1470-CB42-B04E-6E870CF84F30}" presName="connTx" presStyleLbl="parChTrans1D2" presStyleIdx="1" presStyleCnt="4"/>
      <dgm:spPr bwMode="auto"/>
      <dgm:t>
        <a:bodyPr/>
        <a:lstStyle/>
        <a:p>
          <a:endParaRPr lang="de-DE"/>
        </a:p>
      </dgm:t>
    </dgm:pt>
    <dgm:pt modelId="{A6185F40-1D89-5944-9EA2-3AA69436EB01}" type="pres">
      <dgm:prSet presAssocID="{72C086CD-CE3A-D34C-9D26-059C31ECDF7B}" presName="root2" presStyleCnt="0"/>
      <dgm:spPr bwMode="auto"/>
    </dgm:pt>
    <dgm:pt modelId="{BFE5828E-88C7-DB4E-897C-354B15B92188}" type="pres">
      <dgm:prSet presAssocID="{72C086CD-CE3A-D34C-9D26-059C31ECDF7B}" presName="LevelTwoTextNode" presStyleLbl="node2" presStyleIdx="1" presStyleCnt="4" custScaleX="232282" custScaleY="202814" custLinFactX="-100000" custLinFactNeighborX="-143780" custLinFactNeighborY="2796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F8462F8-6426-C743-9F83-D9F74F00C8F5}" type="pres">
      <dgm:prSet presAssocID="{72C086CD-CE3A-D34C-9D26-059C31ECDF7B}" presName="level3hierChild" presStyleCnt="0"/>
      <dgm:spPr bwMode="auto"/>
    </dgm:pt>
    <dgm:pt modelId="{EA6176BB-1C17-C84D-89AE-F420BD8C8569}" type="pres">
      <dgm:prSet presAssocID="{A98CF46D-A8F3-8E4C-BDDF-6BF560433256}" presName="conn2-1" presStyleLbl="parChTrans1D3" presStyleIdx="2" presStyleCnt="9"/>
      <dgm:spPr bwMode="auto"/>
      <dgm:t>
        <a:bodyPr/>
        <a:lstStyle/>
        <a:p>
          <a:endParaRPr lang="de-DE"/>
        </a:p>
      </dgm:t>
    </dgm:pt>
    <dgm:pt modelId="{236177BE-C388-A849-B433-B23F884598B3}" type="pres">
      <dgm:prSet presAssocID="{A98CF46D-A8F3-8E4C-BDDF-6BF560433256}" presName="connTx" presStyleLbl="parChTrans1D3" presStyleIdx="2" presStyleCnt="9"/>
      <dgm:spPr bwMode="auto"/>
      <dgm:t>
        <a:bodyPr/>
        <a:lstStyle/>
        <a:p>
          <a:endParaRPr lang="de-DE"/>
        </a:p>
      </dgm:t>
    </dgm:pt>
    <dgm:pt modelId="{0F2CFC22-013A-5843-8919-1C93AD9B4D4A}" type="pres">
      <dgm:prSet presAssocID="{C4EEF80C-B809-C441-9A78-3F8DF338202D}" presName="root2" presStyleCnt="0"/>
      <dgm:spPr bwMode="auto"/>
    </dgm:pt>
    <dgm:pt modelId="{D6EF48BA-71FB-7D42-92CF-3E1E744F9615}" type="pres">
      <dgm:prSet presAssocID="{C4EEF80C-B809-C441-9A78-3F8DF338202D}" presName="LevelTwoTextNode" presStyleLbl="node3" presStyleIdx="2" presStyleCnt="9" custScaleX="232282" custLinFactNeighborX="-22061" custLinFactNeighborY="36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C490270-83D3-AD42-B007-FC162A226C97}" type="pres">
      <dgm:prSet presAssocID="{C4EEF80C-B809-C441-9A78-3F8DF338202D}" presName="level3hierChild" presStyleCnt="0"/>
      <dgm:spPr bwMode="auto"/>
    </dgm:pt>
    <dgm:pt modelId="{5634A1AF-BAD6-1A4B-95DA-D55E03338ED7}" type="pres">
      <dgm:prSet presAssocID="{C04879F0-AB1D-7E4E-B4B4-99B36DFDA7E9}" presName="conn2-1" presStyleLbl="parChTrans1D4" presStyleIdx="4" presStyleCnt="29"/>
      <dgm:spPr bwMode="auto"/>
      <dgm:t>
        <a:bodyPr/>
        <a:lstStyle/>
        <a:p>
          <a:endParaRPr lang="de-DE"/>
        </a:p>
      </dgm:t>
    </dgm:pt>
    <dgm:pt modelId="{595CB50E-53D0-6947-8E70-8535AA164695}" type="pres">
      <dgm:prSet presAssocID="{C04879F0-AB1D-7E4E-B4B4-99B36DFDA7E9}" presName="connTx" presStyleLbl="parChTrans1D4" presStyleIdx="4" presStyleCnt="29"/>
      <dgm:spPr bwMode="auto"/>
      <dgm:t>
        <a:bodyPr/>
        <a:lstStyle/>
        <a:p>
          <a:endParaRPr lang="de-DE"/>
        </a:p>
      </dgm:t>
    </dgm:pt>
    <dgm:pt modelId="{6C9F7E90-450F-5147-836C-91ABBA39A5B0}" type="pres">
      <dgm:prSet presAssocID="{04168C82-B104-6D42-A354-F138485F0F65}" presName="root2" presStyleCnt="0"/>
      <dgm:spPr bwMode="auto"/>
    </dgm:pt>
    <dgm:pt modelId="{97CB3108-7B88-4E42-A525-49E688008E7F}" type="pres">
      <dgm:prSet presAssocID="{04168C82-B104-6D42-A354-F138485F0F65}" presName="LevelTwoTextNode" presStyleLbl="node4" presStyleIdx="4" presStyleCnt="29" custScaleX="138806" custLinFactX="50566" custLinFactNeighborX="100000" custLinFactNeighborY="1588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8C6FA47-E872-2240-8362-1E30C0C2696D}" type="pres">
      <dgm:prSet presAssocID="{04168C82-B104-6D42-A354-F138485F0F65}" presName="level3hierChild" presStyleCnt="0"/>
      <dgm:spPr bwMode="auto"/>
    </dgm:pt>
    <dgm:pt modelId="{3C81AA26-38B7-8444-BBA1-B5E21E6CB4FF}" type="pres">
      <dgm:prSet presAssocID="{53F71396-F275-5443-93AD-967A14817DE7}" presName="conn2-1" presStyleLbl="parChTrans1D4" presStyleIdx="5" presStyleCnt="29"/>
      <dgm:spPr bwMode="auto"/>
      <dgm:t>
        <a:bodyPr/>
        <a:lstStyle/>
        <a:p>
          <a:endParaRPr lang="de-DE"/>
        </a:p>
      </dgm:t>
    </dgm:pt>
    <dgm:pt modelId="{4B991DED-A9DF-6347-BD47-58E45ABF6D69}" type="pres">
      <dgm:prSet presAssocID="{53F71396-F275-5443-93AD-967A14817DE7}" presName="connTx" presStyleLbl="parChTrans1D4" presStyleIdx="5" presStyleCnt="29"/>
      <dgm:spPr bwMode="auto"/>
      <dgm:t>
        <a:bodyPr/>
        <a:lstStyle/>
        <a:p>
          <a:endParaRPr lang="de-DE"/>
        </a:p>
      </dgm:t>
    </dgm:pt>
    <dgm:pt modelId="{D9D9B0F4-D905-564E-BA86-BDC6F3EDE59F}" type="pres">
      <dgm:prSet presAssocID="{272031DC-EB05-E649-8193-DDC567091CD5}" presName="root2" presStyleCnt="0"/>
      <dgm:spPr bwMode="auto"/>
    </dgm:pt>
    <dgm:pt modelId="{4741DB2D-820B-E44B-9FC4-84E025A04940}" type="pres">
      <dgm:prSet presAssocID="{272031DC-EB05-E649-8193-DDC567091CD5}" presName="LevelTwoTextNode" presStyleLbl="node4" presStyleIdx="5" presStyleCnt="29" custScaleX="138806" custLinFactX="50361" custLinFactNeighborX="100000" custLinFactNeighborY="1781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80C3BD6-9FE1-BC48-A63F-77B1A619D8C6}" type="pres">
      <dgm:prSet presAssocID="{272031DC-EB05-E649-8193-DDC567091CD5}" presName="level3hierChild" presStyleCnt="0"/>
      <dgm:spPr bwMode="auto"/>
    </dgm:pt>
    <dgm:pt modelId="{47520C56-0479-F245-9278-7DEAB72FBA7B}" type="pres">
      <dgm:prSet presAssocID="{85404D01-E1B5-4946-BEA4-5C578EF3F1B3}" presName="conn2-1" presStyleLbl="parChTrans1D3" presStyleIdx="3" presStyleCnt="9"/>
      <dgm:spPr bwMode="auto"/>
      <dgm:t>
        <a:bodyPr/>
        <a:lstStyle/>
        <a:p>
          <a:endParaRPr lang="de-DE"/>
        </a:p>
      </dgm:t>
    </dgm:pt>
    <dgm:pt modelId="{0E50A699-5A10-D64A-A48D-7E03A7C47380}" type="pres">
      <dgm:prSet presAssocID="{85404D01-E1B5-4946-BEA4-5C578EF3F1B3}" presName="connTx" presStyleLbl="parChTrans1D3" presStyleIdx="3" presStyleCnt="9"/>
      <dgm:spPr bwMode="auto"/>
      <dgm:t>
        <a:bodyPr/>
        <a:lstStyle/>
        <a:p>
          <a:endParaRPr lang="de-DE"/>
        </a:p>
      </dgm:t>
    </dgm:pt>
    <dgm:pt modelId="{04995971-B01C-EB4F-A300-9AA7708C1BF8}" type="pres">
      <dgm:prSet presAssocID="{21B2F480-8CE0-1949-A98E-73C56E248585}" presName="root2" presStyleCnt="0"/>
      <dgm:spPr bwMode="auto"/>
    </dgm:pt>
    <dgm:pt modelId="{D21178DE-2563-5944-B279-7394F62D2696}" type="pres">
      <dgm:prSet presAssocID="{21B2F480-8CE0-1949-A98E-73C56E248585}" presName="LevelTwoTextNode" presStyleLbl="node3" presStyleIdx="3" presStyleCnt="9" custScaleX="232282" custLinFactNeighborX="-22061" custLinFactNeighborY="36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A218203-9F0E-8B41-A1A6-CA8E46E361CC}" type="pres">
      <dgm:prSet presAssocID="{21B2F480-8CE0-1949-A98E-73C56E248585}" presName="level3hierChild" presStyleCnt="0"/>
      <dgm:spPr bwMode="auto"/>
    </dgm:pt>
    <dgm:pt modelId="{A6C543DD-A623-4A4C-BFEF-1D24C43742B3}" type="pres">
      <dgm:prSet presAssocID="{9D42D7D5-AFB1-1149-83B1-663DDEDFFE5E}" presName="conn2-1" presStyleLbl="parChTrans1D4" presStyleIdx="6" presStyleCnt="29"/>
      <dgm:spPr bwMode="auto"/>
      <dgm:t>
        <a:bodyPr/>
        <a:lstStyle/>
        <a:p>
          <a:endParaRPr lang="de-DE"/>
        </a:p>
      </dgm:t>
    </dgm:pt>
    <dgm:pt modelId="{5ABD8C05-A411-8E4A-9F51-A464A2B7812C}" type="pres">
      <dgm:prSet presAssocID="{9D42D7D5-AFB1-1149-83B1-663DDEDFFE5E}" presName="connTx" presStyleLbl="parChTrans1D4" presStyleIdx="6" presStyleCnt="29"/>
      <dgm:spPr bwMode="auto"/>
      <dgm:t>
        <a:bodyPr/>
        <a:lstStyle/>
        <a:p>
          <a:endParaRPr lang="de-DE"/>
        </a:p>
      </dgm:t>
    </dgm:pt>
    <dgm:pt modelId="{D65E2BB5-A13C-E147-81AB-5CFEC6131EE5}" type="pres">
      <dgm:prSet presAssocID="{6A22FF46-2531-E843-991D-BBE3622E1926}" presName="root2" presStyleCnt="0"/>
      <dgm:spPr bwMode="auto"/>
    </dgm:pt>
    <dgm:pt modelId="{F66B6395-94E3-804A-8A59-2095039BDBFD}" type="pres">
      <dgm:prSet presAssocID="{6A22FF46-2531-E843-991D-BBE3622E1926}" presName="LevelTwoTextNode" presStyleLbl="node4" presStyleIdx="6" presStyleCnt="29" custScaleX="138806" custLinFactX="46621" custLinFactNeighborX="100000" custLinFactNeighborY="1979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1052DDC-1B3A-8647-B34F-821DE66D0BED}" type="pres">
      <dgm:prSet presAssocID="{6A22FF46-2531-E843-991D-BBE3622E1926}" presName="level3hierChild" presStyleCnt="0"/>
      <dgm:spPr bwMode="auto"/>
    </dgm:pt>
    <dgm:pt modelId="{35889E39-FFBA-7444-A00C-EF27C800A00E}" type="pres">
      <dgm:prSet presAssocID="{8561F3C8-3A2B-7849-BA1F-17F73C851C26}" presName="conn2-1" presStyleLbl="parChTrans1D4" presStyleIdx="7" presStyleCnt="29"/>
      <dgm:spPr bwMode="auto"/>
      <dgm:t>
        <a:bodyPr/>
        <a:lstStyle/>
        <a:p>
          <a:endParaRPr lang="de-DE"/>
        </a:p>
      </dgm:t>
    </dgm:pt>
    <dgm:pt modelId="{26FC53B4-D4FA-214C-BB3F-EBAD90CF07C4}" type="pres">
      <dgm:prSet presAssocID="{8561F3C8-3A2B-7849-BA1F-17F73C851C26}" presName="connTx" presStyleLbl="parChTrans1D4" presStyleIdx="7" presStyleCnt="29"/>
      <dgm:spPr bwMode="auto"/>
      <dgm:t>
        <a:bodyPr/>
        <a:lstStyle/>
        <a:p>
          <a:endParaRPr lang="de-DE"/>
        </a:p>
      </dgm:t>
    </dgm:pt>
    <dgm:pt modelId="{112604D9-2258-7F4F-8964-08E01F260A03}" type="pres">
      <dgm:prSet presAssocID="{7EAF06A5-58D8-1541-A0B7-4FE8D76D3200}" presName="root2" presStyleCnt="0"/>
      <dgm:spPr bwMode="auto"/>
    </dgm:pt>
    <dgm:pt modelId="{2199E813-0945-6440-8272-D7A1906C2D7E}" type="pres">
      <dgm:prSet presAssocID="{7EAF06A5-58D8-1541-A0B7-4FE8D76D3200}" presName="LevelTwoTextNode" presStyleLbl="node4" presStyleIdx="7" presStyleCnt="29" custScaleX="138806" custLinFactX="47957" custLinFactNeighborX="100000" custLinFactNeighborY="2096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BE0C254-39B4-F449-975F-72AC10EAAE7E}" type="pres">
      <dgm:prSet presAssocID="{7EAF06A5-58D8-1541-A0B7-4FE8D76D3200}" presName="level3hierChild" presStyleCnt="0"/>
      <dgm:spPr bwMode="auto"/>
    </dgm:pt>
    <dgm:pt modelId="{8831F63A-5A3E-3D49-B060-08B09AE5584E}" type="pres">
      <dgm:prSet presAssocID="{369E7731-9557-8743-825D-443FA565CD6F}" presName="conn2-1" presStyleLbl="parChTrans1D3" presStyleIdx="4" presStyleCnt="9"/>
      <dgm:spPr bwMode="auto"/>
      <dgm:t>
        <a:bodyPr/>
        <a:lstStyle/>
        <a:p>
          <a:endParaRPr lang="de-DE"/>
        </a:p>
      </dgm:t>
    </dgm:pt>
    <dgm:pt modelId="{6149D429-9EF8-B547-AA9F-41D67E878EDA}" type="pres">
      <dgm:prSet presAssocID="{369E7731-9557-8743-825D-443FA565CD6F}" presName="connTx" presStyleLbl="parChTrans1D3" presStyleIdx="4" presStyleCnt="9"/>
      <dgm:spPr bwMode="auto"/>
      <dgm:t>
        <a:bodyPr/>
        <a:lstStyle/>
        <a:p>
          <a:endParaRPr lang="de-DE"/>
        </a:p>
      </dgm:t>
    </dgm:pt>
    <dgm:pt modelId="{D3DD7065-8C99-114D-99A2-3B1DB2BDAE14}" type="pres">
      <dgm:prSet presAssocID="{EC4B744D-877F-5F44-A230-8947649F9855}" presName="root2" presStyleCnt="0"/>
      <dgm:spPr bwMode="auto"/>
    </dgm:pt>
    <dgm:pt modelId="{7B5AB931-B85E-9549-84AE-B6D6278A8FBD}" type="pres">
      <dgm:prSet presAssocID="{EC4B744D-877F-5F44-A230-8947649F9855}" presName="LevelTwoTextNode" presStyleLbl="node3" presStyleIdx="4" presStyleCnt="9" custScaleX="232282" custLinFactNeighborX="-20632" custLinFactNeighborY="18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0B630A8-AAC7-DC41-8353-F27738F39015}" type="pres">
      <dgm:prSet presAssocID="{EC4B744D-877F-5F44-A230-8947649F9855}" presName="level3hierChild" presStyleCnt="0"/>
      <dgm:spPr bwMode="auto"/>
    </dgm:pt>
    <dgm:pt modelId="{44340FED-825E-0844-A1E4-AF95E7D96AD5}" type="pres">
      <dgm:prSet presAssocID="{D3C7F5BE-B606-414B-A5D7-4B5294418E91}" presName="conn2-1" presStyleLbl="parChTrans1D4" presStyleIdx="8" presStyleCnt="29"/>
      <dgm:spPr bwMode="auto"/>
      <dgm:t>
        <a:bodyPr/>
        <a:lstStyle/>
        <a:p>
          <a:endParaRPr lang="de-DE"/>
        </a:p>
      </dgm:t>
    </dgm:pt>
    <dgm:pt modelId="{56B80037-00B9-E54C-856F-3CC42DF7FBCF}" type="pres">
      <dgm:prSet presAssocID="{D3C7F5BE-B606-414B-A5D7-4B5294418E91}" presName="connTx" presStyleLbl="parChTrans1D4" presStyleIdx="8" presStyleCnt="29"/>
      <dgm:spPr bwMode="auto"/>
      <dgm:t>
        <a:bodyPr/>
        <a:lstStyle/>
        <a:p>
          <a:endParaRPr lang="de-DE"/>
        </a:p>
      </dgm:t>
    </dgm:pt>
    <dgm:pt modelId="{C3595ED0-29BE-FD40-9ADF-81ECC88BAE0B}" type="pres">
      <dgm:prSet presAssocID="{6060A1AD-3C15-954E-9BAC-B60AAF2EBE82}" presName="root2" presStyleCnt="0"/>
      <dgm:spPr bwMode="auto"/>
    </dgm:pt>
    <dgm:pt modelId="{9D26C899-C010-2242-9D84-0152351D04C1}" type="pres">
      <dgm:prSet presAssocID="{6060A1AD-3C15-954E-9BAC-B60AAF2EBE82}" presName="LevelTwoTextNode" presStyleLbl="node4" presStyleIdx="8" presStyleCnt="29" custScaleX="138806" custLinFactX="26583" custLinFactNeighborX="100000" custLinFactNeighborY="1979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6F8C2EC-A844-4F49-AE2C-5D81BFCF3DA2}" type="pres">
      <dgm:prSet presAssocID="{6060A1AD-3C15-954E-9BAC-B60AAF2EBE82}" presName="level3hierChild" presStyleCnt="0"/>
      <dgm:spPr bwMode="auto"/>
    </dgm:pt>
    <dgm:pt modelId="{C87C0386-F71F-C946-AA04-BE314F5311C5}" type="pres">
      <dgm:prSet presAssocID="{F773AE35-7A9B-7344-815F-A12644E94275}" presName="conn2-1" presStyleLbl="parChTrans1D4" presStyleIdx="9" presStyleCnt="29"/>
      <dgm:spPr bwMode="auto"/>
      <dgm:t>
        <a:bodyPr/>
        <a:lstStyle/>
        <a:p>
          <a:endParaRPr lang="de-DE"/>
        </a:p>
      </dgm:t>
    </dgm:pt>
    <dgm:pt modelId="{087C12CF-6BC2-114F-BCFA-624075A14B5B}" type="pres">
      <dgm:prSet presAssocID="{F773AE35-7A9B-7344-815F-A12644E94275}" presName="connTx" presStyleLbl="parChTrans1D4" presStyleIdx="9" presStyleCnt="29"/>
      <dgm:spPr bwMode="auto"/>
      <dgm:t>
        <a:bodyPr/>
        <a:lstStyle/>
        <a:p>
          <a:endParaRPr lang="de-DE"/>
        </a:p>
      </dgm:t>
    </dgm:pt>
    <dgm:pt modelId="{851494A6-B08E-1640-946E-66B14725FF3E}" type="pres">
      <dgm:prSet presAssocID="{7914CB87-C613-4C41-A0D4-175DED65F603}" presName="root2" presStyleCnt="0"/>
      <dgm:spPr bwMode="auto"/>
    </dgm:pt>
    <dgm:pt modelId="{55DFDD31-57D5-6644-8F10-6117F6F3C5CC}" type="pres">
      <dgm:prSet presAssocID="{7914CB87-C613-4C41-A0D4-175DED65F603}" presName="LevelTwoTextNode" presStyleLbl="node4" presStyleIdx="9" presStyleCnt="29" custScaleX="138806" custLinFactX="26583" custLinFactNeighborX="100000" custLinFactNeighborY="2096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B2BD2A5-265E-0841-8C00-6E76F85B543A}" type="pres">
      <dgm:prSet presAssocID="{7914CB87-C613-4C41-A0D4-175DED65F603}" presName="level3hierChild" presStyleCnt="0"/>
      <dgm:spPr bwMode="auto"/>
    </dgm:pt>
    <dgm:pt modelId="{6DB1C427-0887-7347-A59F-FE69612A78FD}" type="pres">
      <dgm:prSet presAssocID="{4A871D6F-A55C-684E-B2B6-4EFE64FF5ACC}" presName="conn2-1" presStyleLbl="parChTrans1D2" presStyleIdx="2" presStyleCnt="4"/>
      <dgm:spPr bwMode="auto"/>
      <dgm:t>
        <a:bodyPr/>
        <a:lstStyle/>
        <a:p>
          <a:endParaRPr lang="de-DE"/>
        </a:p>
      </dgm:t>
    </dgm:pt>
    <dgm:pt modelId="{60819F1D-EE01-D84D-BDC4-3D38696509A3}" type="pres">
      <dgm:prSet presAssocID="{4A871D6F-A55C-684E-B2B6-4EFE64FF5ACC}" presName="connTx" presStyleLbl="parChTrans1D2" presStyleIdx="2" presStyleCnt="4"/>
      <dgm:spPr bwMode="auto"/>
      <dgm:t>
        <a:bodyPr/>
        <a:lstStyle/>
        <a:p>
          <a:endParaRPr lang="de-DE"/>
        </a:p>
      </dgm:t>
    </dgm:pt>
    <dgm:pt modelId="{5E431BF1-7C4D-924D-8C93-17E385F8FA54}" type="pres">
      <dgm:prSet presAssocID="{AFC1C3BE-8EE2-4747-A093-E871412CA4D0}" presName="root2" presStyleCnt="0"/>
      <dgm:spPr bwMode="auto"/>
    </dgm:pt>
    <dgm:pt modelId="{76FE0971-B134-FF40-B4F4-C1DC1675FE42}" type="pres">
      <dgm:prSet presAssocID="{AFC1C3BE-8EE2-4747-A093-E871412CA4D0}" presName="LevelTwoTextNode" presStyleLbl="node2" presStyleIdx="2" presStyleCnt="4" custScaleX="232282" custScaleY="154666" custLinFactX="-100000" custLinFactNeighborX="-143780" custLinFactNeighborY="2397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CF82058-3052-924B-8500-B919D9BFF824}" type="pres">
      <dgm:prSet presAssocID="{AFC1C3BE-8EE2-4747-A093-E871412CA4D0}" presName="level3hierChild" presStyleCnt="0"/>
      <dgm:spPr bwMode="auto"/>
    </dgm:pt>
    <dgm:pt modelId="{D33499B2-4F70-DB45-A581-8F9CB23C9987}" type="pres">
      <dgm:prSet presAssocID="{8AD9E85C-359B-6047-9D86-5E1AA9AE0A4F}" presName="conn2-1" presStyleLbl="parChTrans1D3" presStyleIdx="5" presStyleCnt="9"/>
      <dgm:spPr bwMode="auto"/>
      <dgm:t>
        <a:bodyPr/>
        <a:lstStyle/>
        <a:p>
          <a:endParaRPr lang="de-DE"/>
        </a:p>
      </dgm:t>
    </dgm:pt>
    <dgm:pt modelId="{C4F187AC-AA04-E64D-A9EA-C09338A9F0F1}" type="pres">
      <dgm:prSet presAssocID="{8AD9E85C-359B-6047-9D86-5E1AA9AE0A4F}" presName="connTx" presStyleLbl="parChTrans1D3" presStyleIdx="5" presStyleCnt="9"/>
      <dgm:spPr bwMode="auto"/>
      <dgm:t>
        <a:bodyPr/>
        <a:lstStyle/>
        <a:p>
          <a:endParaRPr lang="de-DE"/>
        </a:p>
      </dgm:t>
    </dgm:pt>
    <dgm:pt modelId="{36985F51-468E-724D-AD47-05607EDE9942}" type="pres">
      <dgm:prSet presAssocID="{C5EE672C-C35D-8B42-9C24-0AD2567E31B2}" presName="root2" presStyleCnt="0"/>
      <dgm:spPr bwMode="auto"/>
    </dgm:pt>
    <dgm:pt modelId="{1A52F940-F6A4-7243-A0E9-9556956DFF0E}" type="pres">
      <dgm:prSet presAssocID="{C5EE672C-C35D-8B42-9C24-0AD2567E31B2}" presName="LevelTwoTextNode" presStyleLbl="node3" presStyleIdx="5" presStyleCnt="9" custScaleX="138806" custLinFactNeighborX="16492" custLinFactNeighborY="5487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8702BE7-1702-6746-AB6D-10B53403CC95}" type="pres">
      <dgm:prSet presAssocID="{C5EE672C-C35D-8B42-9C24-0AD2567E31B2}" presName="level3hierChild" presStyleCnt="0"/>
      <dgm:spPr bwMode="auto"/>
    </dgm:pt>
    <dgm:pt modelId="{961667F2-2022-4341-8B8C-FB860C4F7FD8}" type="pres">
      <dgm:prSet presAssocID="{C41CB81A-C201-494F-8D00-A2D12C7A2C63}" presName="conn2-1" presStyleLbl="parChTrans1D3" presStyleIdx="6" presStyleCnt="9"/>
      <dgm:spPr bwMode="auto"/>
      <dgm:t>
        <a:bodyPr/>
        <a:lstStyle/>
        <a:p>
          <a:endParaRPr lang="de-DE"/>
        </a:p>
      </dgm:t>
    </dgm:pt>
    <dgm:pt modelId="{2330472C-5B40-BF44-A32A-5EF2A96D91C4}" type="pres">
      <dgm:prSet presAssocID="{C41CB81A-C201-494F-8D00-A2D12C7A2C63}" presName="connTx" presStyleLbl="parChTrans1D3" presStyleIdx="6" presStyleCnt="9"/>
      <dgm:spPr bwMode="auto"/>
      <dgm:t>
        <a:bodyPr/>
        <a:lstStyle/>
        <a:p>
          <a:endParaRPr lang="de-DE"/>
        </a:p>
      </dgm:t>
    </dgm:pt>
    <dgm:pt modelId="{C5EC1482-5D56-D64C-9DAA-A1B2220EDCE1}" type="pres">
      <dgm:prSet presAssocID="{95C89ED6-4BCB-4E44-AEB9-2ADE1F84A535}" presName="root2" presStyleCnt="0"/>
      <dgm:spPr bwMode="auto"/>
    </dgm:pt>
    <dgm:pt modelId="{FF6F2A97-C622-C647-9CFA-148A203638F9}" type="pres">
      <dgm:prSet presAssocID="{95C89ED6-4BCB-4E44-AEB9-2ADE1F84A535}" presName="LevelTwoTextNode" presStyleLbl="node3" presStyleIdx="6" presStyleCnt="9" custScaleX="138981" custLinFactNeighborX="17143" custLinFactNeighborY="5691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0BA5EA8-27E5-6B49-A136-D96301FC840F}" type="pres">
      <dgm:prSet presAssocID="{95C89ED6-4BCB-4E44-AEB9-2ADE1F84A535}" presName="level3hierChild" presStyleCnt="0"/>
      <dgm:spPr bwMode="auto"/>
    </dgm:pt>
    <dgm:pt modelId="{494BFA68-1518-0E43-B58B-43DE6CCB88F8}" type="pres">
      <dgm:prSet presAssocID="{A9EE5E9E-675A-794A-88FF-7A1DD204B303}" presName="conn2-1" presStyleLbl="parChTrans1D2" presStyleIdx="3" presStyleCnt="4"/>
      <dgm:spPr bwMode="auto"/>
      <dgm:t>
        <a:bodyPr/>
        <a:lstStyle/>
        <a:p>
          <a:endParaRPr lang="de-DE"/>
        </a:p>
      </dgm:t>
    </dgm:pt>
    <dgm:pt modelId="{F7E9E650-3277-A04A-9240-6954E63EBD78}" type="pres">
      <dgm:prSet presAssocID="{A9EE5E9E-675A-794A-88FF-7A1DD204B303}" presName="connTx" presStyleLbl="parChTrans1D2" presStyleIdx="3" presStyleCnt="4"/>
      <dgm:spPr bwMode="auto"/>
      <dgm:t>
        <a:bodyPr/>
        <a:lstStyle/>
        <a:p>
          <a:endParaRPr lang="de-DE"/>
        </a:p>
      </dgm:t>
    </dgm:pt>
    <dgm:pt modelId="{0602FAF7-E2A9-3641-871C-4B16587EAEBF}" type="pres">
      <dgm:prSet presAssocID="{A46B03FF-0F82-7541-97BF-D9AC978D5A32}" presName="root2" presStyleCnt="0"/>
      <dgm:spPr bwMode="auto"/>
    </dgm:pt>
    <dgm:pt modelId="{5D13C119-B7A0-A446-BB9A-AE7233F68B74}" type="pres">
      <dgm:prSet presAssocID="{A46B03FF-0F82-7541-97BF-D9AC978D5A32}" presName="LevelTwoTextNode" presStyleLbl="node2" presStyleIdx="3" presStyleCnt="4" custScaleX="232282" custScaleY="192885" custLinFactX="-100000" custLinFactNeighborX="-143780" custLinFactNeighborY="6392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E04716F-8532-9F41-BB9E-9864EE900940}" type="pres">
      <dgm:prSet presAssocID="{A46B03FF-0F82-7541-97BF-D9AC978D5A32}" presName="level3hierChild" presStyleCnt="0"/>
      <dgm:spPr bwMode="auto"/>
    </dgm:pt>
    <dgm:pt modelId="{03BBA66A-FDEE-104C-8548-E477436387C5}" type="pres">
      <dgm:prSet presAssocID="{93D00ED5-9067-3647-A2DE-B3487F583C0A}" presName="conn2-1" presStyleLbl="parChTrans1D3" presStyleIdx="7" presStyleCnt="9"/>
      <dgm:spPr bwMode="auto"/>
      <dgm:t>
        <a:bodyPr/>
        <a:lstStyle/>
        <a:p>
          <a:endParaRPr lang="de-DE"/>
        </a:p>
      </dgm:t>
    </dgm:pt>
    <dgm:pt modelId="{DC1F6F49-ACB5-7D4E-88F1-A7216C3625A2}" type="pres">
      <dgm:prSet presAssocID="{93D00ED5-9067-3647-A2DE-B3487F583C0A}" presName="connTx" presStyleLbl="parChTrans1D3" presStyleIdx="7" presStyleCnt="9"/>
      <dgm:spPr bwMode="auto"/>
      <dgm:t>
        <a:bodyPr/>
        <a:lstStyle/>
        <a:p>
          <a:endParaRPr lang="de-DE"/>
        </a:p>
      </dgm:t>
    </dgm:pt>
    <dgm:pt modelId="{F400BD86-57FB-5E49-985B-05BBDF4EAF1B}" type="pres">
      <dgm:prSet presAssocID="{CD8D7A0E-8F39-9E4C-B62C-A6623DDCB704}" presName="root2" presStyleCnt="0"/>
      <dgm:spPr bwMode="auto"/>
    </dgm:pt>
    <dgm:pt modelId="{AF0131DA-5EE0-3548-B429-5025F791DE6D}" type="pres">
      <dgm:prSet presAssocID="{CD8D7A0E-8F39-9E4C-B62C-A6623DDCB704}" presName="LevelTwoTextNode" presStyleLbl="node3" presStyleIdx="7" presStyleCnt="9" custScaleX="221626" custScaleY="129099" custLinFactNeighborX="-2568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E293934-4185-4344-B1F6-96EF54490367}" type="pres">
      <dgm:prSet presAssocID="{CD8D7A0E-8F39-9E4C-B62C-A6623DDCB704}" presName="level3hierChild" presStyleCnt="0"/>
      <dgm:spPr bwMode="auto"/>
    </dgm:pt>
    <dgm:pt modelId="{8D835ED5-9D0D-DF43-B4D1-94C721608101}" type="pres">
      <dgm:prSet presAssocID="{4494C252-D825-C245-9718-15851047101D}" presName="conn2-1" presStyleLbl="parChTrans1D4" presStyleIdx="10" presStyleCnt="29"/>
      <dgm:spPr bwMode="auto"/>
      <dgm:t>
        <a:bodyPr/>
        <a:lstStyle/>
        <a:p>
          <a:endParaRPr lang="de-DE"/>
        </a:p>
      </dgm:t>
    </dgm:pt>
    <dgm:pt modelId="{DAC6588E-A759-7840-9AE7-CC5D0EF12B8E}" type="pres">
      <dgm:prSet presAssocID="{4494C252-D825-C245-9718-15851047101D}" presName="connTx" presStyleLbl="parChTrans1D4" presStyleIdx="10" presStyleCnt="29"/>
      <dgm:spPr bwMode="auto"/>
      <dgm:t>
        <a:bodyPr/>
        <a:lstStyle/>
        <a:p>
          <a:endParaRPr lang="de-DE"/>
        </a:p>
      </dgm:t>
    </dgm:pt>
    <dgm:pt modelId="{5184790E-B830-EC4D-B20D-CF04D4254AAE}" type="pres">
      <dgm:prSet presAssocID="{968366E4-9045-FA41-B811-7C2B58FF3DAE}" presName="root2" presStyleCnt="0"/>
      <dgm:spPr bwMode="auto"/>
    </dgm:pt>
    <dgm:pt modelId="{53E65D47-F3C1-B14E-AC59-C5B6BDF0F890}" type="pres">
      <dgm:prSet presAssocID="{968366E4-9045-FA41-B811-7C2B58FF3DAE}" presName="LevelTwoTextNode" presStyleLbl="node4" presStyleIdx="10" presStyleCnt="29" custScaleX="179061" custScaleY="189468" custLinFactX="38812" custLinFactNeighborX="100000" custLinFactNeighborY="-6230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3E349B5-4932-1F44-A6D0-B84F64B6BEC7}" type="pres">
      <dgm:prSet presAssocID="{968366E4-9045-FA41-B811-7C2B58FF3DAE}" presName="level3hierChild" presStyleCnt="0"/>
      <dgm:spPr bwMode="auto"/>
    </dgm:pt>
    <dgm:pt modelId="{F88A1347-777D-5246-8CAE-69D0F3D64F5A}" type="pres">
      <dgm:prSet presAssocID="{B0BA9C65-0228-F240-8E0F-640D977F42A1}" presName="conn2-1" presStyleLbl="parChTrans1D4" presStyleIdx="11" presStyleCnt="29"/>
      <dgm:spPr bwMode="auto"/>
      <dgm:t>
        <a:bodyPr/>
        <a:lstStyle/>
        <a:p>
          <a:endParaRPr lang="de-DE"/>
        </a:p>
      </dgm:t>
    </dgm:pt>
    <dgm:pt modelId="{BD1DAF27-7470-3A47-A16E-DE50AC5650BE}" type="pres">
      <dgm:prSet presAssocID="{B0BA9C65-0228-F240-8E0F-640D977F42A1}" presName="connTx" presStyleLbl="parChTrans1D4" presStyleIdx="11" presStyleCnt="29"/>
      <dgm:spPr bwMode="auto"/>
      <dgm:t>
        <a:bodyPr/>
        <a:lstStyle/>
        <a:p>
          <a:endParaRPr lang="de-DE"/>
        </a:p>
      </dgm:t>
    </dgm:pt>
    <dgm:pt modelId="{9CE75290-E3FC-4047-8E93-5F4B34F2B930}" type="pres">
      <dgm:prSet presAssocID="{DCF7976B-8819-BE4E-85AC-C9F3681D88C3}" presName="root2" presStyleCnt="0"/>
      <dgm:spPr bwMode="auto"/>
    </dgm:pt>
    <dgm:pt modelId="{374C8D17-A4E1-4D41-A934-1E8BCA311FEC}" type="pres">
      <dgm:prSet presAssocID="{DCF7976B-8819-BE4E-85AC-C9F3681D88C3}" presName="LevelTwoTextNode" presStyleLbl="node4" presStyleIdx="11" presStyleCnt="29" custScaleX="126247" custLinFactX="171748" custLinFactNeighborX="200000" custLinFactNeighborY="-898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34BD186-C2D5-2A47-A97A-F4C0C46A2B13}" type="pres">
      <dgm:prSet presAssocID="{DCF7976B-8819-BE4E-85AC-C9F3681D88C3}" presName="level3hierChild" presStyleCnt="0"/>
      <dgm:spPr bwMode="auto"/>
    </dgm:pt>
    <dgm:pt modelId="{9E013ECA-9E1A-C048-81A2-12713D0D9DF7}" type="pres">
      <dgm:prSet presAssocID="{76AFDBAC-62AB-E84B-BB78-1D08A0B0DCF3}" presName="conn2-1" presStyleLbl="parChTrans1D4" presStyleIdx="12" presStyleCnt="29"/>
      <dgm:spPr bwMode="auto"/>
      <dgm:t>
        <a:bodyPr/>
        <a:lstStyle/>
        <a:p>
          <a:endParaRPr lang="de-DE"/>
        </a:p>
      </dgm:t>
    </dgm:pt>
    <dgm:pt modelId="{46140279-76E0-D04E-828F-3C2CA85EA465}" type="pres">
      <dgm:prSet presAssocID="{76AFDBAC-62AB-E84B-BB78-1D08A0B0DCF3}" presName="connTx" presStyleLbl="parChTrans1D4" presStyleIdx="12" presStyleCnt="29"/>
      <dgm:spPr bwMode="auto"/>
      <dgm:t>
        <a:bodyPr/>
        <a:lstStyle/>
        <a:p>
          <a:endParaRPr lang="de-DE"/>
        </a:p>
      </dgm:t>
    </dgm:pt>
    <dgm:pt modelId="{D7B512D1-CACA-A145-8E13-B34D69272305}" type="pres">
      <dgm:prSet presAssocID="{E14A908A-66B6-B549-8EDB-0610B217AA8A}" presName="root2" presStyleCnt="0"/>
      <dgm:spPr bwMode="auto"/>
    </dgm:pt>
    <dgm:pt modelId="{5AA59BCC-187A-9244-8726-A261525A11C8}" type="pres">
      <dgm:prSet presAssocID="{E14A908A-66B6-B549-8EDB-0610B217AA8A}" presName="LevelTwoTextNode" presStyleLbl="node4" presStyleIdx="12" presStyleCnt="29" custScaleX="130602" custLinFactX="172549" custLinFactNeighborX="200000" custLinFactNeighborY="-6970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0C94E86-3631-5C41-A222-7AD989592EAD}" type="pres">
      <dgm:prSet presAssocID="{E14A908A-66B6-B549-8EDB-0610B217AA8A}" presName="level3hierChild" presStyleCnt="0"/>
      <dgm:spPr bwMode="auto"/>
    </dgm:pt>
    <dgm:pt modelId="{2C6511B4-FC8C-DD44-809F-0A9DC0FF72EE}" type="pres">
      <dgm:prSet presAssocID="{E44D158B-8EDA-3846-A1C5-C5357C2F2158}" presName="conn2-1" presStyleLbl="parChTrans1D4" presStyleIdx="13" presStyleCnt="29"/>
      <dgm:spPr bwMode="auto"/>
      <dgm:t>
        <a:bodyPr/>
        <a:lstStyle/>
        <a:p>
          <a:endParaRPr lang="de-DE"/>
        </a:p>
      </dgm:t>
    </dgm:pt>
    <dgm:pt modelId="{4DCC01D1-4883-6B4B-9EA9-EBF826043A8F}" type="pres">
      <dgm:prSet presAssocID="{E44D158B-8EDA-3846-A1C5-C5357C2F2158}" presName="connTx" presStyleLbl="parChTrans1D4" presStyleIdx="13" presStyleCnt="29"/>
      <dgm:spPr bwMode="auto"/>
      <dgm:t>
        <a:bodyPr/>
        <a:lstStyle/>
        <a:p>
          <a:endParaRPr lang="de-DE"/>
        </a:p>
      </dgm:t>
    </dgm:pt>
    <dgm:pt modelId="{4C2148C0-C97B-3340-9A19-F20F4FC1B7F2}" type="pres">
      <dgm:prSet presAssocID="{D570AE80-347B-BF43-B49E-D4E3AB7D4A83}" presName="root2" presStyleCnt="0"/>
      <dgm:spPr bwMode="auto"/>
    </dgm:pt>
    <dgm:pt modelId="{702E700A-FD1E-E44A-94A2-2ED30911151D}" type="pres">
      <dgm:prSet presAssocID="{D570AE80-347B-BF43-B49E-D4E3AB7D4A83}" presName="LevelTwoTextNode" presStyleLbl="node4" presStyleIdx="13" presStyleCnt="29" custScaleX="167053" custScaleY="186682" custLinFactX="38759" custLinFactNeighborX="100000" custLinFactNeighborY="-3010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7694B25-A4F8-E249-A981-F2560446E78D}" type="pres">
      <dgm:prSet presAssocID="{D570AE80-347B-BF43-B49E-D4E3AB7D4A83}" presName="level3hierChild" presStyleCnt="0"/>
      <dgm:spPr bwMode="auto"/>
    </dgm:pt>
    <dgm:pt modelId="{AF2D6EE2-D589-0C4F-A55F-3A1D4FF7124B}" type="pres">
      <dgm:prSet presAssocID="{69CF8A84-82CE-8B44-B983-DE1C9D1D5948}" presName="conn2-1" presStyleLbl="parChTrans1D4" presStyleIdx="14" presStyleCnt="29"/>
      <dgm:spPr bwMode="auto"/>
      <dgm:t>
        <a:bodyPr/>
        <a:lstStyle/>
        <a:p>
          <a:endParaRPr lang="de-DE"/>
        </a:p>
      </dgm:t>
    </dgm:pt>
    <dgm:pt modelId="{47A53F5A-8EEA-904F-8DC1-1932FBE855D6}" type="pres">
      <dgm:prSet presAssocID="{69CF8A84-82CE-8B44-B983-DE1C9D1D5948}" presName="connTx" presStyleLbl="parChTrans1D4" presStyleIdx="14" presStyleCnt="29"/>
      <dgm:spPr bwMode="auto"/>
      <dgm:t>
        <a:bodyPr/>
        <a:lstStyle/>
        <a:p>
          <a:endParaRPr lang="de-DE"/>
        </a:p>
      </dgm:t>
    </dgm:pt>
    <dgm:pt modelId="{F286A7A8-5278-E042-B41F-933F59C28521}" type="pres">
      <dgm:prSet presAssocID="{3FA26B0A-CB5D-EF4F-953A-EE09736ED0F9}" presName="root2" presStyleCnt="0"/>
      <dgm:spPr bwMode="auto"/>
    </dgm:pt>
    <dgm:pt modelId="{EF44513E-A114-4B48-A0F2-CA1554375E74}" type="pres">
      <dgm:prSet presAssocID="{3FA26B0A-CB5D-EF4F-953A-EE09736ED0F9}" presName="LevelTwoTextNode" presStyleLbl="node4" presStyleIdx="14" presStyleCnt="29" custScaleX="132774" custLinFactX="126389" custLinFactNeighborX="200000" custLinFactNeighborY="-3474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243538D-EF6D-9743-8B64-530746E705E0}" type="pres">
      <dgm:prSet presAssocID="{3FA26B0A-CB5D-EF4F-953A-EE09736ED0F9}" presName="level3hierChild" presStyleCnt="0"/>
      <dgm:spPr bwMode="auto"/>
    </dgm:pt>
    <dgm:pt modelId="{E4D42AEE-2F21-A241-8CEF-F6EF73E2F945}" type="pres">
      <dgm:prSet presAssocID="{422D2FC8-BDBB-EB48-BBF0-0139F51D775E}" presName="conn2-1" presStyleLbl="parChTrans1D4" presStyleIdx="15" presStyleCnt="29"/>
      <dgm:spPr bwMode="auto"/>
      <dgm:t>
        <a:bodyPr/>
        <a:lstStyle/>
        <a:p>
          <a:endParaRPr lang="de-DE"/>
        </a:p>
      </dgm:t>
    </dgm:pt>
    <dgm:pt modelId="{EC82C88C-91DB-0043-9C93-E89F1EEBE4EB}" type="pres">
      <dgm:prSet presAssocID="{422D2FC8-BDBB-EB48-BBF0-0139F51D775E}" presName="connTx" presStyleLbl="parChTrans1D4" presStyleIdx="15" presStyleCnt="29"/>
      <dgm:spPr bwMode="auto"/>
      <dgm:t>
        <a:bodyPr/>
        <a:lstStyle/>
        <a:p>
          <a:endParaRPr lang="de-DE"/>
        </a:p>
      </dgm:t>
    </dgm:pt>
    <dgm:pt modelId="{19108847-C886-1044-9B49-33F670FAAB06}" type="pres">
      <dgm:prSet presAssocID="{43740D60-94A0-6A4B-A631-8B00D5453C48}" presName="root2" presStyleCnt="0"/>
      <dgm:spPr bwMode="auto"/>
    </dgm:pt>
    <dgm:pt modelId="{D9A88F42-D78A-234D-A323-12C3E14E4E97}" type="pres">
      <dgm:prSet presAssocID="{43740D60-94A0-6A4B-A631-8B00D5453C48}" presName="LevelTwoTextNode" presStyleLbl="node4" presStyleIdx="15" presStyleCnt="29" custScaleX="134281" custLinFactX="126276" custLinFactNeighborX="200000" custLinFactNeighborY="-2851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E186379-FB2D-F540-BD5C-22A8BDF4E15B}" type="pres">
      <dgm:prSet presAssocID="{43740D60-94A0-6A4B-A631-8B00D5453C48}" presName="level3hierChild" presStyleCnt="0"/>
      <dgm:spPr bwMode="auto"/>
    </dgm:pt>
    <dgm:pt modelId="{D523E31D-3BC8-224E-B406-091D02305365}" type="pres">
      <dgm:prSet presAssocID="{EBCCB7BE-3B87-ED4B-9999-44033BCAC848}" presName="conn2-1" presStyleLbl="parChTrans1D3" presStyleIdx="8" presStyleCnt="9"/>
      <dgm:spPr bwMode="auto"/>
      <dgm:t>
        <a:bodyPr/>
        <a:lstStyle/>
        <a:p>
          <a:endParaRPr lang="de-DE"/>
        </a:p>
      </dgm:t>
    </dgm:pt>
    <dgm:pt modelId="{C8733D8D-5C35-A140-A78B-F7EED11BE140}" type="pres">
      <dgm:prSet presAssocID="{EBCCB7BE-3B87-ED4B-9999-44033BCAC848}" presName="connTx" presStyleLbl="parChTrans1D3" presStyleIdx="8" presStyleCnt="9"/>
      <dgm:spPr bwMode="auto"/>
      <dgm:t>
        <a:bodyPr/>
        <a:lstStyle/>
        <a:p>
          <a:endParaRPr lang="de-DE"/>
        </a:p>
      </dgm:t>
    </dgm:pt>
    <dgm:pt modelId="{1394211F-74CE-2C4E-9CCB-F821525A88DF}" type="pres">
      <dgm:prSet presAssocID="{81F80A09-4EB7-1242-832E-7CB39164D143}" presName="root2" presStyleCnt="0"/>
      <dgm:spPr bwMode="auto"/>
    </dgm:pt>
    <dgm:pt modelId="{5AD98E75-7245-0544-B686-60B947CEAEF2}" type="pres">
      <dgm:prSet presAssocID="{81F80A09-4EB7-1242-832E-7CB39164D143}" presName="LevelTwoTextNode" presStyleLbl="node3" presStyleIdx="8" presStyleCnt="9" custScaleX="221626" custScaleY="132050" custLinFactNeighborX="-25801" custLinFactNeighborY="-3380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637E914-0816-EB43-9F3F-DCD388C3ADAD}" type="pres">
      <dgm:prSet presAssocID="{81F80A09-4EB7-1242-832E-7CB39164D143}" presName="level3hierChild" presStyleCnt="0"/>
      <dgm:spPr bwMode="auto"/>
    </dgm:pt>
    <dgm:pt modelId="{7A338F8B-79F4-614A-A7B8-D25A58F05CB2}" type="pres">
      <dgm:prSet presAssocID="{B0E0FB45-DDCA-484C-A20C-E23F9B12B1C6}" presName="conn2-1" presStyleLbl="parChTrans1D4" presStyleIdx="16" presStyleCnt="29"/>
      <dgm:spPr bwMode="auto"/>
      <dgm:t>
        <a:bodyPr/>
        <a:lstStyle/>
        <a:p>
          <a:endParaRPr lang="de-DE"/>
        </a:p>
      </dgm:t>
    </dgm:pt>
    <dgm:pt modelId="{89862E25-3FB6-CE46-868D-C47392052689}" type="pres">
      <dgm:prSet presAssocID="{B0E0FB45-DDCA-484C-A20C-E23F9B12B1C6}" presName="connTx" presStyleLbl="parChTrans1D4" presStyleIdx="16" presStyleCnt="29"/>
      <dgm:spPr bwMode="auto"/>
      <dgm:t>
        <a:bodyPr/>
        <a:lstStyle/>
        <a:p>
          <a:endParaRPr lang="de-DE"/>
        </a:p>
      </dgm:t>
    </dgm:pt>
    <dgm:pt modelId="{92F95FAD-D357-B14F-AD5A-3535ACE9434E}" type="pres">
      <dgm:prSet presAssocID="{106C49DF-CF06-DD44-8C8B-1BF981B40F36}" presName="root2" presStyleCnt="0"/>
      <dgm:spPr bwMode="auto"/>
    </dgm:pt>
    <dgm:pt modelId="{6AF80C73-9B1F-9547-B208-9551B7EAC19B}" type="pres">
      <dgm:prSet presAssocID="{106C49DF-CF06-DD44-8C8B-1BF981B40F36}" presName="LevelTwoTextNode" presStyleLbl="node4" presStyleIdx="16" presStyleCnt="29" custScaleX="150420" custScaleY="158148" custLinFactX="19021" custLinFactNeighborX="100000" custLinFactNeighborY="182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FCB1F38-4A67-AF4E-82F1-1C328021A2FE}" type="pres">
      <dgm:prSet presAssocID="{106C49DF-CF06-DD44-8C8B-1BF981B40F36}" presName="level3hierChild" presStyleCnt="0"/>
      <dgm:spPr bwMode="auto"/>
    </dgm:pt>
    <dgm:pt modelId="{8BCB9B82-F10D-6D4F-9644-3E5E9C69F60C}" type="pres">
      <dgm:prSet presAssocID="{8F124454-C850-7448-959D-7960E1C62E02}" presName="conn2-1" presStyleLbl="parChTrans1D4" presStyleIdx="17" presStyleCnt="29"/>
      <dgm:spPr bwMode="auto"/>
      <dgm:t>
        <a:bodyPr/>
        <a:lstStyle/>
        <a:p>
          <a:endParaRPr lang="de-DE"/>
        </a:p>
      </dgm:t>
    </dgm:pt>
    <dgm:pt modelId="{142A28B8-2776-A741-8424-EC27AB02827A}" type="pres">
      <dgm:prSet presAssocID="{8F124454-C850-7448-959D-7960E1C62E02}" presName="connTx" presStyleLbl="parChTrans1D4" presStyleIdx="17" presStyleCnt="29"/>
      <dgm:spPr bwMode="auto"/>
      <dgm:t>
        <a:bodyPr/>
        <a:lstStyle/>
        <a:p>
          <a:endParaRPr lang="de-DE"/>
        </a:p>
      </dgm:t>
    </dgm:pt>
    <dgm:pt modelId="{79887D82-BA26-F347-BAE6-9211CDE7D3B5}" type="pres">
      <dgm:prSet presAssocID="{22084DD9-6602-0A4C-A6CE-8550811495C8}" presName="root2" presStyleCnt="0"/>
      <dgm:spPr bwMode="auto"/>
    </dgm:pt>
    <dgm:pt modelId="{3F0F659F-1003-4E41-B395-363D921160AD}" type="pres">
      <dgm:prSet presAssocID="{22084DD9-6602-0A4C-A6CE-8550811495C8}" presName="LevelTwoTextNode" presStyleLbl="node4" presStyleIdx="17" presStyleCnt="29" custScaleX="134095" custLinFactX="124295" custLinFactNeighborX="200000" custLinFactNeighborY="-1806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960C836-A52A-C745-A4B9-852FED845AA5}" type="pres">
      <dgm:prSet presAssocID="{22084DD9-6602-0A4C-A6CE-8550811495C8}" presName="level3hierChild" presStyleCnt="0"/>
      <dgm:spPr bwMode="auto"/>
    </dgm:pt>
    <dgm:pt modelId="{1C089BF4-C432-464E-8C0D-5A6500C16A9B}" type="pres">
      <dgm:prSet presAssocID="{7EAEC21A-CFA2-9344-AE85-6DD8194B5A44}" presName="conn2-1" presStyleLbl="parChTrans1D4" presStyleIdx="18" presStyleCnt="29"/>
      <dgm:spPr bwMode="auto"/>
      <dgm:t>
        <a:bodyPr/>
        <a:lstStyle/>
        <a:p>
          <a:endParaRPr lang="de-DE"/>
        </a:p>
      </dgm:t>
    </dgm:pt>
    <dgm:pt modelId="{D9C93DE6-DF10-6841-8E19-6EE3F6C4E43A}" type="pres">
      <dgm:prSet presAssocID="{7EAEC21A-CFA2-9344-AE85-6DD8194B5A44}" presName="connTx" presStyleLbl="parChTrans1D4" presStyleIdx="18" presStyleCnt="29"/>
      <dgm:spPr bwMode="auto"/>
      <dgm:t>
        <a:bodyPr/>
        <a:lstStyle/>
        <a:p>
          <a:endParaRPr lang="de-DE"/>
        </a:p>
      </dgm:t>
    </dgm:pt>
    <dgm:pt modelId="{162E1093-E846-A149-A69D-DECA780C5530}" type="pres">
      <dgm:prSet presAssocID="{56230390-D25A-084E-99C4-CB2233C2504A}" presName="root2" presStyleCnt="0"/>
      <dgm:spPr bwMode="auto"/>
    </dgm:pt>
    <dgm:pt modelId="{3A203219-B376-A14E-9A09-195384DFEAE9}" type="pres">
      <dgm:prSet presAssocID="{56230390-D25A-084E-99C4-CB2233C2504A}" presName="LevelTwoTextNode" presStyleLbl="node4" presStyleIdx="18" presStyleCnt="29" custScaleX="149823" custScaleY="161723" custLinFactX="20047" custLinFactNeighborX="100000" custLinFactNeighborY="3859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28523B9-27FB-AF41-96E6-943F45CC21DB}" type="pres">
      <dgm:prSet presAssocID="{56230390-D25A-084E-99C4-CB2233C2504A}" presName="level3hierChild" presStyleCnt="0"/>
      <dgm:spPr bwMode="auto"/>
    </dgm:pt>
    <dgm:pt modelId="{D7FB2810-0793-AC4E-9C08-B172F53B4756}" type="pres">
      <dgm:prSet presAssocID="{87E2C839-37AF-5047-AC99-F7B881ECF216}" presName="conn2-1" presStyleLbl="parChTrans1D4" presStyleIdx="19" presStyleCnt="29"/>
      <dgm:spPr bwMode="auto"/>
      <dgm:t>
        <a:bodyPr/>
        <a:lstStyle/>
        <a:p>
          <a:endParaRPr lang="de-DE"/>
        </a:p>
      </dgm:t>
    </dgm:pt>
    <dgm:pt modelId="{9DB596D6-3583-B941-B80F-BDA29AC8C33B}" type="pres">
      <dgm:prSet presAssocID="{87E2C839-37AF-5047-AC99-F7B881ECF216}" presName="connTx" presStyleLbl="parChTrans1D4" presStyleIdx="19" presStyleCnt="29"/>
      <dgm:spPr bwMode="auto"/>
      <dgm:t>
        <a:bodyPr/>
        <a:lstStyle/>
        <a:p>
          <a:endParaRPr lang="de-DE"/>
        </a:p>
      </dgm:t>
    </dgm:pt>
    <dgm:pt modelId="{410FFE1C-172A-C340-8CC2-975B13ADA652}" type="pres">
      <dgm:prSet presAssocID="{6D3CA27E-019D-734F-9D8D-C6011176421D}" presName="root2" presStyleCnt="0"/>
      <dgm:spPr bwMode="auto"/>
    </dgm:pt>
    <dgm:pt modelId="{8E1B8829-97C4-184E-BDA0-23291D5D61EE}" type="pres">
      <dgm:prSet presAssocID="{6D3CA27E-019D-734F-9D8D-C6011176421D}" presName="LevelTwoTextNode" presStyleLbl="node4" presStyleIdx="19" presStyleCnt="29" custScaleX="134927" custLinFactX="125354" custLinFactNeighborX="200000" custLinFactNeighborY="-4492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32CB65B-EB33-674F-AA47-A996BD823282}" type="pres">
      <dgm:prSet presAssocID="{6D3CA27E-019D-734F-9D8D-C6011176421D}" presName="level3hierChild" presStyleCnt="0"/>
      <dgm:spPr bwMode="auto"/>
    </dgm:pt>
    <dgm:pt modelId="{2B549C91-DD8D-664F-98E1-E1E6D30AF0D5}" type="pres">
      <dgm:prSet presAssocID="{3D1EC878-D84C-2C42-BFD9-BB873C4B8278}" presName="conn2-1" presStyleLbl="parChTrans1D4" presStyleIdx="20" presStyleCnt="29"/>
      <dgm:spPr bwMode="auto"/>
      <dgm:t>
        <a:bodyPr/>
        <a:lstStyle/>
        <a:p>
          <a:endParaRPr lang="de-DE"/>
        </a:p>
      </dgm:t>
    </dgm:pt>
    <dgm:pt modelId="{C864C388-A3F2-3B4B-B440-11C7F00C90F0}" type="pres">
      <dgm:prSet presAssocID="{3D1EC878-D84C-2C42-BFD9-BB873C4B8278}" presName="connTx" presStyleLbl="parChTrans1D4" presStyleIdx="20" presStyleCnt="29"/>
      <dgm:spPr bwMode="auto"/>
      <dgm:t>
        <a:bodyPr/>
        <a:lstStyle/>
        <a:p>
          <a:endParaRPr lang="de-DE"/>
        </a:p>
      </dgm:t>
    </dgm:pt>
    <dgm:pt modelId="{FA72A316-42DE-E746-9850-98C094C34A64}" type="pres">
      <dgm:prSet presAssocID="{E96E8CDE-B97C-B544-A071-16E18CCDDD5E}" presName="root2" presStyleCnt="0"/>
      <dgm:spPr bwMode="auto"/>
    </dgm:pt>
    <dgm:pt modelId="{E3EC1241-07DF-064D-BC77-294BFF9EA781}" type="pres">
      <dgm:prSet presAssocID="{E96E8CDE-B97C-B544-A071-16E18CCDDD5E}" presName="LevelTwoTextNode" presStyleLbl="node4" presStyleIdx="20" presStyleCnt="29" custScaleX="150343" custScaleY="146107" custLinFactX="21040" custLinFactNeighborX="100000" custLinFactNeighborY="6056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765062F-CCE9-F94A-A9BD-C15CDD20027C}" type="pres">
      <dgm:prSet presAssocID="{E96E8CDE-B97C-B544-A071-16E18CCDDD5E}" presName="level3hierChild" presStyleCnt="0"/>
      <dgm:spPr bwMode="auto"/>
    </dgm:pt>
    <dgm:pt modelId="{1A229C06-E7D9-9442-84AC-23013FCB5EFB}" type="pres">
      <dgm:prSet presAssocID="{04537C53-7F01-2848-8D5D-0B38860C91C6}" presName="conn2-1" presStyleLbl="parChTrans1D4" presStyleIdx="21" presStyleCnt="29"/>
      <dgm:spPr bwMode="auto"/>
      <dgm:t>
        <a:bodyPr/>
        <a:lstStyle/>
        <a:p>
          <a:endParaRPr lang="de-DE"/>
        </a:p>
      </dgm:t>
    </dgm:pt>
    <dgm:pt modelId="{62E4A025-4A1A-494D-A354-3EC6F0F656D7}" type="pres">
      <dgm:prSet presAssocID="{04537C53-7F01-2848-8D5D-0B38860C91C6}" presName="connTx" presStyleLbl="parChTrans1D4" presStyleIdx="21" presStyleCnt="29"/>
      <dgm:spPr bwMode="auto"/>
      <dgm:t>
        <a:bodyPr/>
        <a:lstStyle/>
        <a:p>
          <a:endParaRPr lang="de-DE"/>
        </a:p>
      </dgm:t>
    </dgm:pt>
    <dgm:pt modelId="{DA9A8F34-B06D-514F-921D-D9BBDC5D00C1}" type="pres">
      <dgm:prSet presAssocID="{4A8ADA90-49A6-0E44-AFCD-9660B7015D69}" presName="root2" presStyleCnt="0"/>
      <dgm:spPr bwMode="auto"/>
    </dgm:pt>
    <dgm:pt modelId="{D7FEDA37-3548-9140-9978-015A4E538FB8}" type="pres">
      <dgm:prSet presAssocID="{4A8ADA90-49A6-0E44-AFCD-9660B7015D69}" presName="LevelTwoTextNode" presStyleLbl="node4" presStyleIdx="21" presStyleCnt="29" custScaleX="133784" custLinFactX="124353" custLinFactNeighborX="200000" custLinFactNeighborY="-2203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5BDDBA8-4FF2-8B4A-BFEC-5ECFAB6601EE}" type="pres">
      <dgm:prSet presAssocID="{4A8ADA90-49A6-0E44-AFCD-9660B7015D69}" presName="level3hierChild" presStyleCnt="0"/>
      <dgm:spPr bwMode="auto"/>
    </dgm:pt>
    <dgm:pt modelId="{F6BA3E6E-5798-0947-9C72-DEC6A840CD88}" type="pres">
      <dgm:prSet presAssocID="{BCB1FA1D-5973-C548-8DDC-8D90D333F959}" presName="conn2-1" presStyleLbl="parChTrans1D4" presStyleIdx="22" presStyleCnt="29"/>
      <dgm:spPr bwMode="auto"/>
      <dgm:t>
        <a:bodyPr/>
        <a:lstStyle/>
        <a:p>
          <a:endParaRPr lang="de-DE"/>
        </a:p>
      </dgm:t>
    </dgm:pt>
    <dgm:pt modelId="{F81C8482-CA50-1C4F-BB6A-78F3058EEF10}" type="pres">
      <dgm:prSet presAssocID="{BCB1FA1D-5973-C548-8DDC-8D90D333F959}" presName="connTx" presStyleLbl="parChTrans1D4" presStyleIdx="22" presStyleCnt="29"/>
      <dgm:spPr bwMode="auto"/>
      <dgm:t>
        <a:bodyPr/>
        <a:lstStyle/>
        <a:p>
          <a:endParaRPr lang="de-DE"/>
        </a:p>
      </dgm:t>
    </dgm:pt>
    <dgm:pt modelId="{A3007653-5716-3F42-8747-1B5D10C008D8}" type="pres">
      <dgm:prSet presAssocID="{70F88D93-D86E-A94F-ABFF-91E0A3AFA329}" presName="root2" presStyleCnt="0"/>
      <dgm:spPr bwMode="auto"/>
    </dgm:pt>
    <dgm:pt modelId="{A8835FAB-4EE7-D843-82F4-90F360EA3FE8}" type="pres">
      <dgm:prSet presAssocID="{70F88D93-D86E-A94F-ABFF-91E0A3AFA329}" presName="LevelTwoTextNode" presStyleLbl="node4" presStyleIdx="22" presStyleCnt="29" custScaleX="133934" custLinFactX="123194" custLinFactNeighborX="200000" custLinFactNeighborY="-1223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6D73BB7-1834-3A4D-8A2B-44C62A73D26C}" type="pres">
      <dgm:prSet presAssocID="{70F88D93-D86E-A94F-ABFF-91E0A3AFA329}" presName="level3hierChild" presStyleCnt="0"/>
      <dgm:spPr bwMode="auto"/>
    </dgm:pt>
    <dgm:pt modelId="{A1B55FFA-A502-AF4D-8F38-1BCFA0DC49C8}" type="pres">
      <dgm:prSet presAssocID="{EDDE258F-0463-7B4F-B83C-48DEB3845918}" presName="conn2-1" presStyleLbl="parChTrans1D4" presStyleIdx="23" presStyleCnt="29"/>
      <dgm:spPr bwMode="auto"/>
      <dgm:t>
        <a:bodyPr/>
        <a:lstStyle/>
        <a:p>
          <a:endParaRPr lang="de-DE"/>
        </a:p>
      </dgm:t>
    </dgm:pt>
    <dgm:pt modelId="{DA0E7773-051D-6248-95A3-517FB45FC907}" type="pres">
      <dgm:prSet presAssocID="{EDDE258F-0463-7B4F-B83C-48DEB3845918}" presName="connTx" presStyleLbl="parChTrans1D4" presStyleIdx="23" presStyleCnt="29"/>
      <dgm:spPr bwMode="auto"/>
      <dgm:t>
        <a:bodyPr/>
        <a:lstStyle/>
        <a:p>
          <a:endParaRPr lang="de-DE"/>
        </a:p>
      </dgm:t>
    </dgm:pt>
    <dgm:pt modelId="{EC9FF0FC-E8C9-0A43-A1D7-238EA7EA0856}" type="pres">
      <dgm:prSet presAssocID="{37A6B2C1-DA0C-4F4F-9CD8-4002AC363DA8}" presName="root2" presStyleCnt="0"/>
      <dgm:spPr bwMode="auto"/>
    </dgm:pt>
    <dgm:pt modelId="{2EEFD333-DCB8-6D4C-B051-996267E49651}" type="pres">
      <dgm:prSet presAssocID="{37A6B2C1-DA0C-4F4F-9CD8-4002AC363DA8}" presName="LevelTwoTextNode" presStyleLbl="node4" presStyleIdx="23" presStyleCnt="29" custScaleX="174688" custScaleY="157540" custLinFactX="19021" custLinFactNeighborX="100000" custLinFactNeighborY="1211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CB75023-4305-0A45-9E7C-0B6D5A38274F}" type="pres">
      <dgm:prSet presAssocID="{37A6B2C1-DA0C-4F4F-9CD8-4002AC363DA8}" presName="level3hierChild" presStyleCnt="0"/>
      <dgm:spPr bwMode="auto"/>
    </dgm:pt>
    <dgm:pt modelId="{875BC83E-9EF9-AF40-BE02-AF57B81DC40F}" type="pres">
      <dgm:prSet presAssocID="{9D7F0119-3CA8-A341-9CF3-A1E62EB2CE35}" presName="conn2-1" presStyleLbl="parChTrans1D4" presStyleIdx="24" presStyleCnt="29"/>
      <dgm:spPr bwMode="auto"/>
      <dgm:t>
        <a:bodyPr/>
        <a:lstStyle/>
        <a:p>
          <a:endParaRPr lang="de-DE"/>
        </a:p>
      </dgm:t>
    </dgm:pt>
    <dgm:pt modelId="{8B64BA85-9D68-3D49-85A9-501983ACC24C}" type="pres">
      <dgm:prSet presAssocID="{9D7F0119-3CA8-A341-9CF3-A1E62EB2CE35}" presName="connTx" presStyleLbl="parChTrans1D4" presStyleIdx="24" presStyleCnt="29"/>
      <dgm:spPr bwMode="auto"/>
      <dgm:t>
        <a:bodyPr/>
        <a:lstStyle/>
        <a:p>
          <a:endParaRPr lang="de-DE"/>
        </a:p>
      </dgm:t>
    </dgm:pt>
    <dgm:pt modelId="{E0B7F781-FA28-5E46-8F07-4B7BCC372A18}" type="pres">
      <dgm:prSet presAssocID="{D5761B56-48EC-F74C-8C86-757F97BB19E0}" presName="root2" presStyleCnt="0"/>
      <dgm:spPr bwMode="auto"/>
    </dgm:pt>
    <dgm:pt modelId="{0D16103B-B97C-1147-9423-86BFBB5A4553}" type="pres">
      <dgm:prSet presAssocID="{D5761B56-48EC-F74C-8C86-757F97BB19E0}" presName="LevelTwoTextNode" presStyleLbl="node4" presStyleIdx="24" presStyleCnt="29" custScaleX="133455" custLinFactX="100000" custLinFactNeighborX="198681" custLinFactNeighborY="-702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3FB62D1-ACC5-B547-988D-3F54027F1C9D}" type="pres">
      <dgm:prSet presAssocID="{D5761B56-48EC-F74C-8C86-757F97BB19E0}" presName="level3hierChild" presStyleCnt="0"/>
      <dgm:spPr bwMode="auto"/>
    </dgm:pt>
    <dgm:pt modelId="{BF9A7715-0999-0C4A-BD99-52B213756665}" type="pres">
      <dgm:prSet presAssocID="{54FC1E01-11D4-7C48-B4D1-77BE03CE3A61}" presName="conn2-1" presStyleLbl="parChTrans1D4" presStyleIdx="25" presStyleCnt="29"/>
      <dgm:spPr bwMode="auto"/>
      <dgm:t>
        <a:bodyPr/>
        <a:lstStyle/>
        <a:p>
          <a:endParaRPr lang="de-DE"/>
        </a:p>
      </dgm:t>
    </dgm:pt>
    <dgm:pt modelId="{92903144-53CB-8A49-9C32-14DA60FC9CCA}" type="pres">
      <dgm:prSet presAssocID="{54FC1E01-11D4-7C48-B4D1-77BE03CE3A61}" presName="connTx" presStyleLbl="parChTrans1D4" presStyleIdx="25" presStyleCnt="29"/>
      <dgm:spPr bwMode="auto"/>
      <dgm:t>
        <a:bodyPr/>
        <a:lstStyle/>
        <a:p>
          <a:endParaRPr lang="de-DE"/>
        </a:p>
      </dgm:t>
    </dgm:pt>
    <dgm:pt modelId="{88D07001-40D2-5944-A89D-2B3BD48667B9}" type="pres">
      <dgm:prSet presAssocID="{5C58128F-1511-D44F-B233-0D9938074E31}" presName="root2" presStyleCnt="0"/>
      <dgm:spPr bwMode="auto"/>
    </dgm:pt>
    <dgm:pt modelId="{B80A1519-1353-9543-B73E-51C59B617B7B}" type="pres">
      <dgm:prSet presAssocID="{5C58128F-1511-D44F-B233-0D9938074E31}" presName="LevelTwoTextNode" presStyleLbl="node4" presStyleIdx="25" presStyleCnt="29" custScaleX="133338" custLinFactX="100000" custLinFactNeighborX="197782" custLinFactNeighborY="-302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E5026AB-38EE-644F-ABB4-13A852167C68}" type="pres">
      <dgm:prSet presAssocID="{5C58128F-1511-D44F-B233-0D9938074E31}" presName="level3hierChild" presStyleCnt="0"/>
      <dgm:spPr bwMode="auto"/>
    </dgm:pt>
    <dgm:pt modelId="{2E3EA19D-0C0D-474A-B948-470564FA7790}" type="pres">
      <dgm:prSet presAssocID="{AE912396-80EC-254B-9774-FACFB5294E0A}" presName="conn2-1" presStyleLbl="parChTrans1D4" presStyleIdx="26" presStyleCnt="29"/>
      <dgm:spPr bwMode="auto"/>
      <dgm:t>
        <a:bodyPr/>
        <a:lstStyle/>
        <a:p>
          <a:endParaRPr lang="de-DE"/>
        </a:p>
      </dgm:t>
    </dgm:pt>
    <dgm:pt modelId="{E1F8C7F4-EA38-324B-8454-EBD82A0DA366}" type="pres">
      <dgm:prSet presAssocID="{AE912396-80EC-254B-9774-FACFB5294E0A}" presName="connTx" presStyleLbl="parChTrans1D4" presStyleIdx="26" presStyleCnt="29"/>
      <dgm:spPr bwMode="auto"/>
      <dgm:t>
        <a:bodyPr/>
        <a:lstStyle/>
        <a:p>
          <a:endParaRPr lang="de-DE"/>
        </a:p>
      </dgm:t>
    </dgm:pt>
    <dgm:pt modelId="{A56C01D1-06C6-1E45-8883-7A566AA7409F}" type="pres">
      <dgm:prSet presAssocID="{E929B8F4-ABC6-E24D-827C-1E3547AC8132}" presName="root2" presStyleCnt="0"/>
      <dgm:spPr bwMode="auto"/>
    </dgm:pt>
    <dgm:pt modelId="{657F307E-F7A0-7F44-9F31-DD044DB20494}" type="pres">
      <dgm:prSet presAssocID="{E929B8F4-ABC6-E24D-827C-1E3547AC8132}" presName="LevelTwoTextNode" presStyleLbl="node4" presStyleIdx="26" presStyleCnt="29" custScaleX="156959" custScaleY="122039" custLinFactX="19021" custLinFactNeighborX="100000" custLinFactNeighborY="-2201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7ECE1FF-B254-704C-B115-BD3CDF5E9BBB}" type="pres">
      <dgm:prSet presAssocID="{E929B8F4-ABC6-E24D-827C-1E3547AC8132}" presName="level3hierChild" presStyleCnt="0"/>
      <dgm:spPr bwMode="auto"/>
    </dgm:pt>
    <dgm:pt modelId="{12411F8E-ABB9-D74C-87F9-484DFBCCF233}" type="pres">
      <dgm:prSet presAssocID="{C1AA7113-F15D-9048-8D06-8A426E97DB44}" presName="conn2-1" presStyleLbl="parChTrans1D4" presStyleIdx="27" presStyleCnt="29"/>
      <dgm:spPr bwMode="auto"/>
      <dgm:t>
        <a:bodyPr/>
        <a:lstStyle/>
        <a:p>
          <a:endParaRPr lang="de-DE"/>
        </a:p>
      </dgm:t>
    </dgm:pt>
    <dgm:pt modelId="{AED3189B-BA8F-E749-8D58-6030B77469BF}" type="pres">
      <dgm:prSet presAssocID="{C1AA7113-F15D-9048-8D06-8A426E97DB44}" presName="connTx" presStyleLbl="parChTrans1D4" presStyleIdx="27" presStyleCnt="29"/>
      <dgm:spPr bwMode="auto"/>
      <dgm:t>
        <a:bodyPr/>
        <a:lstStyle/>
        <a:p>
          <a:endParaRPr lang="de-DE"/>
        </a:p>
      </dgm:t>
    </dgm:pt>
    <dgm:pt modelId="{D034B21C-E1BE-8E43-B581-D10AB9291095}" type="pres">
      <dgm:prSet presAssocID="{90DEA0BC-3681-7046-86F4-E8CE6F788C67}" presName="root2" presStyleCnt="0"/>
      <dgm:spPr bwMode="auto"/>
    </dgm:pt>
    <dgm:pt modelId="{C6BF55B5-2F04-F94A-B002-41001518AFF6}" type="pres">
      <dgm:prSet presAssocID="{90DEA0BC-3681-7046-86F4-E8CE6F788C67}" presName="LevelTwoTextNode" presStyleLbl="node4" presStyleIdx="27" presStyleCnt="29" custScaleX="134555" custLinFactX="117650" custLinFactNeighborX="200000" custLinFactNeighborY="47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8B89510-C21C-934D-A4A4-C2AC520434E3}" type="pres">
      <dgm:prSet presAssocID="{90DEA0BC-3681-7046-86F4-E8CE6F788C67}" presName="level3hierChild" presStyleCnt="0"/>
      <dgm:spPr bwMode="auto"/>
    </dgm:pt>
    <dgm:pt modelId="{D82056F2-5F4D-A94D-9EF6-CC5CAA3F732F}" type="pres">
      <dgm:prSet presAssocID="{10402551-9074-A248-9BE5-1DDD61360732}" presName="conn2-1" presStyleLbl="parChTrans1D4" presStyleIdx="28" presStyleCnt="29"/>
      <dgm:spPr bwMode="auto"/>
      <dgm:t>
        <a:bodyPr/>
        <a:lstStyle/>
        <a:p>
          <a:endParaRPr lang="de-DE"/>
        </a:p>
      </dgm:t>
    </dgm:pt>
    <dgm:pt modelId="{464B26FB-312D-1641-9387-68259B371267}" type="pres">
      <dgm:prSet presAssocID="{10402551-9074-A248-9BE5-1DDD61360732}" presName="connTx" presStyleLbl="parChTrans1D4" presStyleIdx="28" presStyleCnt="29"/>
      <dgm:spPr bwMode="auto"/>
      <dgm:t>
        <a:bodyPr/>
        <a:lstStyle/>
        <a:p>
          <a:endParaRPr lang="de-DE"/>
        </a:p>
      </dgm:t>
    </dgm:pt>
    <dgm:pt modelId="{36C366D0-4389-AC42-A90A-EAB2F42A4689}" type="pres">
      <dgm:prSet presAssocID="{C6B0F8FC-3172-A846-9F2F-6D2111BD5F5E}" presName="root2" presStyleCnt="0"/>
      <dgm:spPr bwMode="auto"/>
    </dgm:pt>
    <dgm:pt modelId="{8E6968FE-3ACC-0441-AFEF-39EDE8A0AE13}" type="pres">
      <dgm:prSet presAssocID="{C6B0F8FC-3172-A846-9F2F-6D2111BD5F5E}" presName="LevelTwoTextNode" presStyleLbl="node4" presStyleIdx="28" presStyleCnt="29" custScaleX="135200" custLinFactX="118011" custLinFactNeighborX="200000" custLinFactNeighborY="1458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C0AF4FC-F1F4-A24A-9D9C-6491FB4E0F81}" type="pres">
      <dgm:prSet presAssocID="{C6B0F8FC-3172-A846-9F2F-6D2111BD5F5E}" presName="level3hierChild" presStyleCnt="0"/>
      <dgm:spPr bwMode="auto"/>
    </dgm:pt>
  </dgm:ptLst>
  <dgm:cxnLst>
    <dgm:cxn modelId="{4974C9D9-DCE5-1A4E-BFEE-75DEF526BB95}" type="presOf" srcId="{9D42D7D5-AFB1-1149-83B1-663DDEDFFE5E}" destId="{5ABD8C05-A411-8E4A-9F51-A464A2B7812C}" srcOrd="1" destOrd="0" presId="urn:microsoft.com/office/officeart/2005/8/layout/hierarchy2"/>
    <dgm:cxn modelId="{55B6B8BB-9E4B-6B46-B1A0-DE44D29B90EE}" type="presOf" srcId="{8AD9E85C-359B-6047-9D86-5E1AA9AE0A4F}" destId="{D33499B2-4F70-DB45-A581-8F9CB23C9987}" srcOrd="0" destOrd="0" presId="urn:microsoft.com/office/officeart/2005/8/layout/hierarchy2"/>
    <dgm:cxn modelId="{2B9A4907-F065-6041-86C9-A473C10FFA00}" type="presOf" srcId="{B0BA9C65-0228-F240-8E0F-640D977F42A1}" destId="{F88A1347-777D-5246-8CAE-69D0F3D64F5A}" srcOrd="0" destOrd="0" presId="urn:microsoft.com/office/officeart/2005/8/layout/hierarchy2"/>
    <dgm:cxn modelId="{B1910798-7DA1-7648-9832-9D55E7CEAF6A}" type="presOf" srcId="{93D00ED5-9067-3647-A2DE-B3487F583C0A}" destId="{DC1F6F49-ACB5-7D4E-88F1-A7216C3625A2}" srcOrd="1" destOrd="0" presId="urn:microsoft.com/office/officeart/2005/8/layout/hierarchy2"/>
    <dgm:cxn modelId="{19DE06BC-F4DD-0547-80AD-373AE029D33E}" srcId="{72C086CD-CE3A-D34C-9D26-059C31ECDF7B}" destId="{C4EEF80C-B809-C441-9A78-3F8DF338202D}" srcOrd="0" destOrd="0" parTransId="{A98CF46D-A8F3-8E4C-BDDF-6BF560433256}" sibTransId="{07FDB009-5DBA-BB49-B935-C330B09C25BF}"/>
    <dgm:cxn modelId="{6A3F77C5-C0E0-344C-BE52-A5BB124A3150}" srcId="{E96E8CDE-B97C-B544-A071-16E18CCDDD5E}" destId="{4A8ADA90-49A6-0E44-AFCD-9660B7015D69}" srcOrd="0" destOrd="0" parTransId="{04537C53-7F01-2848-8D5D-0B38860C91C6}" sibTransId="{C36191EA-D24C-AA4A-B17E-A35DFEA8AF35}"/>
    <dgm:cxn modelId="{8E88E62F-CBC9-674A-ADF5-D4181DAB4B9E}" type="presOf" srcId="{1425400F-7280-AF48-A4F1-2AF2FE40690E}" destId="{18DC9620-E335-3B43-A2CD-D20E2293A911}" srcOrd="0" destOrd="0" presId="urn:microsoft.com/office/officeart/2005/8/layout/hierarchy2"/>
    <dgm:cxn modelId="{40AFFB3A-F0B8-0A40-8331-A8176494A19D}" srcId="{8493B260-C269-224B-9489-635E71ABC2B9}" destId="{AFC1C3BE-8EE2-4747-A093-E871412CA4D0}" srcOrd="2" destOrd="0" parTransId="{4A871D6F-A55C-684E-B2B6-4EFE64FF5ACC}" sibTransId="{5EB80AF2-6B05-E245-BB57-F7DDB10BB7A9}"/>
    <dgm:cxn modelId="{F3D1AB9E-27C3-AB4D-B97D-94A7F3E42A5E}" type="presOf" srcId="{76AFDBAC-62AB-E84B-BB78-1D08A0B0DCF3}" destId="{46140279-76E0-D04E-828F-3C2CA85EA465}" srcOrd="1" destOrd="0" presId="urn:microsoft.com/office/officeart/2005/8/layout/hierarchy2"/>
    <dgm:cxn modelId="{4557E28F-54E8-8C4F-80B4-FF70FCB8871A}" type="presOf" srcId="{7EAEC21A-CFA2-9344-AE85-6DD8194B5A44}" destId="{D9C93DE6-DF10-6841-8E19-6EE3F6C4E43A}" srcOrd="1" destOrd="0" presId="urn:microsoft.com/office/officeart/2005/8/layout/hierarchy2"/>
    <dgm:cxn modelId="{C973D76E-215B-DE42-8598-B83F88F20073}" type="presOf" srcId="{D3C7F5BE-B606-414B-A5D7-4B5294418E91}" destId="{56B80037-00B9-E54C-856F-3CC42DF7FBCF}" srcOrd="1" destOrd="0" presId="urn:microsoft.com/office/officeart/2005/8/layout/hierarchy2"/>
    <dgm:cxn modelId="{B2D24484-A10B-514D-82DC-321239D9D88A}" type="presOf" srcId="{6265AAA8-50A0-CC4F-B7DE-536FBE523503}" destId="{3FBEB15E-0A36-7942-9078-A8F63D9AB483}" srcOrd="0" destOrd="0" presId="urn:microsoft.com/office/officeart/2005/8/layout/hierarchy2"/>
    <dgm:cxn modelId="{9096D10C-B6AD-3A4D-A4F2-7EC4B5B45AAB}" type="presOf" srcId="{AE912396-80EC-254B-9774-FACFB5294E0A}" destId="{E1F8C7F4-EA38-324B-8454-EBD82A0DA366}" srcOrd="1" destOrd="0" presId="urn:microsoft.com/office/officeart/2005/8/layout/hierarchy2"/>
    <dgm:cxn modelId="{80136692-F2EA-1741-BC11-7CECD9943D83}" srcId="{968366E4-9045-FA41-B811-7C2B58FF3DAE}" destId="{E14A908A-66B6-B549-8EDB-0610B217AA8A}" srcOrd="1" destOrd="0" parTransId="{76AFDBAC-62AB-E84B-BB78-1D08A0B0DCF3}" sibTransId="{24F73AF9-0A8C-624B-8CAE-92A6B893C09C}"/>
    <dgm:cxn modelId="{8CC2C3C8-80E3-A84A-92D6-B3C8D47C3AD9}" type="presOf" srcId="{87E2C839-37AF-5047-AC99-F7B881ECF216}" destId="{9DB596D6-3583-B941-B80F-BDA29AC8C33B}" srcOrd="1" destOrd="0" presId="urn:microsoft.com/office/officeart/2005/8/layout/hierarchy2"/>
    <dgm:cxn modelId="{4E2426FD-C63C-E84C-8A11-ED86CA88BA78}" type="presOf" srcId="{A9EE5E9E-675A-794A-88FF-7A1DD204B303}" destId="{494BFA68-1518-0E43-B58B-43DE6CCB88F8}" srcOrd="0" destOrd="0" presId="urn:microsoft.com/office/officeart/2005/8/layout/hierarchy2"/>
    <dgm:cxn modelId="{4B87ED9F-468F-F842-874D-F36F65E04CEA}" type="presOf" srcId="{F773AE35-7A9B-7344-815F-A12644E94275}" destId="{087C12CF-6BC2-114F-BCFA-624075A14B5B}" srcOrd="1" destOrd="0" presId="urn:microsoft.com/office/officeart/2005/8/layout/hierarchy2"/>
    <dgm:cxn modelId="{E1B11C9B-0CDB-A84B-80B9-93F403A7C72E}" srcId="{81F80A09-4EB7-1242-832E-7CB39164D143}" destId="{E96E8CDE-B97C-B544-A071-16E18CCDDD5E}" srcOrd="2" destOrd="0" parTransId="{3D1EC878-D84C-2C42-BFD9-BB873C4B8278}" sibTransId="{20C7F088-8515-6F46-9DAB-421DE347A3C8}"/>
    <dgm:cxn modelId="{28D27B5B-A736-F444-95EE-3A28F41C6146}" srcId="{CD8D7A0E-8F39-9E4C-B62C-A6623DDCB704}" destId="{D570AE80-347B-BF43-B49E-D4E3AB7D4A83}" srcOrd="1" destOrd="0" parTransId="{E44D158B-8EDA-3846-A1C5-C5357C2F2158}" sibTransId="{7713CCB2-C974-B141-A727-216AB20B3BAA}"/>
    <dgm:cxn modelId="{6F33DD29-A40F-A447-9979-9B6E33244162}" type="presOf" srcId="{9D42D7D5-AFB1-1149-83B1-663DDEDFFE5E}" destId="{A6C543DD-A623-4A4C-BFEF-1D24C43742B3}" srcOrd="0" destOrd="0" presId="urn:microsoft.com/office/officeart/2005/8/layout/hierarchy2"/>
    <dgm:cxn modelId="{07881E5D-DEE3-9247-A114-18FBF55AD8E2}" type="presOf" srcId="{EBCCB7BE-3B87-ED4B-9999-44033BCAC848}" destId="{C8733D8D-5C35-A140-A78B-F7EED11BE140}" srcOrd="1" destOrd="0" presId="urn:microsoft.com/office/officeart/2005/8/layout/hierarchy2"/>
    <dgm:cxn modelId="{336EC084-7BFE-C045-ACE1-0D1897840EE6}" type="presOf" srcId="{4A8ADA90-49A6-0E44-AFCD-9660B7015D69}" destId="{D7FEDA37-3548-9140-9978-015A4E538FB8}" srcOrd="0" destOrd="0" presId="urn:microsoft.com/office/officeart/2005/8/layout/hierarchy2"/>
    <dgm:cxn modelId="{BD3D6764-A3E6-0147-8F63-5750E3FD5C57}" type="presOf" srcId="{9D7F0119-3CA8-A341-9CF3-A1E62EB2CE35}" destId="{875BC83E-9EF9-AF40-BE02-AF57B81DC40F}" srcOrd="0" destOrd="0" presId="urn:microsoft.com/office/officeart/2005/8/layout/hierarchy2"/>
    <dgm:cxn modelId="{D8C318DA-3169-954E-AC43-4C712047567E}" srcId="{37A6B2C1-DA0C-4F4F-9CD8-4002AC363DA8}" destId="{5C58128F-1511-D44F-B233-0D9938074E31}" srcOrd="1" destOrd="0" parTransId="{54FC1E01-11D4-7C48-B4D1-77BE03CE3A61}" sibTransId="{9B4D8E4B-23A4-274A-9AF1-F100732DEF90}"/>
    <dgm:cxn modelId="{AF8F9D67-CB0F-BF41-8930-4140E41152AB}" srcId="{44568ECB-C00D-1F4D-9066-EFDD7F35C9B8}" destId="{1F040A80-AB4F-424C-903D-735F49F718BA}" srcOrd="0" destOrd="0" parTransId="{7B779161-2336-D74E-AE7C-ECF9F7E446DD}" sibTransId="{0C37F004-9532-7C44-BD9D-96E525581AFE}"/>
    <dgm:cxn modelId="{218D18A4-6950-AF43-BE17-286513209844}" type="presOf" srcId="{272031DC-EB05-E649-8193-DDC567091CD5}" destId="{4741DB2D-820B-E44B-9FC4-84E025A04940}" srcOrd="0" destOrd="0" presId="urn:microsoft.com/office/officeart/2005/8/layout/hierarchy2"/>
    <dgm:cxn modelId="{028B365B-C509-C442-8529-73A0840E7A40}" type="presOf" srcId="{C7263319-B2F5-A743-B287-2B9804BE8A6F}" destId="{1B636A62-4FC4-3342-9B7A-296886844054}" srcOrd="0" destOrd="0" presId="urn:microsoft.com/office/officeart/2005/8/layout/hierarchy2"/>
    <dgm:cxn modelId="{87E504A8-F5B9-604D-B145-F0E35CC32342}" type="presOf" srcId="{6ED37365-B9B5-1943-9BE2-9217B29218A2}" destId="{56D01F07-0D03-FF48-B94D-FD778C3C5129}" srcOrd="0" destOrd="0" presId="urn:microsoft.com/office/officeart/2005/8/layout/hierarchy2"/>
    <dgm:cxn modelId="{88885677-104B-A649-8374-1745D4A3BDEC}" type="presOf" srcId="{C1AA7113-F15D-9048-8D06-8A426E97DB44}" destId="{AED3189B-BA8F-E749-8D58-6030B77469BF}" srcOrd="1" destOrd="0" presId="urn:microsoft.com/office/officeart/2005/8/layout/hierarchy2"/>
    <dgm:cxn modelId="{006D4794-E2D2-9E4E-A156-E7A5CE88EED0}" type="presOf" srcId="{22084DD9-6602-0A4C-A6CE-8550811495C8}" destId="{3F0F659F-1003-4E41-B395-363D921160AD}" srcOrd="0" destOrd="0" presId="urn:microsoft.com/office/officeart/2005/8/layout/hierarchy2"/>
    <dgm:cxn modelId="{7A519B7B-9852-8749-AF2A-43C30F99146F}" type="presOf" srcId="{E14A908A-66B6-B549-8EDB-0610B217AA8A}" destId="{5AA59BCC-187A-9244-8726-A261525A11C8}" srcOrd="0" destOrd="0" presId="urn:microsoft.com/office/officeart/2005/8/layout/hierarchy2"/>
    <dgm:cxn modelId="{7D06F836-840B-1F43-8291-965DDB2D3A45}" type="presOf" srcId="{7914CB87-C613-4C41-A0D4-175DED65F603}" destId="{55DFDD31-57D5-6644-8F10-6117F6F3C5CC}" srcOrd="0" destOrd="0" presId="urn:microsoft.com/office/officeart/2005/8/layout/hierarchy2"/>
    <dgm:cxn modelId="{5A1013A3-38C5-1340-8593-3CD4895D7EF5}" type="presOf" srcId="{AFC1C3BE-8EE2-4747-A093-E871412CA4D0}" destId="{76FE0971-B134-FF40-B4F4-C1DC1675FE42}" srcOrd="0" destOrd="0" presId="urn:microsoft.com/office/officeart/2005/8/layout/hierarchy2"/>
    <dgm:cxn modelId="{11AA8E48-B55A-664C-9A90-F50A63EF84FF}" srcId="{21B2F480-8CE0-1949-A98E-73C56E248585}" destId="{6A22FF46-2531-E843-991D-BBE3622E1926}" srcOrd="0" destOrd="0" parTransId="{9D42D7D5-AFB1-1149-83B1-663DDEDFFE5E}" sibTransId="{FC4090E9-56C6-A84B-BD46-952BE30F4B07}"/>
    <dgm:cxn modelId="{E88FEA89-08D1-BD41-A4F3-270EF338089B}" type="presOf" srcId="{8561F3C8-3A2B-7849-BA1F-17F73C851C26}" destId="{35889E39-FFBA-7444-A00C-EF27C800A00E}" srcOrd="0" destOrd="0" presId="urn:microsoft.com/office/officeart/2005/8/layout/hierarchy2"/>
    <dgm:cxn modelId="{97C38882-27F4-E841-B699-B6F12E1FB0DE}" srcId="{EC4B744D-877F-5F44-A230-8947649F9855}" destId="{6060A1AD-3C15-954E-9BAC-B60AAF2EBE82}" srcOrd="0" destOrd="0" parTransId="{D3C7F5BE-B606-414B-A5D7-4B5294418E91}" sibTransId="{71CE3A79-67CF-1248-B3DF-C016B7D69B23}"/>
    <dgm:cxn modelId="{CA36805F-198A-AC42-B796-51F6B7CD1137}" type="presOf" srcId="{3D1EC878-D84C-2C42-BFD9-BB873C4B8278}" destId="{2B549C91-DD8D-664F-98E1-E1E6D30AF0D5}" srcOrd="0" destOrd="0" presId="urn:microsoft.com/office/officeart/2005/8/layout/hierarchy2"/>
    <dgm:cxn modelId="{77C2AD09-7161-394B-845F-11B60506853C}" type="presOf" srcId="{EC4B744D-877F-5F44-A230-8947649F9855}" destId="{7B5AB931-B85E-9549-84AE-B6D6278A8FBD}" srcOrd="0" destOrd="0" presId="urn:microsoft.com/office/officeart/2005/8/layout/hierarchy2"/>
    <dgm:cxn modelId="{77799BB5-FC02-224B-A114-F0AF1C63523B}" type="presOf" srcId="{2DE6324D-D7F3-AB4B-9883-57BD21DC8635}" destId="{820231B0-9018-FA47-8646-3AC739C1E6D7}" srcOrd="1" destOrd="0" presId="urn:microsoft.com/office/officeart/2005/8/layout/hierarchy2"/>
    <dgm:cxn modelId="{FED6E105-B480-0342-BB98-862EAD1199B3}" type="presOf" srcId="{7B779161-2336-D74E-AE7C-ECF9F7E446DD}" destId="{DC01EADD-B2DB-204F-A0AC-B036D158AF19}" srcOrd="1" destOrd="0" presId="urn:microsoft.com/office/officeart/2005/8/layout/hierarchy2"/>
    <dgm:cxn modelId="{9CD5C6B4-B220-B84C-94E1-5F9FD7AAC84C}" srcId="{A46B03FF-0F82-7541-97BF-D9AC978D5A32}" destId="{CD8D7A0E-8F39-9E4C-B62C-A6623DDCB704}" srcOrd="0" destOrd="0" parTransId="{93D00ED5-9067-3647-A2DE-B3487F583C0A}" sibTransId="{4AACD190-75A2-4F49-8A56-18E0C12315A4}"/>
    <dgm:cxn modelId="{FDEB7F91-04AA-3D42-9EB7-7BF43BDE3F2A}" srcId="{6265AAA8-50A0-CC4F-B7DE-536FBE523503}" destId="{506AB12D-D29E-CC4D-8D9B-66AD18724A1C}" srcOrd="1" destOrd="0" parTransId="{2DE6324D-D7F3-AB4B-9883-57BD21DC8635}" sibTransId="{4E1C5A0E-B89F-074E-8C61-5D405A2DFBA8}"/>
    <dgm:cxn modelId="{0848556F-2EA6-FC41-975C-55B0F7AD87DB}" type="presOf" srcId="{C5EE672C-C35D-8B42-9C24-0AD2567E31B2}" destId="{1A52F940-F6A4-7243-A0E9-9556956DFF0E}" srcOrd="0" destOrd="0" presId="urn:microsoft.com/office/officeart/2005/8/layout/hierarchy2"/>
    <dgm:cxn modelId="{6A06E4C9-7348-8E43-A879-B532BE64BEB9}" type="presOf" srcId="{9D7F0119-3CA8-A341-9CF3-A1E62EB2CE35}" destId="{8B64BA85-9D68-3D49-85A9-501983ACC24C}" srcOrd="1" destOrd="0" presId="urn:microsoft.com/office/officeart/2005/8/layout/hierarchy2"/>
    <dgm:cxn modelId="{805BADDB-3853-DA4A-9E3E-5C6177175D49}" type="presOf" srcId="{422D2FC8-BDBB-EB48-BBF0-0139F51D775E}" destId="{EC82C88C-91DB-0043-9C93-E89F1EEBE4EB}" srcOrd="1" destOrd="0" presId="urn:microsoft.com/office/officeart/2005/8/layout/hierarchy2"/>
    <dgm:cxn modelId="{DDEB42F2-64A1-DB42-B5C4-D8AF75A600F1}" srcId="{56230390-D25A-084E-99C4-CB2233C2504A}" destId="{6D3CA27E-019D-734F-9D8D-C6011176421D}" srcOrd="0" destOrd="0" parTransId="{87E2C839-37AF-5047-AC99-F7B881ECF216}" sibTransId="{91BAA5B6-5638-994F-A7AD-238CC45904EB}"/>
    <dgm:cxn modelId="{B6CF74FB-CD78-364B-B032-FE9971F9777F}" type="presOf" srcId="{506AB12D-D29E-CC4D-8D9B-66AD18724A1C}" destId="{01932053-C6ED-C945-9E60-70C2358E098A}" srcOrd="0" destOrd="0" presId="urn:microsoft.com/office/officeart/2005/8/layout/hierarchy2"/>
    <dgm:cxn modelId="{8406E230-FBA5-EC4A-9B3F-C978B48ACB81}" type="presOf" srcId="{369E7731-9557-8743-825D-443FA565CD6F}" destId="{8831F63A-5A3E-3D49-B060-08B09AE5584E}" srcOrd="0" destOrd="0" presId="urn:microsoft.com/office/officeart/2005/8/layout/hierarchy2"/>
    <dgm:cxn modelId="{BEEF7653-54A3-124B-B9E3-A44D8E0754B9}" type="presOf" srcId="{44568ECB-C00D-1F4D-9066-EFDD7F35C9B8}" destId="{65DDDC4E-9FB1-8340-B14E-F914F2661782}" srcOrd="0" destOrd="0" presId="urn:microsoft.com/office/officeart/2005/8/layout/hierarchy2"/>
    <dgm:cxn modelId="{84FD6F8F-9683-474E-AC28-468716721F58}" srcId="{CD8D7A0E-8F39-9E4C-B62C-A6623DDCB704}" destId="{968366E4-9045-FA41-B811-7C2B58FF3DAE}" srcOrd="0" destOrd="0" parTransId="{4494C252-D825-C245-9718-15851047101D}" sibTransId="{F813B1D1-23DD-AD41-A950-113607C9A3F5}"/>
    <dgm:cxn modelId="{7CA9E0FB-9E3C-614B-BFED-12CAE096FC18}" type="presOf" srcId="{76AFDBAC-62AB-E84B-BB78-1D08A0B0DCF3}" destId="{9E013ECA-9E1A-C048-81A2-12713D0D9DF7}" srcOrd="0" destOrd="0" presId="urn:microsoft.com/office/officeart/2005/8/layout/hierarchy2"/>
    <dgm:cxn modelId="{A364191F-D17B-C74F-BDC5-31E2038A398A}" type="presOf" srcId="{CD8D7A0E-8F39-9E4C-B62C-A6623DDCB704}" destId="{AF0131DA-5EE0-3548-B429-5025F791DE6D}" srcOrd="0" destOrd="0" presId="urn:microsoft.com/office/officeart/2005/8/layout/hierarchy2"/>
    <dgm:cxn modelId="{037E577F-29C8-E140-A0CD-E2AC11083C08}" srcId="{81F80A09-4EB7-1242-832E-7CB39164D143}" destId="{37A6B2C1-DA0C-4F4F-9CD8-4002AC363DA8}" srcOrd="3" destOrd="0" parTransId="{EDDE258F-0463-7B4F-B83C-48DEB3845918}" sibTransId="{C7B1C999-BCFD-1744-BB5F-FA9B54109156}"/>
    <dgm:cxn modelId="{C3A0A66F-D8F6-A94A-A822-C31C6637901A}" type="presOf" srcId="{422D2FC8-BDBB-EB48-BBF0-0139F51D775E}" destId="{E4D42AEE-2F21-A241-8CEF-F6EF73E2F945}" srcOrd="0" destOrd="0" presId="urn:microsoft.com/office/officeart/2005/8/layout/hierarchy2"/>
    <dgm:cxn modelId="{D6DA5F2C-1034-7248-98CD-8954A8B341A6}" type="presOf" srcId="{A9EE5E9E-675A-794A-88FF-7A1DD204B303}" destId="{F7E9E650-3277-A04A-9240-6954E63EBD78}" srcOrd="1" destOrd="0" presId="urn:microsoft.com/office/officeart/2005/8/layout/hierarchy2"/>
    <dgm:cxn modelId="{7E8A9B8F-9045-7147-92C3-63D8AE5EDE50}" type="presOf" srcId="{E44D158B-8EDA-3846-A1C5-C5357C2F2158}" destId="{4DCC01D1-4883-6B4B-9EA9-EBF826043A8F}" srcOrd="1" destOrd="0" presId="urn:microsoft.com/office/officeart/2005/8/layout/hierarchy2"/>
    <dgm:cxn modelId="{E9DB51E7-95A7-3B4E-A22E-9F4106FA7FDC}" type="presOf" srcId="{BCB1FA1D-5973-C548-8DDC-8D90D333F959}" destId="{F81C8482-CA50-1C4F-BB6A-78F3058EEF10}" srcOrd="1" destOrd="0" presId="urn:microsoft.com/office/officeart/2005/8/layout/hierarchy2"/>
    <dgm:cxn modelId="{4C0559A6-1896-F344-80A2-FAA348136AE6}" type="presOf" srcId="{A6A773B5-1470-CB42-B04E-6E870CF84F30}" destId="{132BA271-2068-964A-A425-CAE9FC1A808B}" srcOrd="1" destOrd="0" presId="urn:microsoft.com/office/officeart/2005/8/layout/hierarchy2"/>
    <dgm:cxn modelId="{5A5A9EB7-5BAB-5343-B7DF-3783E6DE0D74}" srcId="{8493B260-C269-224B-9489-635E71ABC2B9}" destId="{6265AAA8-50A0-CC4F-B7DE-536FBE523503}" srcOrd="0" destOrd="0" parTransId="{2BB9E00D-BACA-6047-96D9-9F9F569A3AFC}" sibTransId="{64D0175E-8102-324A-86FE-9B96A4F7D165}"/>
    <dgm:cxn modelId="{9CAC518D-1BFD-564A-AE4F-1A6F94AEA0F8}" type="presOf" srcId="{7EAEC21A-CFA2-9344-AE85-6DD8194B5A44}" destId="{1C089BF4-C432-464E-8C0D-5A6500C16A9B}" srcOrd="0" destOrd="0" presId="urn:microsoft.com/office/officeart/2005/8/layout/hierarchy2"/>
    <dgm:cxn modelId="{57684997-00A5-AE46-972F-B8D6BFC57735}" type="presOf" srcId="{8493B260-C269-224B-9489-635E71ABC2B9}" destId="{2E40EB41-CDB8-0D48-B1AD-2FFCA66C9BDC}" srcOrd="0" destOrd="0" presId="urn:microsoft.com/office/officeart/2005/8/layout/hierarchy2"/>
    <dgm:cxn modelId="{23D7D7B8-2E89-9840-9C89-13CA03DE96DE}" srcId="{8493B260-C269-224B-9489-635E71ABC2B9}" destId="{72C086CD-CE3A-D34C-9D26-059C31ECDF7B}" srcOrd="1" destOrd="0" parTransId="{A6A773B5-1470-CB42-B04E-6E870CF84F30}" sibTransId="{46C4F922-8F47-7A41-A822-36DFD4C1B426}"/>
    <dgm:cxn modelId="{D2CD3B6E-682D-3A4C-9B08-12F244E9B173}" srcId="{E929B8F4-ABC6-E24D-827C-1E3547AC8132}" destId="{C6B0F8FC-3172-A846-9F2F-6D2111BD5F5E}" srcOrd="1" destOrd="0" parTransId="{10402551-9074-A248-9BE5-1DDD61360732}" sibTransId="{9F068477-801B-9E42-9548-4E69C1F6DC06}"/>
    <dgm:cxn modelId="{CD9F5820-D544-2049-A523-9261694242B7}" srcId="{81F80A09-4EB7-1242-832E-7CB39164D143}" destId="{106C49DF-CF06-DD44-8C8B-1BF981B40F36}" srcOrd="0" destOrd="0" parTransId="{B0E0FB45-DDCA-484C-A20C-E23F9B12B1C6}" sibTransId="{B2144EF8-5180-D54B-A686-44424CCD6CA5}"/>
    <dgm:cxn modelId="{031E9290-D780-9C49-831A-929D751EF809}" type="presOf" srcId="{C41CB81A-C201-494F-8D00-A2D12C7A2C63}" destId="{2330472C-5B40-BF44-A32A-5EF2A96D91C4}" srcOrd="1" destOrd="0" presId="urn:microsoft.com/office/officeart/2005/8/layout/hierarchy2"/>
    <dgm:cxn modelId="{38F65F8F-7AAD-2842-BBA9-F1CC4D743A7C}" type="presOf" srcId="{35FD1D6D-5C89-7043-A37F-F65B374611D5}" destId="{B33E74FC-61D5-2640-A39B-77FE091B5E31}" srcOrd="0" destOrd="0" presId="urn:microsoft.com/office/officeart/2005/8/layout/hierarchy2"/>
    <dgm:cxn modelId="{1CB9315B-E988-2343-AF25-1F544168FF85}" type="presOf" srcId="{04168C82-B104-6D42-A354-F138485F0F65}" destId="{97CB3108-7B88-4E42-A525-49E688008E7F}" srcOrd="0" destOrd="0" presId="urn:microsoft.com/office/officeart/2005/8/layout/hierarchy2"/>
    <dgm:cxn modelId="{4205618E-D065-1A45-A054-290CADDCB1A3}" type="presOf" srcId="{53F71396-F275-5443-93AD-967A14817DE7}" destId="{3C81AA26-38B7-8444-BBA1-B5E21E6CB4FF}" srcOrd="0" destOrd="0" presId="urn:microsoft.com/office/officeart/2005/8/layout/hierarchy2"/>
    <dgm:cxn modelId="{ADE815C4-A1F1-A147-B1D8-DF7A669C3D2D}" type="presOf" srcId="{C41CB81A-C201-494F-8D00-A2D12C7A2C63}" destId="{961667F2-2022-4341-8B8C-FB860C4F7FD8}" srcOrd="0" destOrd="0" presId="urn:microsoft.com/office/officeart/2005/8/layout/hierarchy2"/>
    <dgm:cxn modelId="{A4710C3F-5341-A44E-925B-A8182DC581C5}" type="presOf" srcId="{8AD9E85C-359B-6047-9D86-5E1AA9AE0A4F}" destId="{C4F187AC-AA04-E64D-A9EA-C09338A9F0F1}" srcOrd="1" destOrd="0" presId="urn:microsoft.com/office/officeart/2005/8/layout/hierarchy2"/>
    <dgm:cxn modelId="{99E1B5F5-FB65-AD45-8A8E-8097652A5A1E}" srcId="{D570AE80-347B-BF43-B49E-D4E3AB7D4A83}" destId="{43740D60-94A0-6A4B-A631-8B00D5453C48}" srcOrd="1" destOrd="0" parTransId="{422D2FC8-BDBB-EB48-BBF0-0139F51D775E}" sibTransId="{3D160EAF-4006-9941-8E10-6C0A46A321F5}"/>
    <dgm:cxn modelId="{D7B0E26B-2BBF-B546-8F38-B9A4A2969C66}" srcId="{106C49DF-CF06-DD44-8C8B-1BF981B40F36}" destId="{22084DD9-6602-0A4C-A6CE-8550811495C8}" srcOrd="0" destOrd="0" parTransId="{8F124454-C850-7448-959D-7960E1C62E02}" sibTransId="{D037815E-C0F7-E34D-ACFA-A65C38E9DA5E}"/>
    <dgm:cxn modelId="{94993F34-C397-004E-968F-54EF84FD4E4F}" srcId="{21B2F480-8CE0-1949-A98E-73C56E248585}" destId="{7EAF06A5-58D8-1541-A0B7-4FE8D76D3200}" srcOrd="1" destOrd="0" parTransId="{8561F3C8-3A2B-7849-BA1F-17F73C851C26}" sibTransId="{A29484C8-8A60-F049-A135-73CF2CB98F6D}"/>
    <dgm:cxn modelId="{F2F45723-47BC-E84A-B62A-1C367B13DE2F}" type="presOf" srcId="{79CE358D-CCB4-1B4C-B0DB-843E8F90E45C}" destId="{DA5BCC75-C94E-EB42-95A1-B769B5ED8D6B}" srcOrd="1" destOrd="0" presId="urn:microsoft.com/office/officeart/2005/8/layout/hierarchy2"/>
    <dgm:cxn modelId="{CF6A9581-E35D-994F-B2CB-4046F0343A84}" type="presOf" srcId="{7EAF06A5-58D8-1541-A0B7-4FE8D76D3200}" destId="{2199E813-0945-6440-8272-D7A1906C2D7E}" srcOrd="0" destOrd="0" presId="urn:microsoft.com/office/officeart/2005/8/layout/hierarchy2"/>
    <dgm:cxn modelId="{F64818C9-FBD0-AD48-9029-70C96FFE3DF0}" type="presOf" srcId="{BCB1FA1D-5973-C548-8DDC-8D90D333F959}" destId="{F6BA3E6E-5798-0947-9C72-DEC6A840CD88}" srcOrd="0" destOrd="0" presId="urn:microsoft.com/office/officeart/2005/8/layout/hierarchy2"/>
    <dgm:cxn modelId="{8D449080-78EE-1D41-936D-F19839D6F967}" type="presOf" srcId="{5C58128F-1511-D44F-B233-0D9938074E31}" destId="{B80A1519-1353-9543-B73E-51C59B617B7B}" srcOrd="0" destOrd="0" presId="urn:microsoft.com/office/officeart/2005/8/layout/hierarchy2"/>
    <dgm:cxn modelId="{9F1EC9B0-297E-1F4B-886C-AD3B72B561FE}" type="presOf" srcId="{C04879F0-AB1D-7E4E-B4B4-99B36DFDA7E9}" destId="{5634A1AF-BAD6-1A4B-95DA-D55E03338ED7}" srcOrd="0" destOrd="0" presId="urn:microsoft.com/office/officeart/2005/8/layout/hierarchy2"/>
    <dgm:cxn modelId="{46A2ABB8-2299-0348-83D3-06EECCA837EA}" type="presOf" srcId="{72C086CD-CE3A-D34C-9D26-059C31ECDF7B}" destId="{BFE5828E-88C7-DB4E-897C-354B15B92188}" srcOrd="0" destOrd="0" presId="urn:microsoft.com/office/officeart/2005/8/layout/hierarchy2"/>
    <dgm:cxn modelId="{33A9BFA2-1AE0-ED4B-827E-33D2D093F7A6}" type="presOf" srcId="{B0E0FB45-DDCA-484C-A20C-E23F9B12B1C6}" destId="{7A338F8B-79F4-614A-A7B8-D25A58F05CB2}" srcOrd="0" destOrd="0" presId="urn:microsoft.com/office/officeart/2005/8/layout/hierarchy2"/>
    <dgm:cxn modelId="{067172DC-0FE7-D344-A87E-2D26F022FC91}" type="presOf" srcId="{106C49DF-CF06-DD44-8C8B-1BF981B40F36}" destId="{6AF80C73-9B1F-9547-B208-9551B7EAC19B}" srcOrd="0" destOrd="0" presId="urn:microsoft.com/office/officeart/2005/8/layout/hierarchy2"/>
    <dgm:cxn modelId="{FDB44F0E-0132-2E4E-90BD-5B26D2C3E633}" type="presOf" srcId="{93D00ED5-9067-3647-A2DE-B3487F583C0A}" destId="{03BBA66A-FDEE-104C-8548-E477436387C5}" srcOrd="0" destOrd="0" presId="urn:microsoft.com/office/officeart/2005/8/layout/hierarchy2"/>
    <dgm:cxn modelId="{BF0B3795-3571-4541-B3AF-0D67F9D2BD17}" type="presOf" srcId="{EDDE258F-0463-7B4F-B83C-48DEB3845918}" destId="{A1B55FFA-A502-AF4D-8F38-1BCFA0DC49C8}" srcOrd="0" destOrd="0" presId="urn:microsoft.com/office/officeart/2005/8/layout/hierarchy2"/>
    <dgm:cxn modelId="{7D055AC7-2CD1-C448-8992-FC31AFA65961}" srcId="{72C086CD-CE3A-D34C-9D26-059C31ECDF7B}" destId="{EC4B744D-877F-5F44-A230-8947649F9855}" srcOrd="2" destOrd="0" parTransId="{369E7731-9557-8743-825D-443FA565CD6F}" sibTransId="{EDFC8E42-32F6-C249-8C9F-52A000C4CF09}"/>
    <dgm:cxn modelId="{C244E8FE-31CC-DA4C-845B-5B74219F6F81}" srcId="{81F80A09-4EB7-1242-832E-7CB39164D143}" destId="{56230390-D25A-084E-99C4-CB2233C2504A}" srcOrd="1" destOrd="0" parTransId="{7EAEC21A-CFA2-9344-AE85-6DD8194B5A44}" sibTransId="{8794B7ED-D83E-F546-B9E1-AF1EA837D9BE}"/>
    <dgm:cxn modelId="{0720F939-3541-B844-8960-E81A7753A3D8}" type="presOf" srcId="{369E7731-9557-8743-825D-443FA565CD6F}" destId="{6149D429-9EF8-B547-AA9F-41D67E878EDA}" srcOrd="1" destOrd="0" presId="urn:microsoft.com/office/officeart/2005/8/layout/hierarchy2"/>
    <dgm:cxn modelId="{892D44F4-1C59-0849-B11D-FC0BED43B7B2}" type="presOf" srcId="{A98CF46D-A8F3-8E4C-BDDF-6BF560433256}" destId="{EA6176BB-1C17-C84D-89AE-F420BD8C8569}" srcOrd="0" destOrd="0" presId="urn:microsoft.com/office/officeart/2005/8/layout/hierarchy2"/>
    <dgm:cxn modelId="{A6B80DE3-D628-5943-B167-25D3FF827CE6}" type="presOf" srcId="{95C89ED6-4BCB-4E44-AEB9-2ADE1F84A535}" destId="{FF6F2A97-C622-C647-9CFA-148A203638F9}" srcOrd="0" destOrd="0" presId="urn:microsoft.com/office/officeart/2005/8/layout/hierarchy2"/>
    <dgm:cxn modelId="{9A412636-B1C9-A84C-BBAC-51948D9127B4}" type="presOf" srcId="{54FC1E01-11D4-7C48-B4D1-77BE03CE3A61}" destId="{92903144-53CB-8A49-9C32-14DA60FC9CCA}" srcOrd="1" destOrd="0" presId="urn:microsoft.com/office/officeart/2005/8/layout/hierarchy2"/>
    <dgm:cxn modelId="{9732BD68-C966-204D-897F-BB13B2B15E4B}" srcId="{EC4B744D-877F-5F44-A230-8947649F9855}" destId="{7914CB87-C613-4C41-A0D4-175DED65F603}" srcOrd="1" destOrd="0" parTransId="{F773AE35-7A9B-7344-815F-A12644E94275}" sibTransId="{BFA6E3F9-D15B-4143-8CC5-FFE2E36FD95A}"/>
    <dgm:cxn modelId="{C77C8830-22AA-6D4D-9E71-401D37AC755F}" type="presOf" srcId="{3D1EC878-D84C-2C42-BFD9-BB873C4B8278}" destId="{C864C388-A3F2-3B4B-B440-11C7F00C90F0}" srcOrd="1" destOrd="0" presId="urn:microsoft.com/office/officeart/2005/8/layout/hierarchy2"/>
    <dgm:cxn modelId="{BBAFAFE6-C3A7-3942-B0BA-20175CF9459E}" type="presOf" srcId="{6ED37365-B9B5-1943-9BE2-9217B29218A2}" destId="{E2C72675-47BD-E045-8029-0D6B58E5C06A}" srcOrd="1" destOrd="0" presId="urn:microsoft.com/office/officeart/2005/8/layout/hierarchy2"/>
    <dgm:cxn modelId="{1F423899-0AA2-B944-87AF-3B65EB9E7C10}" type="presOf" srcId="{7B779161-2336-D74E-AE7C-ECF9F7E446DD}" destId="{467C3698-1A1D-2845-A98F-BE349A782693}" srcOrd="0" destOrd="0" presId="urn:microsoft.com/office/officeart/2005/8/layout/hierarchy2"/>
    <dgm:cxn modelId="{7BA38C12-9B10-5C46-B6C6-7F4EC3BB1270}" type="presOf" srcId="{EBCCB7BE-3B87-ED4B-9999-44033BCAC848}" destId="{D523E31D-3BC8-224E-B406-091D02305365}" srcOrd="0" destOrd="0" presId="urn:microsoft.com/office/officeart/2005/8/layout/hierarchy2"/>
    <dgm:cxn modelId="{02F93FCB-2009-364A-BBE2-2D8E04B7F6D0}" type="presOf" srcId="{6D3CA27E-019D-734F-9D8D-C6011176421D}" destId="{8E1B8829-97C4-184E-BDA0-23291D5D61EE}" srcOrd="0" destOrd="0" presId="urn:microsoft.com/office/officeart/2005/8/layout/hierarchy2"/>
    <dgm:cxn modelId="{43426315-38CC-9241-9483-427D9ECCDB3D}" srcId="{506AB12D-D29E-CC4D-8D9B-66AD18724A1C}" destId="{C7263319-B2F5-A743-B287-2B9804BE8A6F}" srcOrd="1" destOrd="0" parTransId="{842CC6E3-0927-4D4C-B246-5576B0352AAB}" sibTransId="{FEBE5FC7-7A35-CD4F-BF20-F29B3525ADF4}"/>
    <dgm:cxn modelId="{1568122C-76DA-224A-A86E-E52B0B966AF6}" type="presOf" srcId="{79CE358D-CCB4-1B4C-B0DB-843E8F90E45C}" destId="{9B12171C-01A4-4D4C-9689-11F8C6690590}" srcOrd="0" destOrd="0" presId="urn:microsoft.com/office/officeart/2005/8/layout/hierarchy2"/>
    <dgm:cxn modelId="{0B0AE927-C632-7849-80D0-493643082F52}" type="presOf" srcId="{81F80A09-4EB7-1242-832E-7CB39164D143}" destId="{5AD98E75-7245-0544-B686-60B947CEAEF2}" srcOrd="0" destOrd="0" presId="urn:microsoft.com/office/officeart/2005/8/layout/hierarchy2"/>
    <dgm:cxn modelId="{8806A2A6-A020-2744-A5DA-7B63BF8CEE34}" srcId="{E96E8CDE-B97C-B544-A071-16E18CCDDD5E}" destId="{70F88D93-D86E-A94F-ABFF-91E0A3AFA329}" srcOrd="1" destOrd="0" parTransId="{BCB1FA1D-5973-C548-8DDC-8D90D333F959}" sibTransId="{6F500F9F-AF76-5F4F-B3FC-EB63E9F3F3B4}"/>
    <dgm:cxn modelId="{D1FADD94-840C-594F-8BF2-854CD4711BB7}" type="presOf" srcId="{D3C7F5BE-B606-414B-A5D7-4B5294418E91}" destId="{44340FED-825E-0844-A1E4-AF95E7D96AD5}" srcOrd="0" destOrd="0" presId="urn:microsoft.com/office/officeart/2005/8/layout/hierarchy2"/>
    <dgm:cxn modelId="{21DA3B10-F0F2-5143-98C7-D419384CC12F}" type="presOf" srcId="{90DEA0BC-3681-7046-86F4-E8CE6F788C67}" destId="{C6BF55B5-2F04-F94A-B002-41001518AFF6}" srcOrd="0" destOrd="0" presId="urn:microsoft.com/office/officeart/2005/8/layout/hierarchy2"/>
    <dgm:cxn modelId="{B2FF4CBB-06FC-654D-90A4-FE37679158EF}" type="presOf" srcId="{85404D01-E1B5-4946-BEA4-5C578EF3F1B3}" destId="{47520C56-0479-F245-9278-7DEAB72FBA7B}" srcOrd="0" destOrd="0" presId="urn:microsoft.com/office/officeart/2005/8/layout/hierarchy2"/>
    <dgm:cxn modelId="{D9AE647C-B8CB-A449-82B1-361EA6AD88DF}" srcId="{C4EEF80C-B809-C441-9A78-3F8DF338202D}" destId="{04168C82-B104-6D42-A354-F138485F0F65}" srcOrd="0" destOrd="0" parTransId="{C04879F0-AB1D-7E4E-B4B4-99B36DFDA7E9}" sibTransId="{E0D56FD7-5A53-DB4C-86E3-6EB38F8C8439}"/>
    <dgm:cxn modelId="{7038F66E-417A-8841-A133-F9A016E0C550}" type="presOf" srcId="{04537C53-7F01-2848-8D5D-0B38860C91C6}" destId="{1A229C06-E7D9-9442-84AC-23013FCB5EFB}" srcOrd="0" destOrd="0" presId="urn:microsoft.com/office/officeart/2005/8/layout/hierarchy2"/>
    <dgm:cxn modelId="{A88277D1-362D-9248-8DCE-DC9190C42997}" type="presOf" srcId="{DCF7976B-8819-BE4E-85AC-C9F3681D88C3}" destId="{374C8D17-A4E1-4D41-A934-1E8BCA311FEC}" srcOrd="0" destOrd="0" presId="urn:microsoft.com/office/officeart/2005/8/layout/hierarchy2"/>
    <dgm:cxn modelId="{59157C09-F301-8149-BCAF-AF79BBFD29AB}" type="presOf" srcId="{04537C53-7F01-2848-8D5D-0B38860C91C6}" destId="{62E4A025-4A1A-494D-A354-3EC6F0F656D7}" srcOrd="1" destOrd="0" presId="urn:microsoft.com/office/officeart/2005/8/layout/hierarchy2"/>
    <dgm:cxn modelId="{38889EFF-568C-D647-9758-34F7AAF0BFEE}" type="presOf" srcId="{1F040A80-AB4F-424C-903D-735F49F718BA}" destId="{07DCF853-AD96-6547-B645-8161CD9D8FCB}" srcOrd="0" destOrd="0" presId="urn:microsoft.com/office/officeart/2005/8/layout/hierarchy2"/>
    <dgm:cxn modelId="{A6AC2361-27F7-4140-8456-3B93595224C7}" srcId="{44568ECB-C00D-1F4D-9066-EFDD7F35C9B8}" destId="{A697D487-B1EC-9B41-A3F6-D9B76591C3D5}" srcOrd="1" destOrd="0" parTransId="{79CE358D-CCB4-1B4C-B0DB-843E8F90E45C}" sibTransId="{C8CE5D7D-30B3-BE40-B2BE-D7B44C16883F}"/>
    <dgm:cxn modelId="{E9EB1D21-B0AF-724A-9D0F-C5D21AE54D6E}" srcId="{A46B03FF-0F82-7541-97BF-D9AC978D5A32}" destId="{81F80A09-4EB7-1242-832E-7CB39164D143}" srcOrd="1" destOrd="0" parTransId="{EBCCB7BE-3B87-ED4B-9999-44033BCAC848}" sibTransId="{45838799-FCEA-AC40-A35F-A07D087955AE}"/>
    <dgm:cxn modelId="{564039F8-C792-F94E-9AF4-D60AB397502C}" type="presOf" srcId="{8561F3C8-3A2B-7849-BA1F-17F73C851C26}" destId="{26FC53B4-D4FA-214C-BB3F-EBAD90CF07C4}" srcOrd="1" destOrd="0" presId="urn:microsoft.com/office/officeart/2005/8/layout/hierarchy2"/>
    <dgm:cxn modelId="{6BF43A0D-9332-B445-8F99-253E03C4D5D8}" type="presOf" srcId="{A46B03FF-0F82-7541-97BF-D9AC978D5A32}" destId="{5D13C119-B7A0-A446-BB9A-AE7233F68B74}" srcOrd="0" destOrd="0" presId="urn:microsoft.com/office/officeart/2005/8/layout/hierarchy2"/>
    <dgm:cxn modelId="{A6D5C00C-99AB-684C-98FD-500906A0FDB8}" srcId="{37A6B2C1-DA0C-4F4F-9CD8-4002AC363DA8}" destId="{D5761B56-48EC-F74C-8C86-757F97BB19E0}" srcOrd="0" destOrd="0" parTransId="{9D7F0119-3CA8-A341-9CF3-A1E62EB2CE35}" sibTransId="{1EE76517-09D1-DF4E-8F86-C4C467C76764}"/>
    <dgm:cxn modelId="{A69AF6A6-7416-AA42-82EA-B00333699529}" type="presOf" srcId="{54FC1E01-11D4-7C48-B4D1-77BE03CE3A61}" destId="{BF9A7715-0999-0C4A-BD99-52B213756665}" srcOrd="0" destOrd="0" presId="urn:microsoft.com/office/officeart/2005/8/layout/hierarchy2"/>
    <dgm:cxn modelId="{BB1EC430-7352-B342-BC2E-9DD66E5C585F}" type="presOf" srcId="{C04879F0-AB1D-7E4E-B4B4-99B36DFDA7E9}" destId="{595CB50E-53D0-6947-8E70-8535AA164695}" srcOrd="1" destOrd="0" presId="urn:microsoft.com/office/officeart/2005/8/layout/hierarchy2"/>
    <dgm:cxn modelId="{35A16C9B-185C-8A49-B312-F69D510E8081}" type="presOf" srcId="{53F71396-F275-5443-93AD-967A14817DE7}" destId="{4B991DED-A9DF-6347-BD47-58E45ABF6D69}" srcOrd="1" destOrd="0" presId="urn:microsoft.com/office/officeart/2005/8/layout/hierarchy2"/>
    <dgm:cxn modelId="{F54FD00C-8FA0-7E47-B500-B3AF47BDC979}" type="presOf" srcId="{C6B0F8FC-3172-A846-9F2F-6D2111BD5F5E}" destId="{8E6968FE-3ACC-0441-AFEF-39EDE8A0AE13}" srcOrd="0" destOrd="0" presId="urn:microsoft.com/office/officeart/2005/8/layout/hierarchy2"/>
    <dgm:cxn modelId="{BA4654C7-EC5F-6744-9C0D-E6F8F7AA10BB}" srcId="{72C086CD-CE3A-D34C-9D26-059C31ECDF7B}" destId="{21B2F480-8CE0-1949-A98E-73C56E248585}" srcOrd="1" destOrd="0" parTransId="{85404D01-E1B5-4946-BEA4-5C578EF3F1B3}" sibTransId="{AC62B0B8-2964-0843-B793-9B3F67D054F0}"/>
    <dgm:cxn modelId="{00135211-B4F8-3E40-A51A-C3BD2356854F}" type="presOf" srcId="{2DE6324D-D7F3-AB4B-9883-57BD21DC8635}" destId="{14B2D031-C0B5-8F49-914E-3F6569C0A33B}" srcOrd="0" destOrd="0" presId="urn:microsoft.com/office/officeart/2005/8/layout/hierarchy2"/>
    <dgm:cxn modelId="{9EC66AC4-A101-D849-92EC-367D241441EC}" type="presOf" srcId="{EDDE258F-0463-7B4F-B83C-48DEB3845918}" destId="{DA0E7773-051D-6248-95A3-517FB45FC907}" srcOrd="1" destOrd="0" presId="urn:microsoft.com/office/officeart/2005/8/layout/hierarchy2"/>
    <dgm:cxn modelId="{64F81FE7-5F03-7143-8130-E1B8C0D09D7C}" srcId="{6265AAA8-50A0-CC4F-B7DE-536FBE523503}" destId="{44568ECB-C00D-1F4D-9066-EFDD7F35C9B8}" srcOrd="0" destOrd="0" parTransId="{35FD1D6D-5C89-7043-A37F-F65B374611D5}" sibTransId="{E53FFC52-D2EB-CC4D-B1A7-7890CA22A292}"/>
    <dgm:cxn modelId="{ACE58753-8962-A64E-9A43-FCE721A7A015}" type="presOf" srcId="{3FA26B0A-CB5D-EF4F-953A-EE09736ED0F9}" destId="{EF44513E-A114-4B48-A0F2-CA1554375E74}" srcOrd="0" destOrd="0" presId="urn:microsoft.com/office/officeart/2005/8/layout/hierarchy2"/>
    <dgm:cxn modelId="{48601031-8AF4-5D43-B87D-036217BFDDFE}" type="presOf" srcId="{E44D158B-8EDA-3846-A1C5-C5357C2F2158}" destId="{2C6511B4-FC8C-DD44-809F-0A9DC0FF72EE}" srcOrd="0" destOrd="0" presId="urn:microsoft.com/office/officeart/2005/8/layout/hierarchy2"/>
    <dgm:cxn modelId="{6E78CBDE-1A13-0A45-B7B1-E50F163CDE72}" type="presOf" srcId="{69CF8A84-82CE-8B44-B983-DE1C9D1D5948}" destId="{47A53F5A-8EEA-904F-8DC1-1932FBE855D6}" srcOrd="1" destOrd="0" presId="urn:microsoft.com/office/officeart/2005/8/layout/hierarchy2"/>
    <dgm:cxn modelId="{7404F8BB-8DA3-D641-A58C-B50EADD18EAF}" type="presOf" srcId="{E96E8CDE-B97C-B544-A071-16E18CCDDD5E}" destId="{E3EC1241-07DF-064D-BC77-294BFF9EA781}" srcOrd="0" destOrd="0" presId="urn:microsoft.com/office/officeart/2005/8/layout/hierarchy2"/>
    <dgm:cxn modelId="{9DC1FD0E-BB05-274E-A136-D43FDF54C304}" type="presOf" srcId="{4A871D6F-A55C-684E-B2B6-4EFE64FF5ACC}" destId="{6DB1C427-0887-7347-A59F-FE69612A78FD}" srcOrd="0" destOrd="0" presId="urn:microsoft.com/office/officeart/2005/8/layout/hierarchy2"/>
    <dgm:cxn modelId="{3B08B4D3-1816-2E43-8272-000FBDC8BB74}" type="presOf" srcId="{842CC6E3-0927-4D4C-B246-5576B0352AAB}" destId="{FEE5B89A-B9FF-B34B-BA06-8DC60627B53C}" srcOrd="0" destOrd="0" presId="urn:microsoft.com/office/officeart/2005/8/layout/hierarchy2"/>
    <dgm:cxn modelId="{328762AA-DAF5-4F4A-9C80-E847B47E0FF9}" type="presOf" srcId="{43740D60-94A0-6A4B-A631-8B00D5453C48}" destId="{D9A88F42-D78A-234D-A323-12C3E14E4E97}" srcOrd="0" destOrd="0" presId="urn:microsoft.com/office/officeart/2005/8/layout/hierarchy2"/>
    <dgm:cxn modelId="{9570D4C9-D76E-474F-B5FD-D7BA44A526DC}" srcId="{968366E4-9045-FA41-B811-7C2B58FF3DAE}" destId="{DCF7976B-8819-BE4E-85AC-C9F3681D88C3}" srcOrd="0" destOrd="0" parTransId="{B0BA9C65-0228-F240-8E0F-640D977F42A1}" sibTransId="{991F3E6C-8030-904F-8B85-E6F8891CEC4A}"/>
    <dgm:cxn modelId="{185031FE-8440-6449-9AC7-DC2BB5DF8B41}" type="presOf" srcId="{2BB9E00D-BACA-6047-96D9-9F9F569A3AFC}" destId="{12D94D39-1A1B-1B48-B41F-66474865A7A9}" srcOrd="0" destOrd="0" presId="urn:microsoft.com/office/officeart/2005/8/layout/hierarchy2"/>
    <dgm:cxn modelId="{BFF299D2-B68E-D441-BFCD-1580C8B54F7F}" srcId="{AFC1C3BE-8EE2-4747-A093-E871412CA4D0}" destId="{95C89ED6-4BCB-4E44-AEB9-2ADE1F84A535}" srcOrd="1" destOrd="0" parTransId="{C41CB81A-C201-494F-8D00-A2D12C7A2C63}" sibTransId="{7C6203C6-134B-BF44-A0D7-51D3F506D1F9}"/>
    <dgm:cxn modelId="{DA542F51-C7D7-A54A-BA56-7B12B747C363}" type="presOf" srcId="{D570AE80-347B-BF43-B49E-D4E3AB7D4A83}" destId="{702E700A-FD1E-E44A-94A2-2ED30911151D}" srcOrd="0" destOrd="0" presId="urn:microsoft.com/office/officeart/2005/8/layout/hierarchy2"/>
    <dgm:cxn modelId="{72419AF9-249A-E546-8B0E-0815631EBB84}" type="presOf" srcId="{C4EEF80C-B809-C441-9A78-3F8DF338202D}" destId="{D6EF48BA-71FB-7D42-92CF-3E1E744F9615}" srcOrd="0" destOrd="0" presId="urn:microsoft.com/office/officeart/2005/8/layout/hierarchy2"/>
    <dgm:cxn modelId="{4AACA679-4CBA-5545-B825-961B7DA3E681}" type="presOf" srcId="{6A22FF46-2531-E843-991D-BBE3622E1926}" destId="{F66B6395-94E3-804A-8A59-2095039BDBFD}" srcOrd="0" destOrd="0" presId="urn:microsoft.com/office/officeart/2005/8/layout/hierarchy2"/>
    <dgm:cxn modelId="{5B791DC0-1E69-284B-8D4F-80FF7032A01E}" type="presOf" srcId="{69CF8A84-82CE-8B44-B983-DE1C9D1D5948}" destId="{AF2D6EE2-D589-0C4F-A55F-3A1D4FF7124B}" srcOrd="0" destOrd="0" presId="urn:microsoft.com/office/officeart/2005/8/layout/hierarchy2"/>
    <dgm:cxn modelId="{5C57F108-285D-404B-80A2-B9A35623B61F}" type="presOf" srcId="{37A6B2C1-DA0C-4F4F-9CD8-4002AC363DA8}" destId="{2EEFD333-DCB8-6D4C-B051-996267E49651}" srcOrd="0" destOrd="0" presId="urn:microsoft.com/office/officeart/2005/8/layout/hierarchy2"/>
    <dgm:cxn modelId="{DCE6AAC4-2DF5-7F44-B436-5129658C9999}" srcId="{1425400F-7280-AF48-A4F1-2AF2FE40690E}" destId="{8493B260-C269-224B-9489-635E71ABC2B9}" srcOrd="0" destOrd="0" parTransId="{3AEA152C-53F3-764D-A345-039D22FF343D}" sibTransId="{07E8D423-6B63-8A47-BE25-1870030F7A0F}"/>
    <dgm:cxn modelId="{2DABAB8C-D060-8B45-8AF8-ACCD95376F5A}" type="presOf" srcId="{968366E4-9045-FA41-B811-7C2B58FF3DAE}" destId="{53E65D47-F3C1-B14E-AC59-C5B6BDF0F890}" srcOrd="0" destOrd="0" presId="urn:microsoft.com/office/officeart/2005/8/layout/hierarchy2"/>
    <dgm:cxn modelId="{24A1E943-1AEA-6B46-A6FF-493BE1E790D2}" type="presOf" srcId="{AE912396-80EC-254B-9774-FACFB5294E0A}" destId="{2E3EA19D-0C0D-474A-B948-470564FA7790}" srcOrd="0" destOrd="0" presId="urn:microsoft.com/office/officeart/2005/8/layout/hierarchy2"/>
    <dgm:cxn modelId="{B7C2BE2A-C778-0044-923A-10778017B0E0}" type="presOf" srcId="{10402551-9074-A248-9BE5-1DDD61360732}" destId="{464B26FB-312D-1641-9387-68259B371267}" srcOrd="1" destOrd="0" presId="urn:microsoft.com/office/officeart/2005/8/layout/hierarchy2"/>
    <dgm:cxn modelId="{FA8B3A6A-F3B9-134F-8190-D8D1A0AD315F}" srcId="{8493B260-C269-224B-9489-635E71ABC2B9}" destId="{A46B03FF-0F82-7541-97BF-D9AC978D5A32}" srcOrd="3" destOrd="0" parTransId="{A9EE5E9E-675A-794A-88FF-7A1DD204B303}" sibTransId="{6DC41BCA-2C37-E54E-B682-553253B05F82}"/>
    <dgm:cxn modelId="{6B882C29-51A9-7F42-91F7-1123BA791308}" type="presOf" srcId="{87E2C839-37AF-5047-AC99-F7B881ECF216}" destId="{D7FB2810-0793-AC4E-9C08-B172F53B4756}" srcOrd="0" destOrd="0" presId="urn:microsoft.com/office/officeart/2005/8/layout/hierarchy2"/>
    <dgm:cxn modelId="{FFA1B8DF-1BE5-5D4C-846E-4DCA6E2A4BA4}" type="presOf" srcId="{21B2F480-8CE0-1949-A98E-73C56E248585}" destId="{D21178DE-2563-5944-B279-7394F62D2696}" srcOrd="0" destOrd="0" presId="urn:microsoft.com/office/officeart/2005/8/layout/hierarchy2"/>
    <dgm:cxn modelId="{6281CAEF-C64C-4745-B472-BDCD2516C247}" type="presOf" srcId="{70F88D93-D86E-A94F-ABFF-91E0A3AFA329}" destId="{A8835FAB-4EE7-D843-82F4-90F360EA3FE8}" srcOrd="0" destOrd="0" presId="urn:microsoft.com/office/officeart/2005/8/layout/hierarchy2"/>
    <dgm:cxn modelId="{AD88D28B-FEA1-B842-A362-43B593ED7B7B}" type="presOf" srcId="{842CC6E3-0927-4D4C-B246-5576B0352AAB}" destId="{845B7FC1-1ACC-7A4D-A149-28E843A606BA}" srcOrd="1" destOrd="0" presId="urn:microsoft.com/office/officeart/2005/8/layout/hierarchy2"/>
    <dgm:cxn modelId="{7CE28388-6F20-AC4F-A3B4-87BA628A82D2}" type="presOf" srcId="{6060A1AD-3C15-954E-9BAC-B60AAF2EBE82}" destId="{9D26C899-C010-2242-9D84-0152351D04C1}" srcOrd="0" destOrd="0" presId="urn:microsoft.com/office/officeart/2005/8/layout/hierarchy2"/>
    <dgm:cxn modelId="{885603C3-4439-0041-8670-C28B627D7A92}" type="presOf" srcId="{2BB9E00D-BACA-6047-96D9-9F9F569A3AFC}" destId="{7ADFA775-2E4B-854A-AC84-1981C83C2A59}" srcOrd="1" destOrd="0" presId="urn:microsoft.com/office/officeart/2005/8/layout/hierarchy2"/>
    <dgm:cxn modelId="{6A874B44-B894-C04A-9B36-F98439601909}" srcId="{AFC1C3BE-8EE2-4747-A093-E871412CA4D0}" destId="{C5EE672C-C35D-8B42-9C24-0AD2567E31B2}" srcOrd="0" destOrd="0" parTransId="{8AD9E85C-359B-6047-9D86-5E1AA9AE0A4F}" sibTransId="{31D908CE-E9A1-6948-B25C-7681CB8FA949}"/>
    <dgm:cxn modelId="{43C82D42-D049-CC49-8F6C-140FB2129AC3}" srcId="{E929B8F4-ABC6-E24D-827C-1E3547AC8132}" destId="{90DEA0BC-3681-7046-86F4-E8CE6F788C67}" srcOrd="0" destOrd="0" parTransId="{C1AA7113-F15D-9048-8D06-8A426E97DB44}" sibTransId="{1C56E64A-3295-4547-BD31-AD1F34A87250}"/>
    <dgm:cxn modelId="{BBE1DBB0-A45B-2F42-B204-4CD390CF809E}" type="presOf" srcId="{35FD1D6D-5C89-7043-A37F-F65B374611D5}" destId="{429E5882-90D8-FD44-82D7-A52AEAE47059}" srcOrd="1" destOrd="0" presId="urn:microsoft.com/office/officeart/2005/8/layout/hierarchy2"/>
    <dgm:cxn modelId="{063B5DC5-D4C4-FC4C-BBCF-9D0031F50A9C}" type="presOf" srcId="{10402551-9074-A248-9BE5-1DDD61360732}" destId="{D82056F2-5F4D-A94D-9EF6-CC5CAA3F732F}" srcOrd="0" destOrd="0" presId="urn:microsoft.com/office/officeart/2005/8/layout/hierarchy2"/>
    <dgm:cxn modelId="{23B4F54A-5224-D045-9E72-8C7C87DE8E61}" type="presOf" srcId="{F773AE35-7A9B-7344-815F-A12644E94275}" destId="{C87C0386-F71F-C946-AA04-BE314F5311C5}" srcOrd="0" destOrd="0" presId="urn:microsoft.com/office/officeart/2005/8/layout/hierarchy2"/>
    <dgm:cxn modelId="{6A195E77-DD11-6D45-B562-73B158BD99D2}" type="presOf" srcId="{4494C252-D825-C245-9718-15851047101D}" destId="{DAC6588E-A759-7840-9AE7-CC5D0EF12B8E}" srcOrd="1" destOrd="0" presId="urn:microsoft.com/office/officeart/2005/8/layout/hierarchy2"/>
    <dgm:cxn modelId="{25743318-0E91-C648-BCB5-670EF2E34AF5}" type="presOf" srcId="{C1AA7113-F15D-9048-8D06-8A426E97DB44}" destId="{12411F8E-ABB9-D74C-87F9-484DFBCCF233}" srcOrd="0" destOrd="0" presId="urn:microsoft.com/office/officeart/2005/8/layout/hierarchy2"/>
    <dgm:cxn modelId="{DEC9C981-6C3E-124B-A01F-35D1F6EAE0C1}" type="presOf" srcId="{D5761B56-48EC-F74C-8C86-757F97BB19E0}" destId="{0D16103B-B97C-1147-9423-86BFBB5A4553}" srcOrd="0" destOrd="0" presId="urn:microsoft.com/office/officeart/2005/8/layout/hierarchy2"/>
    <dgm:cxn modelId="{B0EC30BF-CF0A-574A-9FCA-9B340A280B0A}" type="presOf" srcId="{B0BA9C65-0228-F240-8E0F-640D977F42A1}" destId="{BD1DAF27-7470-3A47-A16E-DE50AC5650BE}" srcOrd="1" destOrd="0" presId="urn:microsoft.com/office/officeart/2005/8/layout/hierarchy2"/>
    <dgm:cxn modelId="{C082E546-43AD-C348-9279-C527283F8EEF}" type="presOf" srcId="{B0E0FB45-DDCA-484C-A20C-E23F9B12B1C6}" destId="{89862E25-3FB6-CE46-868D-C47392052689}" srcOrd="1" destOrd="0" presId="urn:microsoft.com/office/officeart/2005/8/layout/hierarchy2"/>
    <dgm:cxn modelId="{0E5B3372-60C7-744B-AA14-DE347BAFD04C}" type="presOf" srcId="{A6A773B5-1470-CB42-B04E-6E870CF84F30}" destId="{9B106CE6-4882-6747-87FF-E6F229AD8FC5}" srcOrd="0" destOrd="0" presId="urn:microsoft.com/office/officeart/2005/8/layout/hierarchy2"/>
    <dgm:cxn modelId="{5AEA95FB-DC76-3742-9E52-8DCEC13ADD36}" type="presOf" srcId="{4494C252-D825-C245-9718-15851047101D}" destId="{8D835ED5-9D0D-DF43-B4D1-94C721608101}" srcOrd="0" destOrd="0" presId="urn:microsoft.com/office/officeart/2005/8/layout/hierarchy2"/>
    <dgm:cxn modelId="{35E68590-CAD1-5547-8AAE-D3FCA5D564CB}" type="presOf" srcId="{4A871D6F-A55C-684E-B2B6-4EFE64FF5ACC}" destId="{60819F1D-EE01-D84D-BDC4-3D38696509A3}" srcOrd="1" destOrd="0" presId="urn:microsoft.com/office/officeart/2005/8/layout/hierarchy2"/>
    <dgm:cxn modelId="{5F7DFAED-759F-DA47-BF5B-8E9054D3E84E}" srcId="{506AB12D-D29E-CC4D-8D9B-66AD18724A1C}" destId="{26D6ABA6-9A47-C545-9F0F-861F377976C9}" srcOrd="0" destOrd="0" parTransId="{6ED37365-B9B5-1943-9BE2-9217B29218A2}" sibTransId="{8E6D49B7-DB77-A741-B0CC-EE8B21E65E14}"/>
    <dgm:cxn modelId="{FBE71415-B520-1746-B39B-91820D6C509C}" srcId="{81F80A09-4EB7-1242-832E-7CB39164D143}" destId="{E929B8F4-ABC6-E24D-827C-1E3547AC8132}" srcOrd="4" destOrd="0" parTransId="{AE912396-80EC-254B-9774-FACFB5294E0A}" sibTransId="{269FD6CE-CE6B-B24A-B66C-89ECD74ECBC8}"/>
    <dgm:cxn modelId="{35FCC89D-210E-E747-92FA-8092E4D9CF30}" type="presOf" srcId="{E929B8F4-ABC6-E24D-827C-1E3547AC8132}" destId="{657F307E-F7A0-7F44-9F31-DD044DB20494}" srcOrd="0" destOrd="0" presId="urn:microsoft.com/office/officeart/2005/8/layout/hierarchy2"/>
    <dgm:cxn modelId="{8FDD6E98-10EC-1A46-9B8E-D5A6A43AC5C4}" type="presOf" srcId="{85404D01-E1B5-4946-BEA4-5C578EF3F1B3}" destId="{0E50A699-5A10-D64A-A48D-7E03A7C47380}" srcOrd="1" destOrd="0" presId="urn:microsoft.com/office/officeart/2005/8/layout/hierarchy2"/>
    <dgm:cxn modelId="{AEB68360-036C-8549-97C4-50E2ED19C186}" type="presOf" srcId="{8F124454-C850-7448-959D-7960E1C62E02}" destId="{142A28B8-2776-A741-8424-EC27AB02827A}" srcOrd="1" destOrd="0" presId="urn:microsoft.com/office/officeart/2005/8/layout/hierarchy2"/>
    <dgm:cxn modelId="{DC90F491-E92C-F14E-9041-8B06BA63AC91}" srcId="{C4EEF80C-B809-C441-9A78-3F8DF338202D}" destId="{272031DC-EB05-E649-8193-DDC567091CD5}" srcOrd="1" destOrd="0" parTransId="{53F71396-F275-5443-93AD-967A14817DE7}" sibTransId="{FE174989-C3F0-984E-906C-724B2047D8C7}"/>
    <dgm:cxn modelId="{1DE46CDD-107C-A34A-8CE7-F349B3556871}" type="presOf" srcId="{A98CF46D-A8F3-8E4C-BDDF-6BF560433256}" destId="{236177BE-C388-A849-B433-B23F884598B3}" srcOrd="1" destOrd="0" presId="urn:microsoft.com/office/officeart/2005/8/layout/hierarchy2"/>
    <dgm:cxn modelId="{323A1AC9-91C9-B045-A958-DFADEEE5E8C4}" srcId="{D570AE80-347B-BF43-B49E-D4E3AB7D4A83}" destId="{3FA26B0A-CB5D-EF4F-953A-EE09736ED0F9}" srcOrd="0" destOrd="0" parTransId="{69CF8A84-82CE-8B44-B983-DE1C9D1D5948}" sibTransId="{FDC3EB2F-8663-C445-8F7A-2C4FC9E29675}"/>
    <dgm:cxn modelId="{520F88E5-2DAC-B347-AAB6-7BF6ABE9E478}" type="presOf" srcId="{8F124454-C850-7448-959D-7960E1C62E02}" destId="{8BCB9B82-F10D-6D4F-9644-3E5E9C69F60C}" srcOrd="0" destOrd="0" presId="urn:microsoft.com/office/officeart/2005/8/layout/hierarchy2"/>
    <dgm:cxn modelId="{5894C99C-0EF3-9B42-8CCE-521CB081AD00}" type="presOf" srcId="{A697D487-B1EC-9B41-A3F6-D9B76591C3D5}" destId="{DD0C9D31-22DF-CA43-B982-8E2A1788D6D9}" srcOrd="0" destOrd="0" presId="urn:microsoft.com/office/officeart/2005/8/layout/hierarchy2"/>
    <dgm:cxn modelId="{73584333-7405-9A42-A446-5E1D29A994B6}" type="presOf" srcId="{56230390-D25A-084E-99C4-CB2233C2504A}" destId="{3A203219-B376-A14E-9A09-195384DFEAE9}" srcOrd="0" destOrd="0" presId="urn:microsoft.com/office/officeart/2005/8/layout/hierarchy2"/>
    <dgm:cxn modelId="{7BF83FA2-4E93-C14D-85DE-372F5BC691B1}" type="presOf" srcId="{26D6ABA6-9A47-C545-9F0F-861F377976C9}" destId="{27174142-7413-EF43-AC16-117E85295B81}" srcOrd="0" destOrd="0" presId="urn:microsoft.com/office/officeart/2005/8/layout/hierarchy2"/>
    <dgm:cxn modelId="{D5AB9F95-DCEF-3743-ADF3-E370394FF845}" type="presParOf" srcId="{18DC9620-E335-3B43-A2CD-D20E2293A911}" destId="{73C54BF8-5EA5-654C-8392-F526D8A07190}" srcOrd="0" destOrd="0" presId="urn:microsoft.com/office/officeart/2005/8/layout/hierarchy2"/>
    <dgm:cxn modelId="{CC6F5F7E-16EE-BF47-BD5D-3F09CCAED5CF}" type="presParOf" srcId="{73C54BF8-5EA5-654C-8392-F526D8A07190}" destId="{2E40EB41-CDB8-0D48-B1AD-2FFCA66C9BDC}" srcOrd="0" destOrd="0" presId="urn:microsoft.com/office/officeart/2005/8/layout/hierarchy2"/>
    <dgm:cxn modelId="{0836B438-CF84-404A-9A92-74EA818234A1}" type="presParOf" srcId="{73C54BF8-5EA5-654C-8392-F526D8A07190}" destId="{887AE050-D9C5-6E4F-8F09-32388231AA0F}" srcOrd="1" destOrd="0" presId="urn:microsoft.com/office/officeart/2005/8/layout/hierarchy2"/>
    <dgm:cxn modelId="{F8685782-1B7A-004D-8D50-4221CA43B64C}" type="presParOf" srcId="{887AE050-D9C5-6E4F-8F09-32388231AA0F}" destId="{12D94D39-1A1B-1B48-B41F-66474865A7A9}" srcOrd="0" destOrd="0" presId="urn:microsoft.com/office/officeart/2005/8/layout/hierarchy2"/>
    <dgm:cxn modelId="{8679399F-9E5C-2F4C-8A3F-B9F5D0ABE13A}" type="presParOf" srcId="{12D94D39-1A1B-1B48-B41F-66474865A7A9}" destId="{7ADFA775-2E4B-854A-AC84-1981C83C2A59}" srcOrd="0" destOrd="0" presId="urn:microsoft.com/office/officeart/2005/8/layout/hierarchy2"/>
    <dgm:cxn modelId="{1D50799E-5934-F84F-B371-5A274433A6DD}" type="presParOf" srcId="{887AE050-D9C5-6E4F-8F09-32388231AA0F}" destId="{74985C24-9A98-C84B-B0AC-5EF50D1F9DC1}" srcOrd="1" destOrd="0" presId="urn:microsoft.com/office/officeart/2005/8/layout/hierarchy2"/>
    <dgm:cxn modelId="{9EB9D3B8-BC30-184A-9A74-D7DBB61D3A1D}" type="presParOf" srcId="{74985C24-9A98-C84B-B0AC-5EF50D1F9DC1}" destId="{3FBEB15E-0A36-7942-9078-A8F63D9AB483}" srcOrd="0" destOrd="0" presId="urn:microsoft.com/office/officeart/2005/8/layout/hierarchy2"/>
    <dgm:cxn modelId="{8DAA17B0-C554-4045-B3A1-9A7DA39D31A0}" type="presParOf" srcId="{74985C24-9A98-C84B-B0AC-5EF50D1F9DC1}" destId="{D5330458-3E27-FA46-A3EF-D8B64DD48C77}" srcOrd="1" destOrd="0" presId="urn:microsoft.com/office/officeart/2005/8/layout/hierarchy2"/>
    <dgm:cxn modelId="{B2E505F2-D1F8-BC4C-8C37-F7CCEC1946A3}" type="presParOf" srcId="{D5330458-3E27-FA46-A3EF-D8B64DD48C77}" destId="{B33E74FC-61D5-2640-A39B-77FE091B5E31}" srcOrd="0" destOrd="0" presId="urn:microsoft.com/office/officeart/2005/8/layout/hierarchy2"/>
    <dgm:cxn modelId="{3A849244-774D-074D-BB12-383C8BEE27AC}" type="presParOf" srcId="{B33E74FC-61D5-2640-A39B-77FE091B5E31}" destId="{429E5882-90D8-FD44-82D7-A52AEAE47059}" srcOrd="0" destOrd="0" presId="urn:microsoft.com/office/officeart/2005/8/layout/hierarchy2"/>
    <dgm:cxn modelId="{29CC4376-F2C5-BC4D-950D-B3EBD8DC9761}" type="presParOf" srcId="{D5330458-3E27-FA46-A3EF-D8B64DD48C77}" destId="{86BEC0D1-7A91-A548-B026-2D0D3D305E26}" srcOrd="1" destOrd="0" presId="urn:microsoft.com/office/officeart/2005/8/layout/hierarchy2"/>
    <dgm:cxn modelId="{0CF9FE5B-DEC1-9F4B-8C4F-05244CAAE6AF}" type="presParOf" srcId="{86BEC0D1-7A91-A548-B026-2D0D3D305E26}" destId="{65DDDC4E-9FB1-8340-B14E-F914F2661782}" srcOrd="0" destOrd="0" presId="urn:microsoft.com/office/officeart/2005/8/layout/hierarchy2"/>
    <dgm:cxn modelId="{F7CB0C6A-3C9B-CC42-88D6-DE1D9C3CB9E7}" type="presParOf" srcId="{86BEC0D1-7A91-A548-B026-2D0D3D305E26}" destId="{7CC79293-2F30-6445-B4BE-0CE293B712DA}" srcOrd="1" destOrd="0" presId="urn:microsoft.com/office/officeart/2005/8/layout/hierarchy2"/>
    <dgm:cxn modelId="{506E203A-2565-BD4B-A30A-2A8ACC23224D}" type="presParOf" srcId="{7CC79293-2F30-6445-B4BE-0CE293B712DA}" destId="{467C3698-1A1D-2845-A98F-BE349A782693}" srcOrd="0" destOrd="0" presId="urn:microsoft.com/office/officeart/2005/8/layout/hierarchy2"/>
    <dgm:cxn modelId="{5DDDD228-3756-2C40-94B6-47E22BFFF3FD}" type="presParOf" srcId="{467C3698-1A1D-2845-A98F-BE349A782693}" destId="{DC01EADD-B2DB-204F-A0AC-B036D158AF19}" srcOrd="0" destOrd="0" presId="urn:microsoft.com/office/officeart/2005/8/layout/hierarchy2"/>
    <dgm:cxn modelId="{08956441-A712-C74F-B378-89EF7D679D15}" type="presParOf" srcId="{7CC79293-2F30-6445-B4BE-0CE293B712DA}" destId="{6305EE64-0F1C-5B41-9041-C9C0C2C876A0}" srcOrd="1" destOrd="0" presId="urn:microsoft.com/office/officeart/2005/8/layout/hierarchy2"/>
    <dgm:cxn modelId="{48BB9860-ACD7-1D44-B985-1F51147AA024}" type="presParOf" srcId="{6305EE64-0F1C-5B41-9041-C9C0C2C876A0}" destId="{07DCF853-AD96-6547-B645-8161CD9D8FCB}" srcOrd="0" destOrd="0" presId="urn:microsoft.com/office/officeart/2005/8/layout/hierarchy2"/>
    <dgm:cxn modelId="{0AD25928-AFB6-BC4F-823E-7F72CEF8A093}" type="presParOf" srcId="{6305EE64-0F1C-5B41-9041-C9C0C2C876A0}" destId="{D7659F5C-7CBF-A446-9A23-6A2815D046D8}" srcOrd="1" destOrd="0" presId="urn:microsoft.com/office/officeart/2005/8/layout/hierarchy2"/>
    <dgm:cxn modelId="{35327610-C615-7A4C-84CA-4A91A1494C53}" type="presParOf" srcId="{7CC79293-2F30-6445-B4BE-0CE293B712DA}" destId="{9B12171C-01A4-4D4C-9689-11F8C6690590}" srcOrd="2" destOrd="0" presId="urn:microsoft.com/office/officeart/2005/8/layout/hierarchy2"/>
    <dgm:cxn modelId="{21213468-CEF0-7043-B80F-2FC4D5C95625}" type="presParOf" srcId="{9B12171C-01A4-4D4C-9689-11F8C6690590}" destId="{DA5BCC75-C94E-EB42-95A1-B769B5ED8D6B}" srcOrd="0" destOrd="0" presId="urn:microsoft.com/office/officeart/2005/8/layout/hierarchy2"/>
    <dgm:cxn modelId="{5A580709-64DD-B247-9DD2-FB72B30E22B0}" type="presParOf" srcId="{7CC79293-2F30-6445-B4BE-0CE293B712DA}" destId="{EBBEB2C7-D2C5-334D-AA95-DFFFAC5F68F4}" srcOrd="3" destOrd="0" presId="urn:microsoft.com/office/officeart/2005/8/layout/hierarchy2"/>
    <dgm:cxn modelId="{E8971FD0-9F46-8847-84D3-200C330892F7}" type="presParOf" srcId="{EBBEB2C7-D2C5-334D-AA95-DFFFAC5F68F4}" destId="{DD0C9D31-22DF-CA43-B982-8E2A1788D6D9}" srcOrd="0" destOrd="0" presId="urn:microsoft.com/office/officeart/2005/8/layout/hierarchy2"/>
    <dgm:cxn modelId="{814BFE12-D6B4-AA4B-88BC-02957D07F86D}" type="presParOf" srcId="{EBBEB2C7-D2C5-334D-AA95-DFFFAC5F68F4}" destId="{99BB1FFA-095C-1246-81D7-914ECF4C80E6}" srcOrd="1" destOrd="0" presId="urn:microsoft.com/office/officeart/2005/8/layout/hierarchy2"/>
    <dgm:cxn modelId="{242AEF63-B08F-BA4C-9246-9475718F4D76}" type="presParOf" srcId="{D5330458-3E27-FA46-A3EF-D8B64DD48C77}" destId="{14B2D031-C0B5-8F49-914E-3F6569C0A33B}" srcOrd="2" destOrd="0" presId="urn:microsoft.com/office/officeart/2005/8/layout/hierarchy2"/>
    <dgm:cxn modelId="{80057697-8B5D-4F44-A53A-6538ACEC0438}" type="presParOf" srcId="{14B2D031-C0B5-8F49-914E-3F6569C0A33B}" destId="{820231B0-9018-FA47-8646-3AC739C1E6D7}" srcOrd="0" destOrd="0" presId="urn:microsoft.com/office/officeart/2005/8/layout/hierarchy2"/>
    <dgm:cxn modelId="{8FECB5CC-3BD2-CE4E-A352-4414C0A48FEE}" type="presParOf" srcId="{D5330458-3E27-FA46-A3EF-D8B64DD48C77}" destId="{09DFC23D-41EC-D24C-BE56-CA6EFDEFADE4}" srcOrd="3" destOrd="0" presId="urn:microsoft.com/office/officeart/2005/8/layout/hierarchy2"/>
    <dgm:cxn modelId="{02F012B8-AFFC-1F40-A2C5-96FB3D9D5208}" type="presParOf" srcId="{09DFC23D-41EC-D24C-BE56-CA6EFDEFADE4}" destId="{01932053-C6ED-C945-9E60-70C2358E098A}" srcOrd="0" destOrd="0" presId="urn:microsoft.com/office/officeart/2005/8/layout/hierarchy2"/>
    <dgm:cxn modelId="{EC6416DC-ED91-3446-BAC5-1997A3AEEE2C}" type="presParOf" srcId="{09DFC23D-41EC-D24C-BE56-CA6EFDEFADE4}" destId="{7FEBDF24-5DDC-B145-B2DE-5C6E35DD800F}" srcOrd="1" destOrd="0" presId="urn:microsoft.com/office/officeart/2005/8/layout/hierarchy2"/>
    <dgm:cxn modelId="{D69039C0-C924-DC44-A725-D85BF5E1BDAA}" type="presParOf" srcId="{7FEBDF24-5DDC-B145-B2DE-5C6E35DD800F}" destId="{56D01F07-0D03-FF48-B94D-FD778C3C5129}" srcOrd="0" destOrd="0" presId="urn:microsoft.com/office/officeart/2005/8/layout/hierarchy2"/>
    <dgm:cxn modelId="{A0F7AD78-1CB6-6D42-81AF-C338DC730FD3}" type="presParOf" srcId="{56D01F07-0D03-FF48-B94D-FD778C3C5129}" destId="{E2C72675-47BD-E045-8029-0D6B58E5C06A}" srcOrd="0" destOrd="0" presId="urn:microsoft.com/office/officeart/2005/8/layout/hierarchy2"/>
    <dgm:cxn modelId="{7D69ECD1-2001-AB40-8137-311808CCDDEE}" type="presParOf" srcId="{7FEBDF24-5DDC-B145-B2DE-5C6E35DD800F}" destId="{2ED166D8-C857-6940-830F-54D3DB1FE015}" srcOrd="1" destOrd="0" presId="urn:microsoft.com/office/officeart/2005/8/layout/hierarchy2"/>
    <dgm:cxn modelId="{2F1A647C-39C3-A548-9BE6-6ED81E7B793D}" type="presParOf" srcId="{2ED166D8-C857-6940-830F-54D3DB1FE015}" destId="{27174142-7413-EF43-AC16-117E85295B81}" srcOrd="0" destOrd="0" presId="urn:microsoft.com/office/officeart/2005/8/layout/hierarchy2"/>
    <dgm:cxn modelId="{A7A366AF-AC8C-504E-A7C6-4852047EEA9A}" type="presParOf" srcId="{2ED166D8-C857-6940-830F-54D3DB1FE015}" destId="{6C1CEF1F-5753-4246-8049-91ADC7633DF1}" srcOrd="1" destOrd="0" presId="urn:microsoft.com/office/officeart/2005/8/layout/hierarchy2"/>
    <dgm:cxn modelId="{95454794-8218-8A42-AD11-C2705C45DA41}" type="presParOf" srcId="{7FEBDF24-5DDC-B145-B2DE-5C6E35DD800F}" destId="{FEE5B89A-B9FF-B34B-BA06-8DC60627B53C}" srcOrd="2" destOrd="0" presId="urn:microsoft.com/office/officeart/2005/8/layout/hierarchy2"/>
    <dgm:cxn modelId="{D4C282A0-B13A-C445-BD8F-D0DC3FDA75E6}" type="presParOf" srcId="{FEE5B89A-B9FF-B34B-BA06-8DC60627B53C}" destId="{845B7FC1-1ACC-7A4D-A149-28E843A606BA}" srcOrd="0" destOrd="0" presId="urn:microsoft.com/office/officeart/2005/8/layout/hierarchy2"/>
    <dgm:cxn modelId="{6D4C805E-1D3C-9740-8470-183819D2898E}" type="presParOf" srcId="{7FEBDF24-5DDC-B145-B2DE-5C6E35DD800F}" destId="{37372AF2-65BA-1647-8994-7C81FAD00C97}" srcOrd="3" destOrd="0" presId="urn:microsoft.com/office/officeart/2005/8/layout/hierarchy2"/>
    <dgm:cxn modelId="{00C88336-E0EB-A148-A5AB-DD4CAB0FE11B}" type="presParOf" srcId="{37372AF2-65BA-1647-8994-7C81FAD00C97}" destId="{1B636A62-4FC4-3342-9B7A-296886844054}" srcOrd="0" destOrd="0" presId="urn:microsoft.com/office/officeart/2005/8/layout/hierarchy2"/>
    <dgm:cxn modelId="{085D5237-2634-E943-BD33-4189DF43CA32}" type="presParOf" srcId="{37372AF2-65BA-1647-8994-7C81FAD00C97}" destId="{163BC66E-F1A7-CC4B-9019-E284E3B42133}" srcOrd="1" destOrd="0" presId="urn:microsoft.com/office/officeart/2005/8/layout/hierarchy2"/>
    <dgm:cxn modelId="{8BB6168E-73F9-5F43-A749-9D79A274C0E5}" type="presParOf" srcId="{887AE050-D9C5-6E4F-8F09-32388231AA0F}" destId="{9B106CE6-4882-6747-87FF-E6F229AD8FC5}" srcOrd="2" destOrd="0" presId="urn:microsoft.com/office/officeart/2005/8/layout/hierarchy2"/>
    <dgm:cxn modelId="{7D0D52A7-EEA5-2F41-970B-233F340BFF13}" type="presParOf" srcId="{9B106CE6-4882-6747-87FF-E6F229AD8FC5}" destId="{132BA271-2068-964A-A425-CAE9FC1A808B}" srcOrd="0" destOrd="0" presId="urn:microsoft.com/office/officeart/2005/8/layout/hierarchy2"/>
    <dgm:cxn modelId="{216145D5-ED25-4542-B351-18EC4BD02E1D}" type="presParOf" srcId="{887AE050-D9C5-6E4F-8F09-32388231AA0F}" destId="{A6185F40-1D89-5944-9EA2-3AA69436EB01}" srcOrd="3" destOrd="0" presId="urn:microsoft.com/office/officeart/2005/8/layout/hierarchy2"/>
    <dgm:cxn modelId="{8063FE6D-417E-AC45-9FF2-FE35868D294F}" type="presParOf" srcId="{A6185F40-1D89-5944-9EA2-3AA69436EB01}" destId="{BFE5828E-88C7-DB4E-897C-354B15B92188}" srcOrd="0" destOrd="0" presId="urn:microsoft.com/office/officeart/2005/8/layout/hierarchy2"/>
    <dgm:cxn modelId="{83EEBE33-4425-F84C-ABCB-84D0A63A2D8F}" type="presParOf" srcId="{A6185F40-1D89-5944-9EA2-3AA69436EB01}" destId="{4F8462F8-6426-C743-9F83-D9F74F00C8F5}" srcOrd="1" destOrd="0" presId="urn:microsoft.com/office/officeart/2005/8/layout/hierarchy2"/>
    <dgm:cxn modelId="{17276309-D8DA-FC44-A4EE-EED537AAEA49}" type="presParOf" srcId="{4F8462F8-6426-C743-9F83-D9F74F00C8F5}" destId="{EA6176BB-1C17-C84D-89AE-F420BD8C8569}" srcOrd="0" destOrd="0" presId="urn:microsoft.com/office/officeart/2005/8/layout/hierarchy2"/>
    <dgm:cxn modelId="{1D1C9C42-1B5F-AA45-8FEF-8B4173EDADF7}" type="presParOf" srcId="{EA6176BB-1C17-C84D-89AE-F420BD8C8569}" destId="{236177BE-C388-A849-B433-B23F884598B3}" srcOrd="0" destOrd="0" presId="urn:microsoft.com/office/officeart/2005/8/layout/hierarchy2"/>
    <dgm:cxn modelId="{AD393370-B159-F44C-8F84-4EE7278390E3}" type="presParOf" srcId="{4F8462F8-6426-C743-9F83-D9F74F00C8F5}" destId="{0F2CFC22-013A-5843-8919-1C93AD9B4D4A}" srcOrd="1" destOrd="0" presId="urn:microsoft.com/office/officeart/2005/8/layout/hierarchy2"/>
    <dgm:cxn modelId="{5C0E064A-7A26-AB42-8001-DA3AEFA01357}" type="presParOf" srcId="{0F2CFC22-013A-5843-8919-1C93AD9B4D4A}" destId="{D6EF48BA-71FB-7D42-92CF-3E1E744F9615}" srcOrd="0" destOrd="0" presId="urn:microsoft.com/office/officeart/2005/8/layout/hierarchy2"/>
    <dgm:cxn modelId="{1AFACEEE-EBD3-BE41-A132-C9207C649DBD}" type="presParOf" srcId="{0F2CFC22-013A-5843-8919-1C93AD9B4D4A}" destId="{9C490270-83D3-AD42-B007-FC162A226C97}" srcOrd="1" destOrd="0" presId="urn:microsoft.com/office/officeart/2005/8/layout/hierarchy2"/>
    <dgm:cxn modelId="{061B398F-9C6D-8045-8079-E5EA8FE8B3D8}" type="presParOf" srcId="{9C490270-83D3-AD42-B007-FC162A226C97}" destId="{5634A1AF-BAD6-1A4B-95DA-D55E03338ED7}" srcOrd="0" destOrd="0" presId="urn:microsoft.com/office/officeart/2005/8/layout/hierarchy2"/>
    <dgm:cxn modelId="{32310F1C-0891-704C-9905-F9E8CDF8C5CC}" type="presParOf" srcId="{5634A1AF-BAD6-1A4B-95DA-D55E03338ED7}" destId="{595CB50E-53D0-6947-8E70-8535AA164695}" srcOrd="0" destOrd="0" presId="urn:microsoft.com/office/officeart/2005/8/layout/hierarchy2"/>
    <dgm:cxn modelId="{638E3B59-ECB7-1B4A-84E2-607DCB15D090}" type="presParOf" srcId="{9C490270-83D3-AD42-B007-FC162A226C97}" destId="{6C9F7E90-450F-5147-836C-91ABBA39A5B0}" srcOrd="1" destOrd="0" presId="urn:microsoft.com/office/officeart/2005/8/layout/hierarchy2"/>
    <dgm:cxn modelId="{8F84242F-549A-3F49-BE48-38041DBBC556}" type="presParOf" srcId="{6C9F7E90-450F-5147-836C-91ABBA39A5B0}" destId="{97CB3108-7B88-4E42-A525-49E688008E7F}" srcOrd="0" destOrd="0" presId="urn:microsoft.com/office/officeart/2005/8/layout/hierarchy2"/>
    <dgm:cxn modelId="{B439A41F-9F99-B142-BFD8-8B6388219C01}" type="presParOf" srcId="{6C9F7E90-450F-5147-836C-91ABBA39A5B0}" destId="{C8C6FA47-E872-2240-8362-1E30C0C2696D}" srcOrd="1" destOrd="0" presId="urn:microsoft.com/office/officeart/2005/8/layout/hierarchy2"/>
    <dgm:cxn modelId="{B0D0010E-E6E8-E24D-9595-34EB5BDD9B59}" type="presParOf" srcId="{9C490270-83D3-AD42-B007-FC162A226C97}" destId="{3C81AA26-38B7-8444-BBA1-B5E21E6CB4FF}" srcOrd="2" destOrd="0" presId="urn:microsoft.com/office/officeart/2005/8/layout/hierarchy2"/>
    <dgm:cxn modelId="{366B8BFA-B730-BE42-A2AF-5527B3767401}" type="presParOf" srcId="{3C81AA26-38B7-8444-BBA1-B5E21E6CB4FF}" destId="{4B991DED-A9DF-6347-BD47-58E45ABF6D69}" srcOrd="0" destOrd="0" presId="urn:microsoft.com/office/officeart/2005/8/layout/hierarchy2"/>
    <dgm:cxn modelId="{DCE62D80-F4C7-E549-86AB-E36BB71C48B6}" type="presParOf" srcId="{9C490270-83D3-AD42-B007-FC162A226C97}" destId="{D9D9B0F4-D905-564E-BA86-BDC6F3EDE59F}" srcOrd="3" destOrd="0" presId="urn:microsoft.com/office/officeart/2005/8/layout/hierarchy2"/>
    <dgm:cxn modelId="{FD846271-D0A1-8940-BEB5-DEF2E1840C87}" type="presParOf" srcId="{D9D9B0F4-D905-564E-BA86-BDC6F3EDE59F}" destId="{4741DB2D-820B-E44B-9FC4-84E025A04940}" srcOrd="0" destOrd="0" presId="urn:microsoft.com/office/officeart/2005/8/layout/hierarchy2"/>
    <dgm:cxn modelId="{C4225541-9179-B340-B3DE-2BB532D0A738}" type="presParOf" srcId="{D9D9B0F4-D905-564E-BA86-BDC6F3EDE59F}" destId="{780C3BD6-9FE1-BC48-A63F-77B1A619D8C6}" srcOrd="1" destOrd="0" presId="urn:microsoft.com/office/officeart/2005/8/layout/hierarchy2"/>
    <dgm:cxn modelId="{C8F443DF-4225-BF45-AAEF-2BBBA88C1829}" type="presParOf" srcId="{4F8462F8-6426-C743-9F83-D9F74F00C8F5}" destId="{47520C56-0479-F245-9278-7DEAB72FBA7B}" srcOrd="2" destOrd="0" presId="urn:microsoft.com/office/officeart/2005/8/layout/hierarchy2"/>
    <dgm:cxn modelId="{B812C4FF-B3D1-4746-93FC-D9618DC49E62}" type="presParOf" srcId="{47520C56-0479-F245-9278-7DEAB72FBA7B}" destId="{0E50A699-5A10-D64A-A48D-7E03A7C47380}" srcOrd="0" destOrd="0" presId="urn:microsoft.com/office/officeart/2005/8/layout/hierarchy2"/>
    <dgm:cxn modelId="{3A4F5E2E-F6F3-B944-9DC2-6DB8F15DD968}" type="presParOf" srcId="{4F8462F8-6426-C743-9F83-D9F74F00C8F5}" destId="{04995971-B01C-EB4F-A300-9AA7708C1BF8}" srcOrd="3" destOrd="0" presId="urn:microsoft.com/office/officeart/2005/8/layout/hierarchy2"/>
    <dgm:cxn modelId="{436CB8C3-1A78-604E-8B72-C16E4AE4E1B9}" type="presParOf" srcId="{04995971-B01C-EB4F-A300-9AA7708C1BF8}" destId="{D21178DE-2563-5944-B279-7394F62D2696}" srcOrd="0" destOrd="0" presId="urn:microsoft.com/office/officeart/2005/8/layout/hierarchy2"/>
    <dgm:cxn modelId="{80DB0D8E-7FEA-BF43-BE68-778C39311FE2}" type="presParOf" srcId="{04995971-B01C-EB4F-A300-9AA7708C1BF8}" destId="{3A218203-9F0E-8B41-A1A6-CA8E46E361CC}" srcOrd="1" destOrd="0" presId="urn:microsoft.com/office/officeart/2005/8/layout/hierarchy2"/>
    <dgm:cxn modelId="{6ECCB000-52C7-9241-8256-6C50FCF7C430}" type="presParOf" srcId="{3A218203-9F0E-8B41-A1A6-CA8E46E361CC}" destId="{A6C543DD-A623-4A4C-BFEF-1D24C43742B3}" srcOrd="0" destOrd="0" presId="urn:microsoft.com/office/officeart/2005/8/layout/hierarchy2"/>
    <dgm:cxn modelId="{38EDBBA7-EF74-6A4A-A949-AEC1E388F0A9}" type="presParOf" srcId="{A6C543DD-A623-4A4C-BFEF-1D24C43742B3}" destId="{5ABD8C05-A411-8E4A-9F51-A464A2B7812C}" srcOrd="0" destOrd="0" presId="urn:microsoft.com/office/officeart/2005/8/layout/hierarchy2"/>
    <dgm:cxn modelId="{1B8C5571-1851-7040-9C15-B7B83AF74D97}" type="presParOf" srcId="{3A218203-9F0E-8B41-A1A6-CA8E46E361CC}" destId="{D65E2BB5-A13C-E147-81AB-5CFEC6131EE5}" srcOrd="1" destOrd="0" presId="urn:microsoft.com/office/officeart/2005/8/layout/hierarchy2"/>
    <dgm:cxn modelId="{C218EB77-F216-7B45-A845-116B6759E88D}" type="presParOf" srcId="{D65E2BB5-A13C-E147-81AB-5CFEC6131EE5}" destId="{F66B6395-94E3-804A-8A59-2095039BDBFD}" srcOrd="0" destOrd="0" presId="urn:microsoft.com/office/officeart/2005/8/layout/hierarchy2"/>
    <dgm:cxn modelId="{83D58434-02F1-334C-925D-E567CA818E39}" type="presParOf" srcId="{D65E2BB5-A13C-E147-81AB-5CFEC6131EE5}" destId="{51052DDC-1B3A-8647-B34F-821DE66D0BED}" srcOrd="1" destOrd="0" presId="urn:microsoft.com/office/officeart/2005/8/layout/hierarchy2"/>
    <dgm:cxn modelId="{A693F9C1-6632-F64E-998C-86547C5ACCDE}" type="presParOf" srcId="{3A218203-9F0E-8B41-A1A6-CA8E46E361CC}" destId="{35889E39-FFBA-7444-A00C-EF27C800A00E}" srcOrd="2" destOrd="0" presId="urn:microsoft.com/office/officeart/2005/8/layout/hierarchy2"/>
    <dgm:cxn modelId="{5908E210-2AB6-634E-9723-B251FC9EC0BC}" type="presParOf" srcId="{35889E39-FFBA-7444-A00C-EF27C800A00E}" destId="{26FC53B4-D4FA-214C-BB3F-EBAD90CF07C4}" srcOrd="0" destOrd="0" presId="urn:microsoft.com/office/officeart/2005/8/layout/hierarchy2"/>
    <dgm:cxn modelId="{2399DA24-EC0C-4146-AF36-5CCD154691E3}" type="presParOf" srcId="{3A218203-9F0E-8B41-A1A6-CA8E46E361CC}" destId="{112604D9-2258-7F4F-8964-08E01F260A03}" srcOrd="3" destOrd="0" presId="urn:microsoft.com/office/officeart/2005/8/layout/hierarchy2"/>
    <dgm:cxn modelId="{5A487CD7-512A-2843-A0C9-A92CCB743C5B}" type="presParOf" srcId="{112604D9-2258-7F4F-8964-08E01F260A03}" destId="{2199E813-0945-6440-8272-D7A1906C2D7E}" srcOrd="0" destOrd="0" presId="urn:microsoft.com/office/officeart/2005/8/layout/hierarchy2"/>
    <dgm:cxn modelId="{2BCE7E57-1ACA-5A4B-9D69-995A2E0C4C1D}" type="presParOf" srcId="{112604D9-2258-7F4F-8964-08E01F260A03}" destId="{FBE0C254-39B4-F449-975F-72AC10EAAE7E}" srcOrd="1" destOrd="0" presId="urn:microsoft.com/office/officeart/2005/8/layout/hierarchy2"/>
    <dgm:cxn modelId="{52ACE44A-68CC-AC48-AF04-312380CDDBDD}" type="presParOf" srcId="{4F8462F8-6426-C743-9F83-D9F74F00C8F5}" destId="{8831F63A-5A3E-3D49-B060-08B09AE5584E}" srcOrd="4" destOrd="0" presId="urn:microsoft.com/office/officeart/2005/8/layout/hierarchy2"/>
    <dgm:cxn modelId="{7C6B6389-3D30-DE4B-AAA6-C602B477ADE6}" type="presParOf" srcId="{8831F63A-5A3E-3D49-B060-08B09AE5584E}" destId="{6149D429-9EF8-B547-AA9F-41D67E878EDA}" srcOrd="0" destOrd="0" presId="urn:microsoft.com/office/officeart/2005/8/layout/hierarchy2"/>
    <dgm:cxn modelId="{32A4BBFC-B700-FC4C-BC80-D52BC1185460}" type="presParOf" srcId="{4F8462F8-6426-C743-9F83-D9F74F00C8F5}" destId="{D3DD7065-8C99-114D-99A2-3B1DB2BDAE14}" srcOrd="5" destOrd="0" presId="urn:microsoft.com/office/officeart/2005/8/layout/hierarchy2"/>
    <dgm:cxn modelId="{6B16F5EB-B3DA-0A4A-9F13-DA8DE75EB9E0}" type="presParOf" srcId="{D3DD7065-8C99-114D-99A2-3B1DB2BDAE14}" destId="{7B5AB931-B85E-9549-84AE-B6D6278A8FBD}" srcOrd="0" destOrd="0" presId="urn:microsoft.com/office/officeart/2005/8/layout/hierarchy2"/>
    <dgm:cxn modelId="{16D55842-DE29-A54F-B1AE-159476241BA0}" type="presParOf" srcId="{D3DD7065-8C99-114D-99A2-3B1DB2BDAE14}" destId="{C0B630A8-AAC7-DC41-8353-F27738F39015}" srcOrd="1" destOrd="0" presId="urn:microsoft.com/office/officeart/2005/8/layout/hierarchy2"/>
    <dgm:cxn modelId="{144EA646-EA80-0743-A39C-99D33B3CC611}" type="presParOf" srcId="{C0B630A8-AAC7-DC41-8353-F27738F39015}" destId="{44340FED-825E-0844-A1E4-AF95E7D96AD5}" srcOrd="0" destOrd="0" presId="urn:microsoft.com/office/officeart/2005/8/layout/hierarchy2"/>
    <dgm:cxn modelId="{1A78F617-FCE5-7D47-9819-120A21128F20}" type="presParOf" srcId="{44340FED-825E-0844-A1E4-AF95E7D96AD5}" destId="{56B80037-00B9-E54C-856F-3CC42DF7FBCF}" srcOrd="0" destOrd="0" presId="urn:microsoft.com/office/officeart/2005/8/layout/hierarchy2"/>
    <dgm:cxn modelId="{BD602209-446A-C54A-8253-638914B9EA90}" type="presParOf" srcId="{C0B630A8-AAC7-DC41-8353-F27738F39015}" destId="{C3595ED0-29BE-FD40-9ADF-81ECC88BAE0B}" srcOrd="1" destOrd="0" presId="urn:microsoft.com/office/officeart/2005/8/layout/hierarchy2"/>
    <dgm:cxn modelId="{CE7C96DC-2477-7340-9C57-979958BF23DF}" type="presParOf" srcId="{C3595ED0-29BE-FD40-9ADF-81ECC88BAE0B}" destId="{9D26C899-C010-2242-9D84-0152351D04C1}" srcOrd="0" destOrd="0" presId="urn:microsoft.com/office/officeart/2005/8/layout/hierarchy2"/>
    <dgm:cxn modelId="{FC72D19D-7207-2845-AA02-236A7E448C1C}" type="presParOf" srcId="{C3595ED0-29BE-FD40-9ADF-81ECC88BAE0B}" destId="{26F8C2EC-A844-4F49-AE2C-5D81BFCF3DA2}" srcOrd="1" destOrd="0" presId="urn:microsoft.com/office/officeart/2005/8/layout/hierarchy2"/>
    <dgm:cxn modelId="{F3DE1750-7DBF-2A49-979B-463C2F708049}" type="presParOf" srcId="{C0B630A8-AAC7-DC41-8353-F27738F39015}" destId="{C87C0386-F71F-C946-AA04-BE314F5311C5}" srcOrd="2" destOrd="0" presId="urn:microsoft.com/office/officeart/2005/8/layout/hierarchy2"/>
    <dgm:cxn modelId="{5A64AFE1-D1A8-F946-878D-DE83EABB20C4}" type="presParOf" srcId="{C87C0386-F71F-C946-AA04-BE314F5311C5}" destId="{087C12CF-6BC2-114F-BCFA-624075A14B5B}" srcOrd="0" destOrd="0" presId="urn:microsoft.com/office/officeart/2005/8/layout/hierarchy2"/>
    <dgm:cxn modelId="{517F7A17-7655-4241-9D62-51E1ED43598B}" type="presParOf" srcId="{C0B630A8-AAC7-DC41-8353-F27738F39015}" destId="{851494A6-B08E-1640-946E-66B14725FF3E}" srcOrd="3" destOrd="0" presId="urn:microsoft.com/office/officeart/2005/8/layout/hierarchy2"/>
    <dgm:cxn modelId="{D1AA7153-9A72-A246-974F-0D4AEFC2FB1C}" type="presParOf" srcId="{851494A6-B08E-1640-946E-66B14725FF3E}" destId="{55DFDD31-57D5-6644-8F10-6117F6F3C5CC}" srcOrd="0" destOrd="0" presId="urn:microsoft.com/office/officeart/2005/8/layout/hierarchy2"/>
    <dgm:cxn modelId="{A2CAF449-8DA3-D049-9221-A34D411C6EED}" type="presParOf" srcId="{851494A6-B08E-1640-946E-66B14725FF3E}" destId="{AB2BD2A5-265E-0841-8C00-6E76F85B543A}" srcOrd="1" destOrd="0" presId="urn:microsoft.com/office/officeart/2005/8/layout/hierarchy2"/>
    <dgm:cxn modelId="{EF664CD6-A97A-3A4A-87C6-22BC81F83C31}" type="presParOf" srcId="{887AE050-D9C5-6E4F-8F09-32388231AA0F}" destId="{6DB1C427-0887-7347-A59F-FE69612A78FD}" srcOrd="4" destOrd="0" presId="urn:microsoft.com/office/officeart/2005/8/layout/hierarchy2"/>
    <dgm:cxn modelId="{60FDF9D9-BF16-B94A-BDC8-CD4AD54BAAC2}" type="presParOf" srcId="{6DB1C427-0887-7347-A59F-FE69612A78FD}" destId="{60819F1D-EE01-D84D-BDC4-3D38696509A3}" srcOrd="0" destOrd="0" presId="urn:microsoft.com/office/officeart/2005/8/layout/hierarchy2"/>
    <dgm:cxn modelId="{2A782787-36F5-1246-AFA5-D50D25FC947B}" type="presParOf" srcId="{887AE050-D9C5-6E4F-8F09-32388231AA0F}" destId="{5E431BF1-7C4D-924D-8C93-17E385F8FA54}" srcOrd="5" destOrd="0" presId="urn:microsoft.com/office/officeart/2005/8/layout/hierarchy2"/>
    <dgm:cxn modelId="{257000A5-977D-684F-B3E4-932C0174D192}" type="presParOf" srcId="{5E431BF1-7C4D-924D-8C93-17E385F8FA54}" destId="{76FE0971-B134-FF40-B4F4-C1DC1675FE42}" srcOrd="0" destOrd="0" presId="urn:microsoft.com/office/officeart/2005/8/layout/hierarchy2"/>
    <dgm:cxn modelId="{C5838761-3E68-3F47-9098-64712D31672C}" type="presParOf" srcId="{5E431BF1-7C4D-924D-8C93-17E385F8FA54}" destId="{DCF82058-3052-924B-8500-B919D9BFF824}" srcOrd="1" destOrd="0" presId="urn:microsoft.com/office/officeart/2005/8/layout/hierarchy2"/>
    <dgm:cxn modelId="{C64BC9E2-04A5-4240-A152-6C2D74FA1B26}" type="presParOf" srcId="{DCF82058-3052-924B-8500-B919D9BFF824}" destId="{D33499B2-4F70-DB45-A581-8F9CB23C9987}" srcOrd="0" destOrd="0" presId="urn:microsoft.com/office/officeart/2005/8/layout/hierarchy2"/>
    <dgm:cxn modelId="{8578E74C-F09E-314E-8E90-FC562B790919}" type="presParOf" srcId="{D33499B2-4F70-DB45-A581-8F9CB23C9987}" destId="{C4F187AC-AA04-E64D-A9EA-C09338A9F0F1}" srcOrd="0" destOrd="0" presId="urn:microsoft.com/office/officeart/2005/8/layout/hierarchy2"/>
    <dgm:cxn modelId="{B877527B-99A6-9D40-87A2-604A3C5D7954}" type="presParOf" srcId="{DCF82058-3052-924B-8500-B919D9BFF824}" destId="{36985F51-468E-724D-AD47-05607EDE9942}" srcOrd="1" destOrd="0" presId="urn:microsoft.com/office/officeart/2005/8/layout/hierarchy2"/>
    <dgm:cxn modelId="{1E067D28-E95C-4E46-85B2-03BBBC82148B}" type="presParOf" srcId="{36985F51-468E-724D-AD47-05607EDE9942}" destId="{1A52F940-F6A4-7243-A0E9-9556956DFF0E}" srcOrd="0" destOrd="0" presId="urn:microsoft.com/office/officeart/2005/8/layout/hierarchy2"/>
    <dgm:cxn modelId="{CD953686-0905-E14A-979F-1B4CE980ECEE}" type="presParOf" srcId="{36985F51-468E-724D-AD47-05607EDE9942}" destId="{58702BE7-1702-6746-AB6D-10B53403CC95}" srcOrd="1" destOrd="0" presId="urn:microsoft.com/office/officeart/2005/8/layout/hierarchy2"/>
    <dgm:cxn modelId="{FC95E89F-C172-E944-B179-FC8F710B38AB}" type="presParOf" srcId="{DCF82058-3052-924B-8500-B919D9BFF824}" destId="{961667F2-2022-4341-8B8C-FB860C4F7FD8}" srcOrd="2" destOrd="0" presId="urn:microsoft.com/office/officeart/2005/8/layout/hierarchy2"/>
    <dgm:cxn modelId="{C56B9D57-527D-0143-BF31-829AECCD6CAE}" type="presParOf" srcId="{961667F2-2022-4341-8B8C-FB860C4F7FD8}" destId="{2330472C-5B40-BF44-A32A-5EF2A96D91C4}" srcOrd="0" destOrd="0" presId="urn:microsoft.com/office/officeart/2005/8/layout/hierarchy2"/>
    <dgm:cxn modelId="{8756B815-D4B3-EB4A-95C4-29994828B33B}" type="presParOf" srcId="{DCF82058-3052-924B-8500-B919D9BFF824}" destId="{C5EC1482-5D56-D64C-9DAA-A1B2220EDCE1}" srcOrd="3" destOrd="0" presId="urn:microsoft.com/office/officeart/2005/8/layout/hierarchy2"/>
    <dgm:cxn modelId="{38448B26-D0AC-EA4C-AA55-66215309906E}" type="presParOf" srcId="{C5EC1482-5D56-D64C-9DAA-A1B2220EDCE1}" destId="{FF6F2A97-C622-C647-9CFA-148A203638F9}" srcOrd="0" destOrd="0" presId="urn:microsoft.com/office/officeart/2005/8/layout/hierarchy2"/>
    <dgm:cxn modelId="{A8039298-7605-4A40-B162-28FE8871A412}" type="presParOf" srcId="{C5EC1482-5D56-D64C-9DAA-A1B2220EDCE1}" destId="{70BA5EA8-27E5-6B49-A136-D96301FC840F}" srcOrd="1" destOrd="0" presId="urn:microsoft.com/office/officeart/2005/8/layout/hierarchy2"/>
    <dgm:cxn modelId="{FFEC4436-25F5-1047-A1FA-CA3163DB906C}" type="presParOf" srcId="{887AE050-D9C5-6E4F-8F09-32388231AA0F}" destId="{494BFA68-1518-0E43-B58B-43DE6CCB88F8}" srcOrd="6" destOrd="0" presId="urn:microsoft.com/office/officeart/2005/8/layout/hierarchy2"/>
    <dgm:cxn modelId="{DE085C20-4706-B34B-A0AA-27E639488337}" type="presParOf" srcId="{494BFA68-1518-0E43-B58B-43DE6CCB88F8}" destId="{F7E9E650-3277-A04A-9240-6954E63EBD78}" srcOrd="0" destOrd="0" presId="urn:microsoft.com/office/officeart/2005/8/layout/hierarchy2"/>
    <dgm:cxn modelId="{A76CA8E9-7376-D54C-99E2-CE8514AA7712}" type="presParOf" srcId="{887AE050-D9C5-6E4F-8F09-32388231AA0F}" destId="{0602FAF7-E2A9-3641-871C-4B16587EAEBF}" srcOrd="7" destOrd="0" presId="urn:microsoft.com/office/officeart/2005/8/layout/hierarchy2"/>
    <dgm:cxn modelId="{70BC9D48-1A10-BA4B-8C2D-C6EADAC5052C}" type="presParOf" srcId="{0602FAF7-E2A9-3641-871C-4B16587EAEBF}" destId="{5D13C119-B7A0-A446-BB9A-AE7233F68B74}" srcOrd="0" destOrd="0" presId="urn:microsoft.com/office/officeart/2005/8/layout/hierarchy2"/>
    <dgm:cxn modelId="{D6DF2ED5-0EDF-C74F-9EC0-79AD2BB26139}" type="presParOf" srcId="{0602FAF7-E2A9-3641-871C-4B16587EAEBF}" destId="{FE04716F-8532-9F41-BB9E-9864EE900940}" srcOrd="1" destOrd="0" presId="urn:microsoft.com/office/officeart/2005/8/layout/hierarchy2"/>
    <dgm:cxn modelId="{EDE91785-A863-C745-967F-8F7B0E51FA18}" type="presParOf" srcId="{FE04716F-8532-9F41-BB9E-9864EE900940}" destId="{03BBA66A-FDEE-104C-8548-E477436387C5}" srcOrd="0" destOrd="0" presId="urn:microsoft.com/office/officeart/2005/8/layout/hierarchy2"/>
    <dgm:cxn modelId="{06E3FE90-2EC1-5141-AA02-C1F1FC88E106}" type="presParOf" srcId="{03BBA66A-FDEE-104C-8548-E477436387C5}" destId="{DC1F6F49-ACB5-7D4E-88F1-A7216C3625A2}" srcOrd="0" destOrd="0" presId="urn:microsoft.com/office/officeart/2005/8/layout/hierarchy2"/>
    <dgm:cxn modelId="{DD02D9CE-5E2B-064C-B31C-096334C92022}" type="presParOf" srcId="{FE04716F-8532-9F41-BB9E-9864EE900940}" destId="{F400BD86-57FB-5E49-985B-05BBDF4EAF1B}" srcOrd="1" destOrd="0" presId="urn:microsoft.com/office/officeart/2005/8/layout/hierarchy2"/>
    <dgm:cxn modelId="{430F103D-ED7B-674F-8EED-E51F226D3DD1}" type="presParOf" srcId="{F400BD86-57FB-5E49-985B-05BBDF4EAF1B}" destId="{AF0131DA-5EE0-3548-B429-5025F791DE6D}" srcOrd="0" destOrd="0" presId="urn:microsoft.com/office/officeart/2005/8/layout/hierarchy2"/>
    <dgm:cxn modelId="{A5FAC238-02FE-6548-9FB3-CC0183C3FB58}" type="presParOf" srcId="{F400BD86-57FB-5E49-985B-05BBDF4EAF1B}" destId="{0E293934-4185-4344-B1F6-96EF54490367}" srcOrd="1" destOrd="0" presId="urn:microsoft.com/office/officeart/2005/8/layout/hierarchy2"/>
    <dgm:cxn modelId="{EE3A7312-9D43-884D-92D2-DDCD0D6E370D}" type="presParOf" srcId="{0E293934-4185-4344-B1F6-96EF54490367}" destId="{8D835ED5-9D0D-DF43-B4D1-94C721608101}" srcOrd="0" destOrd="0" presId="urn:microsoft.com/office/officeart/2005/8/layout/hierarchy2"/>
    <dgm:cxn modelId="{0596A930-6B13-D14D-BCDB-FA5B5549F967}" type="presParOf" srcId="{8D835ED5-9D0D-DF43-B4D1-94C721608101}" destId="{DAC6588E-A759-7840-9AE7-CC5D0EF12B8E}" srcOrd="0" destOrd="0" presId="urn:microsoft.com/office/officeart/2005/8/layout/hierarchy2"/>
    <dgm:cxn modelId="{CE3ABAFC-2F9F-C14B-8CB5-47711A489698}" type="presParOf" srcId="{0E293934-4185-4344-B1F6-96EF54490367}" destId="{5184790E-B830-EC4D-B20D-CF04D4254AAE}" srcOrd="1" destOrd="0" presId="urn:microsoft.com/office/officeart/2005/8/layout/hierarchy2"/>
    <dgm:cxn modelId="{A16A0870-0E22-134A-A955-F1AA9A076628}" type="presParOf" srcId="{5184790E-B830-EC4D-B20D-CF04D4254AAE}" destId="{53E65D47-F3C1-B14E-AC59-C5B6BDF0F890}" srcOrd="0" destOrd="0" presId="urn:microsoft.com/office/officeart/2005/8/layout/hierarchy2"/>
    <dgm:cxn modelId="{57C5D909-D803-6C40-852D-9DEA06C1E4C9}" type="presParOf" srcId="{5184790E-B830-EC4D-B20D-CF04D4254AAE}" destId="{23E349B5-4932-1F44-A6D0-B84F64B6BEC7}" srcOrd="1" destOrd="0" presId="urn:microsoft.com/office/officeart/2005/8/layout/hierarchy2"/>
    <dgm:cxn modelId="{6E3ACE1F-41CE-F44F-B0F5-69B8099F3036}" type="presParOf" srcId="{23E349B5-4932-1F44-A6D0-B84F64B6BEC7}" destId="{F88A1347-777D-5246-8CAE-69D0F3D64F5A}" srcOrd="0" destOrd="0" presId="urn:microsoft.com/office/officeart/2005/8/layout/hierarchy2"/>
    <dgm:cxn modelId="{72090217-C720-6A4C-9194-DB6F6FD81ED0}" type="presParOf" srcId="{F88A1347-777D-5246-8CAE-69D0F3D64F5A}" destId="{BD1DAF27-7470-3A47-A16E-DE50AC5650BE}" srcOrd="0" destOrd="0" presId="urn:microsoft.com/office/officeart/2005/8/layout/hierarchy2"/>
    <dgm:cxn modelId="{F526E71A-1B80-2148-8A29-4F2E0BE356DA}" type="presParOf" srcId="{23E349B5-4932-1F44-A6D0-B84F64B6BEC7}" destId="{9CE75290-E3FC-4047-8E93-5F4B34F2B930}" srcOrd="1" destOrd="0" presId="urn:microsoft.com/office/officeart/2005/8/layout/hierarchy2"/>
    <dgm:cxn modelId="{B28A0551-42DE-EF4D-AF61-A0261E25B6D5}" type="presParOf" srcId="{9CE75290-E3FC-4047-8E93-5F4B34F2B930}" destId="{374C8D17-A4E1-4D41-A934-1E8BCA311FEC}" srcOrd="0" destOrd="0" presId="urn:microsoft.com/office/officeart/2005/8/layout/hierarchy2"/>
    <dgm:cxn modelId="{1849C350-64D8-EF45-872E-45FCE5F0EEA2}" type="presParOf" srcId="{9CE75290-E3FC-4047-8E93-5F4B34F2B930}" destId="{634BD186-C2D5-2A47-A97A-F4C0C46A2B13}" srcOrd="1" destOrd="0" presId="urn:microsoft.com/office/officeart/2005/8/layout/hierarchy2"/>
    <dgm:cxn modelId="{9B63C4E7-F4CB-D143-ADE7-A3A8BF0BC117}" type="presParOf" srcId="{23E349B5-4932-1F44-A6D0-B84F64B6BEC7}" destId="{9E013ECA-9E1A-C048-81A2-12713D0D9DF7}" srcOrd="2" destOrd="0" presId="urn:microsoft.com/office/officeart/2005/8/layout/hierarchy2"/>
    <dgm:cxn modelId="{241C2D50-D6E9-9B48-B324-8C3A883A6174}" type="presParOf" srcId="{9E013ECA-9E1A-C048-81A2-12713D0D9DF7}" destId="{46140279-76E0-D04E-828F-3C2CA85EA465}" srcOrd="0" destOrd="0" presId="urn:microsoft.com/office/officeart/2005/8/layout/hierarchy2"/>
    <dgm:cxn modelId="{FAC5ED45-F00D-734A-B0BB-643CDBF46B3D}" type="presParOf" srcId="{23E349B5-4932-1F44-A6D0-B84F64B6BEC7}" destId="{D7B512D1-CACA-A145-8E13-B34D69272305}" srcOrd="3" destOrd="0" presId="urn:microsoft.com/office/officeart/2005/8/layout/hierarchy2"/>
    <dgm:cxn modelId="{8E8BEB6D-DDD6-2D48-9012-F7135FE4CAE1}" type="presParOf" srcId="{D7B512D1-CACA-A145-8E13-B34D69272305}" destId="{5AA59BCC-187A-9244-8726-A261525A11C8}" srcOrd="0" destOrd="0" presId="urn:microsoft.com/office/officeart/2005/8/layout/hierarchy2"/>
    <dgm:cxn modelId="{922F1381-DA7C-D04D-BEE1-5C63DEFCFCC7}" type="presParOf" srcId="{D7B512D1-CACA-A145-8E13-B34D69272305}" destId="{A0C94E86-3631-5C41-A222-7AD989592EAD}" srcOrd="1" destOrd="0" presId="urn:microsoft.com/office/officeart/2005/8/layout/hierarchy2"/>
    <dgm:cxn modelId="{2AE8E2A1-F4FC-4945-992E-3E6D78807969}" type="presParOf" srcId="{0E293934-4185-4344-B1F6-96EF54490367}" destId="{2C6511B4-FC8C-DD44-809F-0A9DC0FF72EE}" srcOrd="2" destOrd="0" presId="urn:microsoft.com/office/officeart/2005/8/layout/hierarchy2"/>
    <dgm:cxn modelId="{E3E3DCFD-8219-4A45-ADB4-90C464991262}" type="presParOf" srcId="{2C6511B4-FC8C-DD44-809F-0A9DC0FF72EE}" destId="{4DCC01D1-4883-6B4B-9EA9-EBF826043A8F}" srcOrd="0" destOrd="0" presId="urn:microsoft.com/office/officeart/2005/8/layout/hierarchy2"/>
    <dgm:cxn modelId="{7DD8B6BB-4E9B-AC40-8330-74DCCC128383}" type="presParOf" srcId="{0E293934-4185-4344-B1F6-96EF54490367}" destId="{4C2148C0-C97B-3340-9A19-F20F4FC1B7F2}" srcOrd="3" destOrd="0" presId="urn:microsoft.com/office/officeart/2005/8/layout/hierarchy2"/>
    <dgm:cxn modelId="{0F8BC0FE-BB4C-0845-8238-BE5265740F80}" type="presParOf" srcId="{4C2148C0-C97B-3340-9A19-F20F4FC1B7F2}" destId="{702E700A-FD1E-E44A-94A2-2ED30911151D}" srcOrd="0" destOrd="0" presId="urn:microsoft.com/office/officeart/2005/8/layout/hierarchy2"/>
    <dgm:cxn modelId="{FEB51BC7-6C82-6147-BE6C-BC26E5A0E3EE}" type="presParOf" srcId="{4C2148C0-C97B-3340-9A19-F20F4FC1B7F2}" destId="{07694B25-A4F8-E249-A981-F2560446E78D}" srcOrd="1" destOrd="0" presId="urn:microsoft.com/office/officeart/2005/8/layout/hierarchy2"/>
    <dgm:cxn modelId="{8D9491BA-B706-F748-BF08-620942DC0107}" type="presParOf" srcId="{07694B25-A4F8-E249-A981-F2560446E78D}" destId="{AF2D6EE2-D589-0C4F-A55F-3A1D4FF7124B}" srcOrd="0" destOrd="0" presId="urn:microsoft.com/office/officeart/2005/8/layout/hierarchy2"/>
    <dgm:cxn modelId="{FF1C20D7-EAFB-3E46-81C0-DC0D5F3575AB}" type="presParOf" srcId="{AF2D6EE2-D589-0C4F-A55F-3A1D4FF7124B}" destId="{47A53F5A-8EEA-904F-8DC1-1932FBE855D6}" srcOrd="0" destOrd="0" presId="urn:microsoft.com/office/officeart/2005/8/layout/hierarchy2"/>
    <dgm:cxn modelId="{0BFC851F-2B24-CA4E-8198-0DE556B1D6EB}" type="presParOf" srcId="{07694B25-A4F8-E249-A981-F2560446E78D}" destId="{F286A7A8-5278-E042-B41F-933F59C28521}" srcOrd="1" destOrd="0" presId="urn:microsoft.com/office/officeart/2005/8/layout/hierarchy2"/>
    <dgm:cxn modelId="{34AFB932-ACED-5045-B9BF-C7F05F738F84}" type="presParOf" srcId="{F286A7A8-5278-E042-B41F-933F59C28521}" destId="{EF44513E-A114-4B48-A0F2-CA1554375E74}" srcOrd="0" destOrd="0" presId="urn:microsoft.com/office/officeart/2005/8/layout/hierarchy2"/>
    <dgm:cxn modelId="{05BA6F0E-4CBF-9543-8944-020C0A39A4F6}" type="presParOf" srcId="{F286A7A8-5278-E042-B41F-933F59C28521}" destId="{D243538D-EF6D-9743-8B64-530746E705E0}" srcOrd="1" destOrd="0" presId="urn:microsoft.com/office/officeart/2005/8/layout/hierarchy2"/>
    <dgm:cxn modelId="{0B2DCEB4-C89D-D241-B318-68C069D331B0}" type="presParOf" srcId="{07694B25-A4F8-E249-A981-F2560446E78D}" destId="{E4D42AEE-2F21-A241-8CEF-F6EF73E2F945}" srcOrd="2" destOrd="0" presId="urn:microsoft.com/office/officeart/2005/8/layout/hierarchy2"/>
    <dgm:cxn modelId="{D36C7361-0F19-304D-9805-4DDA39946E7F}" type="presParOf" srcId="{E4D42AEE-2F21-A241-8CEF-F6EF73E2F945}" destId="{EC82C88C-91DB-0043-9C93-E89F1EEBE4EB}" srcOrd="0" destOrd="0" presId="urn:microsoft.com/office/officeart/2005/8/layout/hierarchy2"/>
    <dgm:cxn modelId="{0842D566-65DD-474A-B4E3-5DACC657EEA3}" type="presParOf" srcId="{07694B25-A4F8-E249-A981-F2560446E78D}" destId="{19108847-C886-1044-9B49-33F670FAAB06}" srcOrd="3" destOrd="0" presId="urn:microsoft.com/office/officeart/2005/8/layout/hierarchy2"/>
    <dgm:cxn modelId="{C83A553A-751D-B34D-B08D-327FDEA0D819}" type="presParOf" srcId="{19108847-C886-1044-9B49-33F670FAAB06}" destId="{D9A88F42-D78A-234D-A323-12C3E14E4E97}" srcOrd="0" destOrd="0" presId="urn:microsoft.com/office/officeart/2005/8/layout/hierarchy2"/>
    <dgm:cxn modelId="{110D590A-27B0-0B44-87D9-F4A76F82872A}" type="presParOf" srcId="{19108847-C886-1044-9B49-33F670FAAB06}" destId="{BE186379-FB2D-F540-BD5C-22A8BDF4E15B}" srcOrd="1" destOrd="0" presId="urn:microsoft.com/office/officeart/2005/8/layout/hierarchy2"/>
    <dgm:cxn modelId="{CE7A549C-2435-8B4D-B12D-A88B3F6FBB3F}" type="presParOf" srcId="{FE04716F-8532-9F41-BB9E-9864EE900940}" destId="{D523E31D-3BC8-224E-B406-091D02305365}" srcOrd="2" destOrd="0" presId="urn:microsoft.com/office/officeart/2005/8/layout/hierarchy2"/>
    <dgm:cxn modelId="{F1E2AB76-4AB0-654A-97AA-399C617CD9EE}" type="presParOf" srcId="{D523E31D-3BC8-224E-B406-091D02305365}" destId="{C8733D8D-5C35-A140-A78B-F7EED11BE140}" srcOrd="0" destOrd="0" presId="urn:microsoft.com/office/officeart/2005/8/layout/hierarchy2"/>
    <dgm:cxn modelId="{CD58413A-3337-3740-8F91-F0E9C8B70F4E}" type="presParOf" srcId="{FE04716F-8532-9F41-BB9E-9864EE900940}" destId="{1394211F-74CE-2C4E-9CCB-F821525A88DF}" srcOrd="3" destOrd="0" presId="urn:microsoft.com/office/officeart/2005/8/layout/hierarchy2"/>
    <dgm:cxn modelId="{C50243F3-7FE8-9740-9F12-BD52492F8893}" type="presParOf" srcId="{1394211F-74CE-2C4E-9CCB-F821525A88DF}" destId="{5AD98E75-7245-0544-B686-60B947CEAEF2}" srcOrd="0" destOrd="0" presId="urn:microsoft.com/office/officeart/2005/8/layout/hierarchy2"/>
    <dgm:cxn modelId="{A87A5F87-F406-A642-99A4-0EFCE5E82309}" type="presParOf" srcId="{1394211F-74CE-2C4E-9CCB-F821525A88DF}" destId="{D637E914-0816-EB43-9F3F-DCD388C3ADAD}" srcOrd="1" destOrd="0" presId="urn:microsoft.com/office/officeart/2005/8/layout/hierarchy2"/>
    <dgm:cxn modelId="{D0A6DD2A-75A9-6446-B2A1-9E22CDF6CC67}" type="presParOf" srcId="{D637E914-0816-EB43-9F3F-DCD388C3ADAD}" destId="{7A338F8B-79F4-614A-A7B8-D25A58F05CB2}" srcOrd="0" destOrd="0" presId="urn:microsoft.com/office/officeart/2005/8/layout/hierarchy2"/>
    <dgm:cxn modelId="{15B8495B-95E0-AF4D-B698-B29395D537FA}" type="presParOf" srcId="{7A338F8B-79F4-614A-A7B8-D25A58F05CB2}" destId="{89862E25-3FB6-CE46-868D-C47392052689}" srcOrd="0" destOrd="0" presId="urn:microsoft.com/office/officeart/2005/8/layout/hierarchy2"/>
    <dgm:cxn modelId="{34CB6569-D5AE-5544-88C7-A87F062D84B5}" type="presParOf" srcId="{D637E914-0816-EB43-9F3F-DCD388C3ADAD}" destId="{92F95FAD-D357-B14F-AD5A-3535ACE9434E}" srcOrd="1" destOrd="0" presId="urn:microsoft.com/office/officeart/2005/8/layout/hierarchy2"/>
    <dgm:cxn modelId="{D3C16D22-E7B8-414C-97AE-323AF0A720F4}" type="presParOf" srcId="{92F95FAD-D357-B14F-AD5A-3535ACE9434E}" destId="{6AF80C73-9B1F-9547-B208-9551B7EAC19B}" srcOrd="0" destOrd="0" presId="urn:microsoft.com/office/officeart/2005/8/layout/hierarchy2"/>
    <dgm:cxn modelId="{64B844CB-7452-EE4E-A9A8-A382F1AD5FF8}" type="presParOf" srcId="{92F95FAD-D357-B14F-AD5A-3535ACE9434E}" destId="{CFCB1F38-4A67-AF4E-82F1-1C328021A2FE}" srcOrd="1" destOrd="0" presId="urn:microsoft.com/office/officeart/2005/8/layout/hierarchy2"/>
    <dgm:cxn modelId="{E41599ED-C113-3C46-A881-D1DE61DA5CD5}" type="presParOf" srcId="{CFCB1F38-4A67-AF4E-82F1-1C328021A2FE}" destId="{8BCB9B82-F10D-6D4F-9644-3E5E9C69F60C}" srcOrd="0" destOrd="0" presId="urn:microsoft.com/office/officeart/2005/8/layout/hierarchy2"/>
    <dgm:cxn modelId="{319334D3-29DD-E24F-B809-B845A8B119EE}" type="presParOf" srcId="{8BCB9B82-F10D-6D4F-9644-3E5E9C69F60C}" destId="{142A28B8-2776-A741-8424-EC27AB02827A}" srcOrd="0" destOrd="0" presId="urn:microsoft.com/office/officeart/2005/8/layout/hierarchy2"/>
    <dgm:cxn modelId="{871CA0DE-CFDD-3B4E-837C-BA9358EC41CC}" type="presParOf" srcId="{CFCB1F38-4A67-AF4E-82F1-1C328021A2FE}" destId="{79887D82-BA26-F347-BAE6-9211CDE7D3B5}" srcOrd="1" destOrd="0" presId="urn:microsoft.com/office/officeart/2005/8/layout/hierarchy2"/>
    <dgm:cxn modelId="{9065DCEA-303F-334D-94F7-4A37E093CF4D}" type="presParOf" srcId="{79887D82-BA26-F347-BAE6-9211CDE7D3B5}" destId="{3F0F659F-1003-4E41-B395-363D921160AD}" srcOrd="0" destOrd="0" presId="urn:microsoft.com/office/officeart/2005/8/layout/hierarchy2"/>
    <dgm:cxn modelId="{E1CE6950-D9DD-734A-B321-423C4BE8569B}" type="presParOf" srcId="{79887D82-BA26-F347-BAE6-9211CDE7D3B5}" destId="{9960C836-A52A-C745-A4B9-852FED845AA5}" srcOrd="1" destOrd="0" presId="urn:microsoft.com/office/officeart/2005/8/layout/hierarchy2"/>
    <dgm:cxn modelId="{CFD43003-1C6C-CA4F-B0FA-A78DBB0F8B85}" type="presParOf" srcId="{D637E914-0816-EB43-9F3F-DCD388C3ADAD}" destId="{1C089BF4-C432-464E-8C0D-5A6500C16A9B}" srcOrd="2" destOrd="0" presId="urn:microsoft.com/office/officeart/2005/8/layout/hierarchy2"/>
    <dgm:cxn modelId="{A96B0850-862E-B44F-8704-C566CA08E4E7}" type="presParOf" srcId="{1C089BF4-C432-464E-8C0D-5A6500C16A9B}" destId="{D9C93DE6-DF10-6841-8E19-6EE3F6C4E43A}" srcOrd="0" destOrd="0" presId="urn:microsoft.com/office/officeart/2005/8/layout/hierarchy2"/>
    <dgm:cxn modelId="{B298E89C-0F6F-0E46-AA4D-86419A19AA25}" type="presParOf" srcId="{D637E914-0816-EB43-9F3F-DCD388C3ADAD}" destId="{162E1093-E846-A149-A69D-DECA780C5530}" srcOrd="3" destOrd="0" presId="urn:microsoft.com/office/officeart/2005/8/layout/hierarchy2"/>
    <dgm:cxn modelId="{0AC54B80-500E-F54A-9EE1-DA194BDD40FB}" type="presParOf" srcId="{162E1093-E846-A149-A69D-DECA780C5530}" destId="{3A203219-B376-A14E-9A09-195384DFEAE9}" srcOrd="0" destOrd="0" presId="urn:microsoft.com/office/officeart/2005/8/layout/hierarchy2"/>
    <dgm:cxn modelId="{70BE0B46-EB2C-9142-8689-6395E0EE37C6}" type="presParOf" srcId="{162E1093-E846-A149-A69D-DECA780C5530}" destId="{628523B9-27FB-AF41-96E6-943F45CC21DB}" srcOrd="1" destOrd="0" presId="urn:microsoft.com/office/officeart/2005/8/layout/hierarchy2"/>
    <dgm:cxn modelId="{69C27549-0480-1B49-8D98-FD16EB1BCE51}" type="presParOf" srcId="{628523B9-27FB-AF41-96E6-943F45CC21DB}" destId="{D7FB2810-0793-AC4E-9C08-B172F53B4756}" srcOrd="0" destOrd="0" presId="urn:microsoft.com/office/officeart/2005/8/layout/hierarchy2"/>
    <dgm:cxn modelId="{4C0F34B9-9BE1-3549-B665-A6E7081863B9}" type="presParOf" srcId="{D7FB2810-0793-AC4E-9C08-B172F53B4756}" destId="{9DB596D6-3583-B941-B80F-BDA29AC8C33B}" srcOrd="0" destOrd="0" presId="urn:microsoft.com/office/officeart/2005/8/layout/hierarchy2"/>
    <dgm:cxn modelId="{388BDC4A-7108-F745-B349-7BECA45F2B55}" type="presParOf" srcId="{628523B9-27FB-AF41-96E6-943F45CC21DB}" destId="{410FFE1C-172A-C340-8CC2-975B13ADA652}" srcOrd="1" destOrd="0" presId="urn:microsoft.com/office/officeart/2005/8/layout/hierarchy2"/>
    <dgm:cxn modelId="{AD60E409-321A-C947-BAC8-DCB7E5C50328}" type="presParOf" srcId="{410FFE1C-172A-C340-8CC2-975B13ADA652}" destId="{8E1B8829-97C4-184E-BDA0-23291D5D61EE}" srcOrd="0" destOrd="0" presId="urn:microsoft.com/office/officeart/2005/8/layout/hierarchy2"/>
    <dgm:cxn modelId="{A4487C65-84D5-9A4B-A43B-A80FF0A1E41C}" type="presParOf" srcId="{410FFE1C-172A-C340-8CC2-975B13ADA652}" destId="{E32CB65B-EB33-674F-AA47-A996BD823282}" srcOrd="1" destOrd="0" presId="urn:microsoft.com/office/officeart/2005/8/layout/hierarchy2"/>
    <dgm:cxn modelId="{0D794195-F356-1C4A-B586-BEED11DA91A9}" type="presParOf" srcId="{D637E914-0816-EB43-9F3F-DCD388C3ADAD}" destId="{2B549C91-DD8D-664F-98E1-E1E6D30AF0D5}" srcOrd="4" destOrd="0" presId="urn:microsoft.com/office/officeart/2005/8/layout/hierarchy2"/>
    <dgm:cxn modelId="{F580F240-D091-9C43-BC5D-81B0A6EC7384}" type="presParOf" srcId="{2B549C91-DD8D-664F-98E1-E1E6D30AF0D5}" destId="{C864C388-A3F2-3B4B-B440-11C7F00C90F0}" srcOrd="0" destOrd="0" presId="urn:microsoft.com/office/officeart/2005/8/layout/hierarchy2"/>
    <dgm:cxn modelId="{67593743-10F5-7C44-B0E5-CBA2E2ADA264}" type="presParOf" srcId="{D637E914-0816-EB43-9F3F-DCD388C3ADAD}" destId="{FA72A316-42DE-E746-9850-98C094C34A64}" srcOrd="5" destOrd="0" presId="urn:microsoft.com/office/officeart/2005/8/layout/hierarchy2"/>
    <dgm:cxn modelId="{3F7F35E2-32AC-8945-AE54-C2CBD26F5C09}" type="presParOf" srcId="{FA72A316-42DE-E746-9850-98C094C34A64}" destId="{E3EC1241-07DF-064D-BC77-294BFF9EA781}" srcOrd="0" destOrd="0" presId="urn:microsoft.com/office/officeart/2005/8/layout/hierarchy2"/>
    <dgm:cxn modelId="{904E8904-D496-9E4C-920B-9A794B160F97}" type="presParOf" srcId="{FA72A316-42DE-E746-9850-98C094C34A64}" destId="{5765062F-CCE9-F94A-A9BD-C15CDD20027C}" srcOrd="1" destOrd="0" presId="urn:microsoft.com/office/officeart/2005/8/layout/hierarchy2"/>
    <dgm:cxn modelId="{FCA23C4B-E0B1-404D-B49E-3121681C1D4B}" type="presParOf" srcId="{5765062F-CCE9-F94A-A9BD-C15CDD20027C}" destId="{1A229C06-E7D9-9442-84AC-23013FCB5EFB}" srcOrd="0" destOrd="0" presId="urn:microsoft.com/office/officeart/2005/8/layout/hierarchy2"/>
    <dgm:cxn modelId="{BAB7633C-2E5E-B441-8C7A-6C2F1F92CAF7}" type="presParOf" srcId="{1A229C06-E7D9-9442-84AC-23013FCB5EFB}" destId="{62E4A025-4A1A-494D-A354-3EC6F0F656D7}" srcOrd="0" destOrd="0" presId="urn:microsoft.com/office/officeart/2005/8/layout/hierarchy2"/>
    <dgm:cxn modelId="{EE8D9B98-D2AB-F64E-A9C1-D46A58B7BD9A}" type="presParOf" srcId="{5765062F-CCE9-F94A-A9BD-C15CDD20027C}" destId="{DA9A8F34-B06D-514F-921D-D9BBDC5D00C1}" srcOrd="1" destOrd="0" presId="urn:microsoft.com/office/officeart/2005/8/layout/hierarchy2"/>
    <dgm:cxn modelId="{631A2926-C2F5-2042-87B9-9531D01963D0}" type="presParOf" srcId="{DA9A8F34-B06D-514F-921D-D9BBDC5D00C1}" destId="{D7FEDA37-3548-9140-9978-015A4E538FB8}" srcOrd="0" destOrd="0" presId="urn:microsoft.com/office/officeart/2005/8/layout/hierarchy2"/>
    <dgm:cxn modelId="{BCE15026-EF74-4643-B861-91F907F8B001}" type="presParOf" srcId="{DA9A8F34-B06D-514F-921D-D9BBDC5D00C1}" destId="{75BDDBA8-4FF2-8B4A-BFEC-5ECFAB6601EE}" srcOrd="1" destOrd="0" presId="urn:microsoft.com/office/officeart/2005/8/layout/hierarchy2"/>
    <dgm:cxn modelId="{469BB462-DC05-6E4A-BA2D-43B87C2E8C66}" type="presParOf" srcId="{5765062F-CCE9-F94A-A9BD-C15CDD20027C}" destId="{F6BA3E6E-5798-0947-9C72-DEC6A840CD88}" srcOrd="2" destOrd="0" presId="urn:microsoft.com/office/officeart/2005/8/layout/hierarchy2"/>
    <dgm:cxn modelId="{A073469F-4173-1C46-AEF2-26B5B3F36FC7}" type="presParOf" srcId="{F6BA3E6E-5798-0947-9C72-DEC6A840CD88}" destId="{F81C8482-CA50-1C4F-BB6A-78F3058EEF10}" srcOrd="0" destOrd="0" presId="urn:microsoft.com/office/officeart/2005/8/layout/hierarchy2"/>
    <dgm:cxn modelId="{47AEC089-16CF-A142-9272-45D4677B8E42}" type="presParOf" srcId="{5765062F-CCE9-F94A-A9BD-C15CDD20027C}" destId="{A3007653-5716-3F42-8747-1B5D10C008D8}" srcOrd="3" destOrd="0" presId="urn:microsoft.com/office/officeart/2005/8/layout/hierarchy2"/>
    <dgm:cxn modelId="{A59780AD-2F7F-6D40-89E6-771C5AB08FC0}" type="presParOf" srcId="{A3007653-5716-3F42-8747-1B5D10C008D8}" destId="{A8835FAB-4EE7-D843-82F4-90F360EA3FE8}" srcOrd="0" destOrd="0" presId="urn:microsoft.com/office/officeart/2005/8/layout/hierarchy2"/>
    <dgm:cxn modelId="{C33A721E-74DA-6D40-9E6D-186219F4E36A}" type="presParOf" srcId="{A3007653-5716-3F42-8747-1B5D10C008D8}" destId="{76D73BB7-1834-3A4D-8A2B-44C62A73D26C}" srcOrd="1" destOrd="0" presId="urn:microsoft.com/office/officeart/2005/8/layout/hierarchy2"/>
    <dgm:cxn modelId="{56CDDBA6-4D51-B148-9F0F-771B9B51D00C}" type="presParOf" srcId="{D637E914-0816-EB43-9F3F-DCD388C3ADAD}" destId="{A1B55FFA-A502-AF4D-8F38-1BCFA0DC49C8}" srcOrd="6" destOrd="0" presId="urn:microsoft.com/office/officeart/2005/8/layout/hierarchy2"/>
    <dgm:cxn modelId="{6E6B5370-0461-6D46-B578-311D4AAAB9AA}" type="presParOf" srcId="{A1B55FFA-A502-AF4D-8F38-1BCFA0DC49C8}" destId="{DA0E7773-051D-6248-95A3-517FB45FC907}" srcOrd="0" destOrd="0" presId="urn:microsoft.com/office/officeart/2005/8/layout/hierarchy2"/>
    <dgm:cxn modelId="{D439FBE0-D220-4B48-B691-3E012B77D04E}" type="presParOf" srcId="{D637E914-0816-EB43-9F3F-DCD388C3ADAD}" destId="{EC9FF0FC-E8C9-0A43-A1D7-238EA7EA0856}" srcOrd="7" destOrd="0" presId="urn:microsoft.com/office/officeart/2005/8/layout/hierarchy2"/>
    <dgm:cxn modelId="{77ED5919-03AB-4B40-91DB-B3F723F7EA60}" type="presParOf" srcId="{EC9FF0FC-E8C9-0A43-A1D7-238EA7EA0856}" destId="{2EEFD333-DCB8-6D4C-B051-996267E49651}" srcOrd="0" destOrd="0" presId="urn:microsoft.com/office/officeart/2005/8/layout/hierarchy2"/>
    <dgm:cxn modelId="{C209C231-EB14-3E4A-B7DD-FF01DB229E0D}" type="presParOf" srcId="{EC9FF0FC-E8C9-0A43-A1D7-238EA7EA0856}" destId="{7CB75023-4305-0A45-9E7C-0B6D5A38274F}" srcOrd="1" destOrd="0" presId="urn:microsoft.com/office/officeart/2005/8/layout/hierarchy2"/>
    <dgm:cxn modelId="{4C7DC7CF-ECD8-834B-9AC7-949CBB5A1557}" type="presParOf" srcId="{7CB75023-4305-0A45-9E7C-0B6D5A38274F}" destId="{875BC83E-9EF9-AF40-BE02-AF57B81DC40F}" srcOrd="0" destOrd="0" presId="urn:microsoft.com/office/officeart/2005/8/layout/hierarchy2"/>
    <dgm:cxn modelId="{B79A7FAB-B978-BA47-A472-7C4F514B2CBA}" type="presParOf" srcId="{875BC83E-9EF9-AF40-BE02-AF57B81DC40F}" destId="{8B64BA85-9D68-3D49-85A9-501983ACC24C}" srcOrd="0" destOrd="0" presId="urn:microsoft.com/office/officeart/2005/8/layout/hierarchy2"/>
    <dgm:cxn modelId="{26FD28BE-3A11-9C44-AD5E-5A39EF0C1BFA}" type="presParOf" srcId="{7CB75023-4305-0A45-9E7C-0B6D5A38274F}" destId="{E0B7F781-FA28-5E46-8F07-4B7BCC372A18}" srcOrd="1" destOrd="0" presId="urn:microsoft.com/office/officeart/2005/8/layout/hierarchy2"/>
    <dgm:cxn modelId="{5ECA41E8-21FF-FF4E-B546-4B0EA0E62642}" type="presParOf" srcId="{E0B7F781-FA28-5E46-8F07-4B7BCC372A18}" destId="{0D16103B-B97C-1147-9423-86BFBB5A4553}" srcOrd="0" destOrd="0" presId="urn:microsoft.com/office/officeart/2005/8/layout/hierarchy2"/>
    <dgm:cxn modelId="{E91A8E10-D967-2B42-A25A-233C3BF5EFDF}" type="presParOf" srcId="{E0B7F781-FA28-5E46-8F07-4B7BCC372A18}" destId="{13FB62D1-ACC5-B547-988D-3F54027F1C9D}" srcOrd="1" destOrd="0" presId="urn:microsoft.com/office/officeart/2005/8/layout/hierarchy2"/>
    <dgm:cxn modelId="{8E27246E-434A-D743-9BCA-8DB9659B8139}" type="presParOf" srcId="{7CB75023-4305-0A45-9E7C-0B6D5A38274F}" destId="{BF9A7715-0999-0C4A-BD99-52B213756665}" srcOrd="2" destOrd="0" presId="urn:microsoft.com/office/officeart/2005/8/layout/hierarchy2"/>
    <dgm:cxn modelId="{5CF2CBB7-96A6-134F-A355-8E124BB237FE}" type="presParOf" srcId="{BF9A7715-0999-0C4A-BD99-52B213756665}" destId="{92903144-53CB-8A49-9C32-14DA60FC9CCA}" srcOrd="0" destOrd="0" presId="urn:microsoft.com/office/officeart/2005/8/layout/hierarchy2"/>
    <dgm:cxn modelId="{CF7DEFE5-C3C1-FE49-B06F-0740B16BB391}" type="presParOf" srcId="{7CB75023-4305-0A45-9E7C-0B6D5A38274F}" destId="{88D07001-40D2-5944-A89D-2B3BD48667B9}" srcOrd="3" destOrd="0" presId="urn:microsoft.com/office/officeart/2005/8/layout/hierarchy2"/>
    <dgm:cxn modelId="{CB45E78D-14D9-1544-8EAD-AC38A2DEC6A4}" type="presParOf" srcId="{88D07001-40D2-5944-A89D-2B3BD48667B9}" destId="{B80A1519-1353-9543-B73E-51C59B617B7B}" srcOrd="0" destOrd="0" presId="urn:microsoft.com/office/officeart/2005/8/layout/hierarchy2"/>
    <dgm:cxn modelId="{D6F16571-EF05-124D-9257-40CEEAFA80C4}" type="presParOf" srcId="{88D07001-40D2-5944-A89D-2B3BD48667B9}" destId="{9E5026AB-38EE-644F-ABB4-13A852167C68}" srcOrd="1" destOrd="0" presId="urn:microsoft.com/office/officeart/2005/8/layout/hierarchy2"/>
    <dgm:cxn modelId="{9C2FAB25-9FFC-434F-9B0C-1315F9668BEF}" type="presParOf" srcId="{D637E914-0816-EB43-9F3F-DCD388C3ADAD}" destId="{2E3EA19D-0C0D-474A-B948-470564FA7790}" srcOrd="8" destOrd="0" presId="urn:microsoft.com/office/officeart/2005/8/layout/hierarchy2"/>
    <dgm:cxn modelId="{BBC8DC5E-48BB-C746-956C-B8C3A4D0DEF5}" type="presParOf" srcId="{2E3EA19D-0C0D-474A-B948-470564FA7790}" destId="{E1F8C7F4-EA38-324B-8454-EBD82A0DA366}" srcOrd="0" destOrd="0" presId="urn:microsoft.com/office/officeart/2005/8/layout/hierarchy2"/>
    <dgm:cxn modelId="{AB3D0CB5-4DBE-1D48-8DA3-BB4062F45949}" type="presParOf" srcId="{D637E914-0816-EB43-9F3F-DCD388C3ADAD}" destId="{A56C01D1-06C6-1E45-8883-7A566AA7409F}" srcOrd="9" destOrd="0" presId="urn:microsoft.com/office/officeart/2005/8/layout/hierarchy2"/>
    <dgm:cxn modelId="{6F9F55AE-2D02-DF4A-958C-8A87B9186CF1}" type="presParOf" srcId="{A56C01D1-06C6-1E45-8883-7A566AA7409F}" destId="{657F307E-F7A0-7F44-9F31-DD044DB20494}" srcOrd="0" destOrd="0" presId="urn:microsoft.com/office/officeart/2005/8/layout/hierarchy2"/>
    <dgm:cxn modelId="{B9F9001D-A230-E446-9320-3B4B83370B8C}" type="presParOf" srcId="{A56C01D1-06C6-1E45-8883-7A566AA7409F}" destId="{F7ECE1FF-B254-704C-B115-BD3CDF5E9BBB}" srcOrd="1" destOrd="0" presId="urn:microsoft.com/office/officeart/2005/8/layout/hierarchy2"/>
    <dgm:cxn modelId="{1C4B09F3-2890-FD4B-AB74-DD601C253C8D}" type="presParOf" srcId="{F7ECE1FF-B254-704C-B115-BD3CDF5E9BBB}" destId="{12411F8E-ABB9-D74C-87F9-484DFBCCF233}" srcOrd="0" destOrd="0" presId="urn:microsoft.com/office/officeart/2005/8/layout/hierarchy2"/>
    <dgm:cxn modelId="{99197224-A0BE-0F44-B78D-A8407F9375C5}" type="presParOf" srcId="{12411F8E-ABB9-D74C-87F9-484DFBCCF233}" destId="{AED3189B-BA8F-E749-8D58-6030B77469BF}" srcOrd="0" destOrd="0" presId="urn:microsoft.com/office/officeart/2005/8/layout/hierarchy2"/>
    <dgm:cxn modelId="{18A7F567-1B9C-6F42-AABE-83EBA3E5E457}" type="presParOf" srcId="{F7ECE1FF-B254-704C-B115-BD3CDF5E9BBB}" destId="{D034B21C-E1BE-8E43-B581-D10AB9291095}" srcOrd="1" destOrd="0" presId="urn:microsoft.com/office/officeart/2005/8/layout/hierarchy2"/>
    <dgm:cxn modelId="{7DAB9D90-95BD-D24D-9F3A-D927CB085E5C}" type="presParOf" srcId="{D034B21C-E1BE-8E43-B581-D10AB9291095}" destId="{C6BF55B5-2F04-F94A-B002-41001518AFF6}" srcOrd="0" destOrd="0" presId="urn:microsoft.com/office/officeart/2005/8/layout/hierarchy2"/>
    <dgm:cxn modelId="{04DCCE02-9819-C748-9FA8-226B48016818}" type="presParOf" srcId="{D034B21C-E1BE-8E43-B581-D10AB9291095}" destId="{D8B89510-C21C-934D-A4A4-C2AC520434E3}" srcOrd="1" destOrd="0" presId="urn:microsoft.com/office/officeart/2005/8/layout/hierarchy2"/>
    <dgm:cxn modelId="{3D932E9A-96D3-6048-94CB-089F0B99862C}" type="presParOf" srcId="{F7ECE1FF-B254-704C-B115-BD3CDF5E9BBB}" destId="{D82056F2-5F4D-A94D-9EF6-CC5CAA3F732F}" srcOrd="2" destOrd="0" presId="urn:microsoft.com/office/officeart/2005/8/layout/hierarchy2"/>
    <dgm:cxn modelId="{B2B27B2B-3AEF-474B-BCF9-E052F1562C6C}" type="presParOf" srcId="{D82056F2-5F4D-A94D-9EF6-CC5CAA3F732F}" destId="{464B26FB-312D-1641-9387-68259B371267}" srcOrd="0" destOrd="0" presId="urn:microsoft.com/office/officeart/2005/8/layout/hierarchy2"/>
    <dgm:cxn modelId="{364CA2D6-B84E-C54D-939C-2B24C76900B5}" type="presParOf" srcId="{F7ECE1FF-B254-704C-B115-BD3CDF5E9BBB}" destId="{36C366D0-4389-AC42-A90A-EAB2F42A4689}" srcOrd="3" destOrd="0" presId="urn:microsoft.com/office/officeart/2005/8/layout/hierarchy2"/>
    <dgm:cxn modelId="{0A8202EE-5216-3D47-96CB-9C64C24090E4}" type="presParOf" srcId="{36C366D0-4389-AC42-A90A-EAB2F42A4689}" destId="{8E6968FE-3ACC-0441-AFEF-39EDE8A0AE13}" srcOrd="0" destOrd="0" presId="urn:microsoft.com/office/officeart/2005/8/layout/hierarchy2"/>
    <dgm:cxn modelId="{BED09C5D-7A98-E14C-87C7-42CF58E905AC}" type="presParOf" srcId="{36C366D0-4389-AC42-A90A-EAB2F42A4689}" destId="{2C0AF4FC-F1F4-A24A-9D9C-6491FB4E0F8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A5607E-F457-E846-AA1A-27B036AE73EE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0863BA78-34EE-014F-94A8-88888487759B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Inner</a:t>
          </a:r>
          <a:r>
            <a:rPr lang="de-DE" sz="900" dirty="0">
              <a:solidFill>
                <a:schemeClr val="tx1"/>
              </a:solidFill>
            </a:rPr>
            <a:t> Setting </a:t>
          </a:r>
          <a:r>
            <a:rPr lang="de-DE" sz="900" dirty="0" smtClean="0">
              <a:solidFill>
                <a:schemeClr val="tx1"/>
              </a:solidFill>
            </a:rPr>
            <a:t>[16]</a:t>
          </a:r>
          <a:endParaRPr dirty="0"/>
        </a:p>
      </dgm:t>
    </dgm:pt>
    <dgm:pt modelId="{A3B533E4-F80F-144D-8FD6-21846885A96E}" type="parTrans" cxnId="{BDC92E89-7F77-C647-B650-8F9BA4FC5A2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98031F3-94E6-3142-9883-469304C27616}" type="sibTrans" cxnId="{BDC92E89-7F77-C647-B650-8F9BA4FC5A2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350B772-C35D-5A45-AB2C-7736734ADFE8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D. </a:t>
          </a:r>
          <a:r>
            <a:rPr lang="de-DE" sz="1000" dirty="0" err="1">
              <a:solidFill>
                <a:schemeClr val="tx1"/>
              </a:solidFill>
            </a:rPr>
            <a:t>implementation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[13]</a:t>
          </a:r>
          <a:endParaRPr dirty="0"/>
        </a:p>
      </dgm:t>
    </dgm:pt>
    <dgm:pt modelId="{EA743515-90E7-EE4A-80C5-A7252A66A31B}" type="parTrans" cxnId="{673EB4A3-74B9-5047-888E-41B6BC2E85A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DC4BFD1-8963-B34B-A1AC-E116156DCEE5}" type="sibTrans" cxnId="{673EB4A3-74B9-5047-888E-41B6BC2E85A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3F7F602-41AE-8B44-B71D-7D18FEB4E2F8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3. relative </a:t>
          </a:r>
          <a:r>
            <a:rPr lang="de-DE" sz="1000" dirty="0" err="1">
              <a:solidFill>
                <a:schemeClr val="tx1"/>
              </a:solidFill>
            </a:rPr>
            <a:t>priority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0E71282D-7C42-1C48-B454-6457E188D3CF}" type="parTrans" cxnId="{2652BB9D-AB6E-364A-93D4-746ACF272D3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5ABC6CC-FCCC-EF41-AD74-9B12FAA1B182}" type="sibTrans" cxnId="{2652BB9D-AB6E-364A-93D4-746ACF272D3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20E5E19-C63F-454D-97BF-3562C7DCAFAD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4. </a:t>
          </a:r>
          <a:r>
            <a:rPr lang="de-DE" sz="1000" dirty="0" err="1">
              <a:solidFill>
                <a:schemeClr val="tx1"/>
              </a:solidFill>
            </a:rPr>
            <a:t>organizational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incentives</a:t>
          </a:r>
          <a:r>
            <a:rPr lang="de-DE" sz="1000" dirty="0">
              <a:solidFill>
                <a:schemeClr val="tx1"/>
              </a:solidFill>
            </a:rPr>
            <a:t> &amp; </a:t>
          </a:r>
          <a:r>
            <a:rPr lang="de-DE" sz="1000" dirty="0" err="1">
              <a:solidFill>
                <a:schemeClr val="tx1"/>
              </a:solidFill>
            </a:rPr>
            <a:t>rewards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9EF86419-E66E-C84E-9DA6-7631233378E7}" type="parTrans" cxnId="{61B6E355-BC3A-FC42-BAA0-B552A0C5DAD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7CFB38B-2A6C-2F4F-8B60-F26DF845462A}" type="sibTrans" cxnId="{61B6E355-BC3A-FC42-BAA0-B552A0C5DAD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A453FBC-E8F5-B24F-8449-E013CB8A1034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E. </a:t>
          </a:r>
          <a:r>
            <a:rPr lang="de-DE" sz="1000" dirty="0" err="1">
              <a:solidFill>
                <a:schemeClr val="tx1"/>
              </a:solidFill>
            </a:rPr>
            <a:t>readiness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for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implementation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[13]</a:t>
          </a:r>
          <a:endParaRPr dirty="0"/>
        </a:p>
      </dgm:t>
    </dgm:pt>
    <dgm:pt modelId="{E39FA900-7F45-2D43-89A2-F3B059645628}" type="parTrans" cxnId="{D7CF2242-50D3-9649-949B-0C74F6A97E3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A24E9F6-B4D6-A548-B1ED-6C12377305CF}" type="sibTrans" cxnId="{D7CF2242-50D3-9649-949B-0C74F6A97E3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A4ED5AB-0BD7-8340-8C79-1C2792DBFA90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2. </a:t>
          </a:r>
          <a:r>
            <a:rPr lang="de-DE" sz="1000" dirty="0" err="1">
              <a:solidFill>
                <a:schemeClr val="tx1"/>
              </a:solidFill>
            </a:rPr>
            <a:t>available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resources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[11]</a:t>
          </a:r>
          <a:endParaRPr dirty="0"/>
        </a:p>
      </dgm:t>
    </dgm:pt>
    <dgm:pt modelId="{2A48F749-CAE8-E040-9DF8-4387BE492096}" type="parTrans" cxnId="{58DF65EE-EC69-8749-A4AE-41734F98CA5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F46ADFC-C059-1142-9722-DE6FBB3EE2D4}" type="sibTrans" cxnId="{58DF65EE-EC69-8749-A4AE-41734F98CA5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51715CE-CC57-FD47-A4EE-7B4CDEEF1A55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5. </a:t>
          </a:r>
          <a:r>
            <a:rPr lang="de-DE" sz="1000" dirty="0" err="1">
              <a:solidFill>
                <a:schemeClr val="tx1"/>
              </a:solidFill>
            </a:rPr>
            <a:t>goals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and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feedback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E4B20290-34C3-724C-AADA-048646A14A23}" type="parTrans" cxnId="{1E90FD10-01C0-5749-8C77-B9C0105FA01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76FB307-9F82-F34D-A80A-8D61183155FF}" type="sibTrans" cxnId="{1E90FD10-01C0-5749-8C77-B9C0105FA01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3FEA3BB-D5D1-1045-AD19-30C6B8CE676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6. </a:t>
          </a:r>
          <a:r>
            <a:rPr lang="de-DE" sz="1000" dirty="0" err="1">
              <a:solidFill>
                <a:schemeClr val="tx1"/>
              </a:solidFill>
            </a:rPr>
            <a:t>learning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climate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707CD7C4-2E33-C44C-BEA3-D1B4BF58105A}" type="parTrans" cxnId="{C5C33B72-003B-C046-B3EC-24A7C368C02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6ACD4C5-B3BC-DF4B-A92B-E413C6F04E9F}" type="sibTrans" cxnId="{C5C33B72-003B-C046-B3EC-24A7C368C02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253CE15-F426-C347-A395-220CC57D01C1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3. </a:t>
          </a:r>
          <a:r>
            <a:rPr lang="de-DE" sz="1000" dirty="0" err="1">
              <a:solidFill>
                <a:schemeClr val="tx1"/>
              </a:solidFill>
            </a:rPr>
            <a:t>access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to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knowledge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and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information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2A0E514A-6DA6-4648-9803-2830E78C1975}" type="parTrans" cxnId="{08768274-8E1E-D349-B50C-6D827EE2603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A842144-0B9A-E944-9C98-7E0DC85F22F5}" type="sibTrans" cxnId="{08768274-8E1E-D349-B50C-6D827EE2603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62B4A80-F014-1841-A2F1-7415004306F2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1. </a:t>
          </a:r>
          <a:r>
            <a:rPr lang="de-DE" sz="1000" dirty="0" err="1">
              <a:solidFill>
                <a:schemeClr val="tx1"/>
              </a:solidFill>
            </a:rPr>
            <a:t>leadership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engagement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6D1CD2BB-FA88-D149-84BC-4D702E9AC170}" type="parTrans" cxnId="{B96B05DF-A85A-EC4B-A16B-065E9CD562D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A187EA6-A311-8347-A338-14A0504F6EAA}" type="sibTrans" cxnId="{B96B05DF-A85A-EC4B-A16B-065E9CD562D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CFEC80A-A57F-2341-A254-C4FF829F7EE2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BD44C887-035B-734F-B05F-1A78BB22F01E}" type="parTrans" cxnId="{83471D71-C1A2-6940-8FCC-E0C12107112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798ACDE-00A4-A541-8E67-C138F25EA08D}" type="sibTrans" cxnId="{83471D71-C1A2-6940-8FCC-E0C12107112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F6CB713-A89A-F347-8C2E-E7A556D9C88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064938B7-B419-404F-8417-E9D1696D05E2}" type="parTrans" cxnId="{02F56642-A055-AD4E-9A38-8D6D5B95B45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A73FFB2-904F-CE48-AF30-A12D58754B61}" type="sibTrans" cxnId="{02F56642-A055-AD4E-9A38-8D6D5B95B45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47C21A0-FA0E-2B43-84C5-4CB67041DE3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8DF74E7E-6BF9-C841-897A-6CC41D530D0B}" type="parTrans" cxnId="{0ECB843D-A1B4-C041-96F6-C8EBB442DC9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8054E5D-897E-3D45-9EDD-80DC093C601F}" type="sibTrans" cxnId="{0ECB843D-A1B4-C041-96F6-C8EBB442DC9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E6A0FDC-C7AF-E24F-AF8D-43A184BC60A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21A33FA8-A9B2-0441-AC1E-FBFDAC7FD0F6}" type="parTrans" cxnId="{DDE546A2-A513-DE43-8023-282FB7B4EB9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5A9E394-DC33-D64E-960B-E294A865C53A}" type="sibTrans" cxnId="{DDE546A2-A513-DE43-8023-282FB7B4EB9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5EAB085-7191-3849-BB71-1984FCE8658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B351A657-0B8F-4248-8F9C-F12699EC9414}" type="parTrans" cxnId="{CD870527-9EC8-984A-8B33-CFE02512B04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A551B1B-71C4-E04C-8AC5-105D50909B71}" type="sibTrans" cxnId="{CD870527-9EC8-984A-8B33-CFE02512B04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735DA76-0B7D-5D41-9A8D-59D733B887CC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B7291424-0659-5047-804D-90E1B82C4996}" type="parTrans" cxnId="{6FBD5494-53A0-6541-B18B-093779A31A8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42256E7-735F-A043-A62D-D2E79BE69C2F}" type="sibTrans" cxnId="{6FBD5494-53A0-6541-B18B-093779A31A8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4730BAA-3DE9-6649-BF66-36B90E9EC2EA}">
      <dgm:prSet phldrT="[Text]" custT="1"/>
      <dgm:spPr bwMode="auto">
        <a:noFill/>
        <a:ln>
          <a:solidFill>
            <a:schemeClr val="tx1"/>
          </a:solidFill>
          <a:prstDash val="sysDot"/>
          <a:miter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42846389-3D1D-584D-BBE9-A0D3F461B003}" type="parTrans" cxnId="{E7CB9311-48E6-8D49-8729-5CA6AA53967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1AF528D-D6E0-BC4D-8278-12A022E78AF2}" type="sibTrans" cxnId="{E7CB9311-48E6-8D49-8729-5CA6AA53967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A74824E-CB71-4F47-998E-EB87C5362D7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B375EFCA-5FB9-414C-92B8-95697E948E43}" type="parTrans" cxnId="{4194FB1E-9D18-4040-9A44-EA88E80A69D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BC4A717-D349-2D41-B158-A0A67010DD8B}" type="sibTrans" cxnId="{4194FB1E-9D18-4040-9A44-EA88E80A69D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D79D10D-9542-FA4E-B6FB-2BB7D6D9BB6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892FA81D-E754-964B-99B2-AD8AB7127D07}" type="parTrans" cxnId="{FE81C024-80A2-6444-BE54-049FCC5084A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3416CED-066A-854A-9BEB-20D12CB02216}" type="sibTrans" cxnId="{FE81C024-80A2-6444-BE54-049FCC5084A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403E7D6-7146-E84E-9956-E66CD018871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319E6F52-6407-6E4A-8E00-BB753523E227}" type="parTrans" cxnId="{857ACDE8-C075-7A4B-BE60-6B3766B4124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F9882F3-0907-3548-A813-C8F52CC3B3D7}" type="sibTrans" cxnId="{857ACDE8-C075-7A4B-BE60-6B3766B4124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7F6D818-2405-8B43-9D60-61F7B1130657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other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resources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D4CC4CD1-5F05-D74D-A83D-91735AF54604}" type="parTrans" cxnId="{2205B47C-B5D3-5E40-BAB2-E84BAE00C9E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667566F-AA10-434B-9D2A-CA51A8321D96}" type="sibTrans" cxnId="{2205B47C-B5D3-5E40-BAB2-E84BAE00C9E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6B5C33B-4530-904B-98E1-2654D42EEAD3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workload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F34F06E0-2B0D-DB4E-8E16-BE1447F215CB}" type="parTrans" cxnId="{BD581D73-A9C0-4A4B-9D95-7DD374D9DB3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A6FDB1C-8A15-2746-9264-74D792D2ED70}" type="sibTrans" cxnId="{BD581D73-A9C0-4A4B-9D95-7DD374D9DB3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E2BF5F7-76D0-9140-9A90-87B3526DA58F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money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7F983567-085E-F543-B994-92D9DEDE4C14}" type="parTrans" cxnId="{DD245694-D008-8949-9AFB-FAB058F5C33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1FF412E-C36F-164E-907C-CDCD3C4D74D1}" type="sibTrans" cxnId="{DD245694-D008-8949-9AFB-FAB058F5C33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3E3F10B-FB9E-4E4F-88EA-23E09578D41A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outdoor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space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F15036A6-145F-D94B-AA97-6727075AE31A}" type="parTrans" cxnId="{50C15733-4463-7044-A8C7-3BB591E3ACA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BFFBAB0-0F4E-324D-88C5-5600917F6A61}" type="sibTrans" cxnId="{50C15733-4463-7044-A8C7-3BB591E3ACA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ECC6874-6BAF-B741-A26C-2DC4C7EF3C37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personell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4B405019-5B6E-B745-9EFD-B3473D2F1652}" type="parTrans" cxnId="{59A1F137-DE2A-4E4A-8320-AC76DD86788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CF70ED4-A358-DA49-9EC4-19C137A17E7E}" type="sibTrans" cxnId="{59A1F137-DE2A-4E4A-8320-AC76DD86788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053A39D-1AE5-144D-9F30-E391C2827960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time </a:t>
          </a:r>
          <a:r>
            <a:rPr lang="de-DE" sz="10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E8030071-0908-2B4A-A66A-922678CC218A}" type="parTrans" cxnId="{4FD566FF-EC63-834A-8FE5-C29CA6C8F5A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13BB1A3-86FE-2A40-85AF-A56713D48B5A}" type="sibTrans" cxnId="{4FD566FF-EC63-834A-8FE5-C29CA6C8F5A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87ECCC9-1327-1247-9F81-EBD2307FCBF0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students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97746EDE-D621-7148-90F4-C3D9D4AED6C5}" type="parTrans" cxnId="{2B59AD68-C789-AF4D-AC20-4AF3396E95A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19DAA42-31FB-8943-AB4E-6D7401D42FE9}" type="sibTrans" cxnId="{2B59AD68-C789-AF4D-AC20-4AF3396E95A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4647023-FDB1-944D-9EC4-AB7F40C84B9D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teachers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27EA70D8-9B90-EF46-BEDF-AC9D78BD7972}" type="parTrans" cxnId="{4F807F2E-DCFB-9846-9055-C6C591E969B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B3BA7B6-6EBC-4C41-84FD-6632DBDFE4E5}" type="sibTrans" cxnId="{4F807F2E-DCFB-9846-9055-C6C591E969B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4BBAA26-B6A8-A94B-A8E3-A7206EBBF91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73FB73D1-F290-344D-9FCC-BF851E0E79D6}" type="parTrans" cxnId="{7B9FECEC-176F-3540-9566-69FDEE511F5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56343C2-6399-6248-AB25-4EE78A5AFEFC}" type="sibTrans" cxnId="{7B9FECEC-176F-3540-9566-69FDEE511F5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26FADB1-3487-254E-B063-26351402D99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[5]</a:t>
          </a:r>
          <a:endParaRPr lang="de-DE" sz="900" dirty="0">
            <a:solidFill>
              <a:schemeClr val="tx1"/>
            </a:solidFill>
          </a:endParaRPr>
        </a:p>
      </dgm:t>
    </dgm:pt>
    <dgm:pt modelId="{80CBD553-4805-7F4D-95AE-74F009C9D7B0}" type="parTrans" cxnId="{EBB85CDA-8942-3142-A6E1-3802B4D61C5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7132D15-3E7D-3C42-88B7-FDBD9B99E8B9}" type="sibTrans" cxnId="{EBB85CDA-8942-3142-A6E1-3802B4D61C5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57AE35F-B11D-B54F-9058-AC869752F4E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72B009C6-FE67-A346-BB02-917681BEF342}" type="parTrans" cxnId="{3AB1F2DF-3C40-A743-B720-2CBB477E894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2510F46-1A67-8F4D-B87D-047031D57462}" type="sibTrans" cxnId="{3AB1F2DF-3C40-A743-B720-2CBB477E894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3A8500A-E129-594E-8131-EF255AED6DCA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barrier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4936F4E1-CE73-3F4E-A024-69FAEAA61D5D}" type="parTrans" cxnId="{CF0F0247-FFE4-B64B-B2B0-64A0F93CA03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85BA7E6-7C70-D54A-839D-C6A755677BA2}" type="sibTrans" cxnId="{CF0F0247-FFE4-B64B-B2B0-64A0F93CA03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3A8F395-971C-2F41-8F30-1CA3479D5145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facilitator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31787327-65DD-B544-8A21-73E8BA19E017}" type="parTrans" cxnId="{F2DABCFF-7767-B846-BDA2-3A6657C79F4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6762953-11BE-B04F-98BE-2C463813A4FF}" type="sibTrans" cxnId="{F2DABCFF-7767-B846-BDA2-3A6657C79F4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3433492-46DD-9B46-A058-E69E9E314CE9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barrier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8E599713-A84F-C847-BFD0-01FFE0538F7E}" type="parTrans" cxnId="{A290706B-8D03-6048-A170-6C84D667EC0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3474E8B-0945-E44C-ACC3-DA09D3159094}" type="sibTrans" cxnId="{A290706B-8D03-6048-A170-6C84D667EC0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AB2F53D-65B0-B642-9E61-7F60BC0E52C5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facilitator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A9853D01-E2C8-6941-A699-5CD56621C8B3}" type="parTrans" cxnId="{3FE5BE02-04A3-2544-B352-86AC9F562C0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6E86217-A0A0-D04B-86CF-7341215E1BFB}" type="sibTrans" cxnId="{3FE5BE02-04A3-2544-B352-86AC9F562C0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C17DA03-DD89-E643-9DE9-6DF8E4F8CF0E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barrier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9B2E96BD-893E-424C-B7E0-7AA76783D241}" type="parTrans" cxnId="{E353B01C-8818-2E4F-BA2C-D57D0335F22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6E76E6D-6BCD-8F41-943E-01927B03C9B3}" type="sibTrans" cxnId="{E353B01C-8818-2E4F-BA2C-D57D0335F22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8EFBBCD-2E16-824E-8B07-4D7C92537C17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barrier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E300A44A-9326-D648-8539-68CBE8E87975}" type="parTrans" cxnId="{329BF548-B912-1548-9F62-9554087D22B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96AAA32-9894-1C42-B086-8C8753FEA4F1}" type="sibTrans" cxnId="{329BF548-B912-1548-9F62-9554087D22B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8BBCBBC-002C-494A-ACC5-775E37DA222A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facilitator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D8536DA2-FF90-0C40-B1A2-3C9D214DCEBB}" type="parTrans" cxnId="{B35930EB-5EDF-224D-9BAB-7ADD1B3656CA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A9B51F0-6BFC-ED47-A89A-B36B81620ADA}" type="sibTrans" cxnId="{B35930EB-5EDF-224D-9BAB-7ADD1B3656C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95662AE-CE9B-DB4C-AF30-47AD70B5D1B7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barrier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A4204CB2-0E7F-A04A-B8EB-3F624B041399}" type="parTrans" cxnId="{9F8E0410-EF5E-F14C-B075-CA302C03E81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6F65FEC-85EE-5340-9E22-63B6E4B437AC}" type="sibTrans" cxnId="{9F8E0410-EF5E-F14C-B075-CA302C03E81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408E05C-961A-AF40-88D8-36A40CE3063D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facilitator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BDDCB045-E97C-E040-B284-2767F790988C}" type="parTrans" cxnId="{A5DBE900-F442-1A4E-90C3-646CF6C5311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68FE451-5FF4-2746-8915-92F0A5BB054C}" type="sibTrans" cxnId="{A5DBE900-F442-1A4E-90C3-646CF6C5311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BB96A50-BF86-EF41-AA92-E1791AA112AC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barrier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5D8BF13A-64A4-1740-A808-405A12C38622}" type="parTrans" cxnId="{529AB64B-4A6D-7B43-8474-7AF389B959D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57EE2E6-9446-244A-8391-AA2481ECA1A2}" type="sibTrans" cxnId="{529AB64B-4A6D-7B43-8474-7AF389B959D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F205F84-E1B8-AA47-8E1D-AB37E7E8F253}">
      <dgm:prSet phldrT="[Text]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dirty="0" err="1">
              <a:solidFill>
                <a:schemeClr val="tx1"/>
              </a:solidFill>
            </a:rPr>
            <a:t>facilitator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7AC00810-EB03-9A49-AAEC-B1354C20B851}" type="parTrans" cxnId="{51DA5743-F8A2-984E-8161-F5BBEF66E68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37C0AD6-715E-064B-BD52-9CBB98B3AD2A}" type="sibTrans" cxnId="{51DA5743-F8A2-984E-8161-F5BBEF66E68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72EFE03-9CB3-8E41-9E4A-3CBE9B06058F}" type="pres">
      <dgm:prSet presAssocID="{7CA5607E-F457-E846-AA1A-27B036AE73E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CB025640-113B-C046-A66D-803037192B61}" type="pres">
      <dgm:prSet presAssocID="{0863BA78-34EE-014F-94A8-88888487759B}" presName="root1" presStyleCnt="0"/>
      <dgm:spPr bwMode="auto"/>
    </dgm:pt>
    <dgm:pt modelId="{5D83F950-E39F-194B-8AF6-8307CB626C14}" type="pres">
      <dgm:prSet presAssocID="{0863BA78-34EE-014F-94A8-88888487759B}" presName="LevelOneTextNode" presStyleLbl="node0" presStyleIdx="0" presStyleCnt="1" custScaleX="153949" custScaleY="192173" custLinFactX="-124955" custLinFactY="61715" custLinFactNeighborX="-200000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D339092-0E5C-4840-AC0E-9ACC3D298AED}" type="pres">
      <dgm:prSet presAssocID="{0863BA78-34EE-014F-94A8-88888487759B}" presName="level2hierChild" presStyleCnt="0"/>
      <dgm:spPr bwMode="auto"/>
    </dgm:pt>
    <dgm:pt modelId="{BB25EE60-A6FB-E74F-A3B7-B87BBEF610F3}" type="pres">
      <dgm:prSet presAssocID="{EA743515-90E7-EE4A-80C5-A7252A66A31B}" presName="conn2-1" presStyleLbl="parChTrans1D2" presStyleIdx="0" presStyleCnt="2"/>
      <dgm:spPr bwMode="auto"/>
      <dgm:t>
        <a:bodyPr/>
        <a:lstStyle/>
        <a:p>
          <a:endParaRPr lang="de-DE"/>
        </a:p>
      </dgm:t>
    </dgm:pt>
    <dgm:pt modelId="{C3360DBF-7EDE-FE44-BF2B-D3E8393CC9E1}" type="pres">
      <dgm:prSet presAssocID="{EA743515-90E7-EE4A-80C5-A7252A66A31B}" presName="connTx" presStyleLbl="parChTrans1D2" presStyleIdx="0" presStyleCnt="2"/>
      <dgm:spPr bwMode="auto"/>
      <dgm:t>
        <a:bodyPr/>
        <a:lstStyle/>
        <a:p>
          <a:endParaRPr lang="de-DE"/>
        </a:p>
      </dgm:t>
    </dgm:pt>
    <dgm:pt modelId="{D459A74E-C70D-804A-BD02-83B2DAA7E2A9}" type="pres">
      <dgm:prSet presAssocID="{1350B772-C35D-5A45-AB2C-7736734ADFE8}" presName="root2" presStyleCnt="0"/>
      <dgm:spPr bwMode="auto"/>
    </dgm:pt>
    <dgm:pt modelId="{0EF81CE9-93FB-4145-ACDD-D7A219A25D87}" type="pres">
      <dgm:prSet presAssocID="{1350B772-C35D-5A45-AB2C-7736734ADFE8}" presName="LevelTwoTextNode" presStyleLbl="node2" presStyleIdx="0" presStyleCnt="2" custScaleX="220344" custScaleY="211513" custLinFactX="-100000" custLinFactNeighborX="-183679" custLinFactNeighborY="372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B00A56A-349F-EF42-8DC3-1A9BC80982D5}" type="pres">
      <dgm:prSet presAssocID="{1350B772-C35D-5A45-AB2C-7736734ADFE8}" presName="level3hierChild" presStyleCnt="0"/>
      <dgm:spPr bwMode="auto"/>
    </dgm:pt>
    <dgm:pt modelId="{E240FBB1-1193-7B49-B15D-05A234FEECD7}" type="pres">
      <dgm:prSet presAssocID="{0E71282D-7C42-1C48-B454-6457E188D3CF}" presName="conn2-1" presStyleLbl="parChTrans1D3" presStyleIdx="0" presStyleCnt="7"/>
      <dgm:spPr bwMode="auto"/>
      <dgm:t>
        <a:bodyPr/>
        <a:lstStyle/>
        <a:p>
          <a:endParaRPr lang="de-DE"/>
        </a:p>
      </dgm:t>
    </dgm:pt>
    <dgm:pt modelId="{C11D0136-F0A0-8347-9C36-2F110CF2C1D6}" type="pres">
      <dgm:prSet presAssocID="{0E71282D-7C42-1C48-B454-6457E188D3CF}" presName="connTx" presStyleLbl="parChTrans1D3" presStyleIdx="0" presStyleCnt="7"/>
      <dgm:spPr bwMode="auto"/>
      <dgm:t>
        <a:bodyPr/>
        <a:lstStyle/>
        <a:p>
          <a:endParaRPr lang="de-DE"/>
        </a:p>
      </dgm:t>
    </dgm:pt>
    <dgm:pt modelId="{46474508-BEFB-DB40-B6F3-37CDFB9C53F9}" type="pres">
      <dgm:prSet presAssocID="{B3F7F602-41AE-8B44-B71D-7D18FEB4E2F8}" presName="root2" presStyleCnt="0"/>
      <dgm:spPr bwMode="auto"/>
    </dgm:pt>
    <dgm:pt modelId="{8F49E8B5-3689-3C4B-B9AA-A058A7554C2B}" type="pres">
      <dgm:prSet presAssocID="{B3F7F602-41AE-8B44-B71D-7D18FEB4E2F8}" presName="LevelTwoTextNode" presStyleLbl="node3" presStyleIdx="0" presStyleCnt="7" custScaleX="255894" custScaleY="106860" custLinFactNeighborY="-2169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5FB6936-DE0E-F447-8209-E6BC2275FF3E}" type="pres">
      <dgm:prSet presAssocID="{B3F7F602-41AE-8B44-B71D-7D18FEB4E2F8}" presName="level3hierChild" presStyleCnt="0"/>
      <dgm:spPr bwMode="auto"/>
    </dgm:pt>
    <dgm:pt modelId="{C6F845F7-B097-C94D-B436-D8AFB9F2CE35}" type="pres">
      <dgm:prSet presAssocID="{BD44C887-035B-734F-B05F-1A78BB22F01E}" presName="conn2-1" presStyleLbl="parChTrans1D4" presStyleIdx="0" presStyleCnt="32"/>
      <dgm:spPr bwMode="auto"/>
      <dgm:t>
        <a:bodyPr/>
        <a:lstStyle/>
        <a:p>
          <a:endParaRPr lang="de-DE"/>
        </a:p>
      </dgm:t>
    </dgm:pt>
    <dgm:pt modelId="{6FB0B1D6-9971-B944-8D7A-18F388990B3F}" type="pres">
      <dgm:prSet presAssocID="{BD44C887-035B-734F-B05F-1A78BB22F01E}" presName="connTx" presStyleLbl="parChTrans1D4" presStyleIdx="0" presStyleCnt="32"/>
      <dgm:spPr bwMode="auto"/>
      <dgm:t>
        <a:bodyPr/>
        <a:lstStyle/>
        <a:p>
          <a:endParaRPr lang="de-DE"/>
        </a:p>
      </dgm:t>
    </dgm:pt>
    <dgm:pt modelId="{EFAD01E4-E870-9A4F-B5DE-4C3FDB93E8C1}" type="pres">
      <dgm:prSet presAssocID="{5CFEC80A-A57F-2341-A254-C4FF829F7EE2}" presName="root2" presStyleCnt="0"/>
      <dgm:spPr bwMode="auto"/>
    </dgm:pt>
    <dgm:pt modelId="{EB34002C-8442-224F-A799-267436C4F3D3}" type="pres">
      <dgm:prSet presAssocID="{5CFEC80A-A57F-2341-A254-C4FF829F7EE2}" presName="LevelTwoTextNode" presStyleLbl="node4" presStyleIdx="0" presStyleCnt="32" custScaleX="141938" custScaleY="57790" custLinFactX="100000" custLinFactNeighborX="150724" custLinFactNeighborY="-706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D25A249-FB65-734E-9763-8BDEA97551DE}" type="pres">
      <dgm:prSet presAssocID="{5CFEC80A-A57F-2341-A254-C4FF829F7EE2}" presName="level3hierChild" presStyleCnt="0"/>
      <dgm:spPr bwMode="auto"/>
    </dgm:pt>
    <dgm:pt modelId="{5DE8A4FB-0B25-424B-92B7-48C4D27F3ABA}" type="pres">
      <dgm:prSet presAssocID="{064938B7-B419-404F-8417-E9D1696D05E2}" presName="conn2-1" presStyleLbl="parChTrans1D4" presStyleIdx="1" presStyleCnt="32"/>
      <dgm:spPr bwMode="auto"/>
      <dgm:t>
        <a:bodyPr/>
        <a:lstStyle/>
        <a:p>
          <a:endParaRPr lang="de-DE"/>
        </a:p>
      </dgm:t>
    </dgm:pt>
    <dgm:pt modelId="{036B8178-9781-EB42-8467-21C5EDEA6AFE}" type="pres">
      <dgm:prSet presAssocID="{064938B7-B419-404F-8417-E9D1696D05E2}" presName="connTx" presStyleLbl="parChTrans1D4" presStyleIdx="1" presStyleCnt="32"/>
      <dgm:spPr bwMode="auto"/>
      <dgm:t>
        <a:bodyPr/>
        <a:lstStyle/>
        <a:p>
          <a:endParaRPr lang="de-DE"/>
        </a:p>
      </dgm:t>
    </dgm:pt>
    <dgm:pt modelId="{E1AFAE9F-0E47-D54C-AF35-3628EDB9E91C}" type="pres">
      <dgm:prSet presAssocID="{2F6CB713-A89A-F347-8C2E-E7A556D9C88B}" presName="root2" presStyleCnt="0"/>
      <dgm:spPr bwMode="auto"/>
    </dgm:pt>
    <dgm:pt modelId="{482A2831-4F6D-9847-9B3B-E65C4E3EC0D8}" type="pres">
      <dgm:prSet presAssocID="{2F6CB713-A89A-F347-8C2E-E7A556D9C88B}" presName="LevelTwoTextNode" presStyleLbl="node4" presStyleIdx="1" presStyleCnt="32" custScaleX="148021" custScaleY="69646" custLinFactX="100000" custLinFactNeighborX="149545" custLinFactNeighborY="-471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242D1C1-5F0D-724E-B105-F4187A851474}" type="pres">
      <dgm:prSet presAssocID="{2F6CB713-A89A-F347-8C2E-E7A556D9C88B}" presName="level3hierChild" presStyleCnt="0"/>
      <dgm:spPr bwMode="auto"/>
    </dgm:pt>
    <dgm:pt modelId="{5F6F5596-AD24-4A4E-9FB9-EADF45F77B11}" type="pres">
      <dgm:prSet presAssocID="{9EF86419-E66E-C84E-9DA6-7631233378E7}" presName="conn2-1" presStyleLbl="parChTrans1D3" presStyleIdx="1" presStyleCnt="7"/>
      <dgm:spPr bwMode="auto"/>
      <dgm:t>
        <a:bodyPr/>
        <a:lstStyle/>
        <a:p>
          <a:endParaRPr lang="de-DE"/>
        </a:p>
      </dgm:t>
    </dgm:pt>
    <dgm:pt modelId="{F0B5C1AD-2E5D-2741-8E84-D3BE86374D8C}" type="pres">
      <dgm:prSet presAssocID="{9EF86419-E66E-C84E-9DA6-7631233378E7}" presName="connTx" presStyleLbl="parChTrans1D3" presStyleIdx="1" presStyleCnt="7"/>
      <dgm:spPr bwMode="auto"/>
      <dgm:t>
        <a:bodyPr/>
        <a:lstStyle/>
        <a:p>
          <a:endParaRPr lang="de-DE"/>
        </a:p>
      </dgm:t>
    </dgm:pt>
    <dgm:pt modelId="{622FCFD1-9AC4-E946-9EB6-2AD137A2EF18}" type="pres">
      <dgm:prSet presAssocID="{320E5E19-C63F-454D-97BF-3562C7DCAFAD}" presName="root2" presStyleCnt="0"/>
      <dgm:spPr bwMode="auto"/>
    </dgm:pt>
    <dgm:pt modelId="{3B50189A-45D5-6B45-A6A2-3D4F940CD111}" type="pres">
      <dgm:prSet presAssocID="{320E5E19-C63F-454D-97BF-3562C7DCAFAD}" presName="LevelTwoTextNode" presStyleLbl="node3" presStyleIdx="1" presStyleCnt="7" custScaleX="326992" custScaleY="128390" custLinFactNeighborX="277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D25A95A-D4A1-A345-B403-DC52283EDE1C}" type="pres">
      <dgm:prSet presAssocID="{320E5E19-C63F-454D-97BF-3562C7DCAFAD}" presName="level3hierChild" presStyleCnt="0"/>
      <dgm:spPr bwMode="auto"/>
    </dgm:pt>
    <dgm:pt modelId="{AA66EC94-78DA-1C48-8ACB-6A985FC0D173}" type="pres">
      <dgm:prSet presAssocID="{8DF74E7E-6BF9-C841-897A-6CC41D530D0B}" presName="conn2-1" presStyleLbl="parChTrans1D4" presStyleIdx="2" presStyleCnt="32"/>
      <dgm:spPr bwMode="auto"/>
      <dgm:t>
        <a:bodyPr/>
        <a:lstStyle/>
        <a:p>
          <a:endParaRPr lang="de-DE"/>
        </a:p>
      </dgm:t>
    </dgm:pt>
    <dgm:pt modelId="{023A72AF-6C62-FB4C-B08A-E474E138EE2A}" type="pres">
      <dgm:prSet presAssocID="{8DF74E7E-6BF9-C841-897A-6CC41D530D0B}" presName="connTx" presStyleLbl="parChTrans1D4" presStyleIdx="2" presStyleCnt="32"/>
      <dgm:spPr bwMode="auto"/>
      <dgm:t>
        <a:bodyPr/>
        <a:lstStyle/>
        <a:p>
          <a:endParaRPr lang="de-DE"/>
        </a:p>
      </dgm:t>
    </dgm:pt>
    <dgm:pt modelId="{E25B4BA2-106B-AD45-B567-87ED1412FA02}" type="pres">
      <dgm:prSet presAssocID="{C47C21A0-FA0E-2B43-84C5-4CB67041DE38}" presName="root2" presStyleCnt="0"/>
      <dgm:spPr bwMode="auto"/>
    </dgm:pt>
    <dgm:pt modelId="{65D4FE41-D6B5-9242-9DBB-6A0A10AC0E8A}" type="pres">
      <dgm:prSet presAssocID="{C47C21A0-FA0E-2B43-84C5-4CB67041DE38}" presName="LevelTwoTextNode" presStyleLbl="node4" presStyleIdx="2" presStyleCnt="32" custScaleX="170278" custScaleY="62359" custLinFactX="11529" custLinFactNeighborX="100000" custLinFactNeighborY="-1907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11264D8-9986-124C-B1B9-FEC76B39A824}" type="pres">
      <dgm:prSet presAssocID="{C47C21A0-FA0E-2B43-84C5-4CB67041DE38}" presName="level3hierChild" presStyleCnt="0"/>
      <dgm:spPr bwMode="auto"/>
    </dgm:pt>
    <dgm:pt modelId="{8B21660A-EB83-7848-85EA-4602B7918C57}" type="pres">
      <dgm:prSet presAssocID="{21A33FA8-A9B2-0441-AC1E-FBFDAC7FD0F6}" presName="conn2-1" presStyleLbl="parChTrans1D4" presStyleIdx="3" presStyleCnt="32"/>
      <dgm:spPr bwMode="auto"/>
      <dgm:t>
        <a:bodyPr/>
        <a:lstStyle/>
        <a:p>
          <a:endParaRPr lang="de-DE"/>
        </a:p>
      </dgm:t>
    </dgm:pt>
    <dgm:pt modelId="{89D5B199-A87E-7E4F-815C-AA923A716D04}" type="pres">
      <dgm:prSet presAssocID="{21A33FA8-A9B2-0441-AC1E-FBFDAC7FD0F6}" presName="connTx" presStyleLbl="parChTrans1D4" presStyleIdx="3" presStyleCnt="32"/>
      <dgm:spPr bwMode="auto"/>
      <dgm:t>
        <a:bodyPr/>
        <a:lstStyle/>
        <a:p>
          <a:endParaRPr lang="de-DE"/>
        </a:p>
      </dgm:t>
    </dgm:pt>
    <dgm:pt modelId="{0AEC3419-569A-0F49-8E3A-4DF10A0C98D2}" type="pres">
      <dgm:prSet presAssocID="{0E6A0FDC-C7AF-E24F-AF8D-43A184BC60A8}" presName="root2" presStyleCnt="0"/>
      <dgm:spPr bwMode="auto"/>
    </dgm:pt>
    <dgm:pt modelId="{A1BB5DEE-C168-2644-872D-D3C456190160}" type="pres">
      <dgm:prSet presAssocID="{0E6A0FDC-C7AF-E24F-AF8D-43A184BC60A8}" presName="LevelTwoTextNode" presStyleLbl="node4" presStyleIdx="3" presStyleCnt="32" custScaleX="167209" custScaleY="71540" custLinFactX="10659" custLinFactNeighborX="100000" custLinFactNeighborY="-1720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9E6F5F1-BDBA-AA4B-AB7B-DEE47981593E}" type="pres">
      <dgm:prSet presAssocID="{0E6A0FDC-C7AF-E24F-AF8D-43A184BC60A8}" presName="level3hierChild" presStyleCnt="0"/>
      <dgm:spPr bwMode="auto"/>
    </dgm:pt>
    <dgm:pt modelId="{9599A32C-E876-034A-9A53-29FE426016C3}" type="pres">
      <dgm:prSet presAssocID="{E4B20290-34C3-724C-AADA-048646A14A23}" presName="conn2-1" presStyleLbl="parChTrans1D3" presStyleIdx="2" presStyleCnt="7"/>
      <dgm:spPr bwMode="auto"/>
      <dgm:t>
        <a:bodyPr/>
        <a:lstStyle/>
        <a:p>
          <a:endParaRPr lang="de-DE"/>
        </a:p>
      </dgm:t>
    </dgm:pt>
    <dgm:pt modelId="{6C5CBC78-6312-BE45-8B34-8EE66B7547A5}" type="pres">
      <dgm:prSet presAssocID="{E4B20290-34C3-724C-AADA-048646A14A23}" presName="connTx" presStyleLbl="parChTrans1D3" presStyleIdx="2" presStyleCnt="7"/>
      <dgm:spPr bwMode="auto"/>
      <dgm:t>
        <a:bodyPr/>
        <a:lstStyle/>
        <a:p>
          <a:endParaRPr lang="de-DE"/>
        </a:p>
      </dgm:t>
    </dgm:pt>
    <dgm:pt modelId="{64EA1E3C-71E6-BE4F-9D1D-C3A47C7E874F}" type="pres">
      <dgm:prSet presAssocID="{251715CE-CC57-FD47-A4EE-7B4CDEEF1A55}" presName="root2" presStyleCnt="0"/>
      <dgm:spPr bwMode="auto"/>
    </dgm:pt>
    <dgm:pt modelId="{1B749DA3-C205-394C-8B5C-22DD4C76ACAE}" type="pres">
      <dgm:prSet presAssocID="{251715CE-CC57-FD47-A4EE-7B4CDEEF1A55}" presName="LevelTwoTextNode" presStyleLbl="node3" presStyleIdx="2" presStyleCnt="7" custScaleX="178897" custScaleY="16349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E2A9DBF-1DD9-F240-8271-53F371A33AD5}" type="pres">
      <dgm:prSet presAssocID="{251715CE-CC57-FD47-A4EE-7B4CDEEF1A55}" presName="level3hierChild" presStyleCnt="0"/>
      <dgm:spPr bwMode="auto"/>
    </dgm:pt>
    <dgm:pt modelId="{9BF21198-5E68-6541-830A-9F99C422C701}" type="pres">
      <dgm:prSet presAssocID="{B351A657-0B8F-4248-8F9C-F12699EC9414}" presName="conn2-1" presStyleLbl="parChTrans1D4" presStyleIdx="4" presStyleCnt="32"/>
      <dgm:spPr bwMode="auto"/>
      <dgm:t>
        <a:bodyPr/>
        <a:lstStyle/>
        <a:p>
          <a:endParaRPr lang="de-DE"/>
        </a:p>
      </dgm:t>
    </dgm:pt>
    <dgm:pt modelId="{7AB468FE-460F-BD46-AC1A-8A70156964B2}" type="pres">
      <dgm:prSet presAssocID="{B351A657-0B8F-4248-8F9C-F12699EC9414}" presName="connTx" presStyleLbl="parChTrans1D4" presStyleIdx="4" presStyleCnt="32"/>
      <dgm:spPr bwMode="auto"/>
      <dgm:t>
        <a:bodyPr/>
        <a:lstStyle/>
        <a:p>
          <a:endParaRPr lang="de-DE"/>
        </a:p>
      </dgm:t>
    </dgm:pt>
    <dgm:pt modelId="{9B960980-286E-F747-8EDA-B9BD9C8FCEDD}" type="pres">
      <dgm:prSet presAssocID="{85EAB085-7191-3849-BB71-1984FCE8658B}" presName="root2" presStyleCnt="0"/>
      <dgm:spPr bwMode="auto"/>
    </dgm:pt>
    <dgm:pt modelId="{7322843E-E8B0-3541-AA03-7DFCE4AE4D5D}" type="pres">
      <dgm:prSet presAssocID="{85EAB085-7191-3849-BB71-1984FCE8658B}" presName="LevelTwoTextNode" presStyleLbl="node4" presStyleIdx="4" presStyleCnt="32" custScaleX="138090" custScaleY="72457" custLinFactX="100000" custLinFactNeighborX="158968" custLinFactNeighborY="238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00C6B67-2FBE-3F48-8345-0A5B946F4C61}" type="pres">
      <dgm:prSet presAssocID="{85EAB085-7191-3849-BB71-1984FCE8658B}" presName="level3hierChild" presStyleCnt="0"/>
      <dgm:spPr bwMode="auto"/>
    </dgm:pt>
    <dgm:pt modelId="{28405C74-6437-F24F-B0D0-7B201A933435}" type="pres">
      <dgm:prSet presAssocID="{B7291424-0659-5047-804D-90E1B82C4996}" presName="conn2-1" presStyleLbl="parChTrans1D4" presStyleIdx="5" presStyleCnt="32"/>
      <dgm:spPr bwMode="auto"/>
      <dgm:t>
        <a:bodyPr/>
        <a:lstStyle/>
        <a:p>
          <a:endParaRPr lang="de-DE"/>
        </a:p>
      </dgm:t>
    </dgm:pt>
    <dgm:pt modelId="{88990593-C189-5C4F-9406-59D8C0568A1B}" type="pres">
      <dgm:prSet presAssocID="{B7291424-0659-5047-804D-90E1B82C4996}" presName="connTx" presStyleLbl="parChTrans1D4" presStyleIdx="5" presStyleCnt="32"/>
      <dgm:spPr bwMode="auto"/>
      <dgm:t>
        <a:bodyPr/>
        <a:lstStyle/>
        <a:p>
          <a:endParaRPr lang="de-DE"/>
        </a:p>
      </dgm:t>
    </dgm:pt>
    <dgm:pt modelId="{8F7EA9C4-D938-A94C-8E89-B738FB903F4E}" type="pres">
      <dgm:prSet presAssocID="{7735DA76-0B7D-5D41-9A8D-59D733B887CC}" presName="root2" presStyleCnt="0"/>
      <dgm:spPr bwMode="auto"/>
    </dgm:pt>
    <dgm:pt modelId="{BC1661D6-00FB-034B-AD8F-CBDE4DA2E9EF}" type="pres">
      <dgm:prSet presAssocID="{7735DA76-0B7D-5D41-9A8D-59D733B887CC}" presName="LevelTwoTextNode" presStyleLbl="node4" presStyleIdx="5" presStyleCnt="32" custScaleX="139670" custScaleY="77738" custLinFactX="100000" custLinFactNeighborX="157742" custLinFactNeighborY="244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BDA401F-AC03-3245-9608-441A15F4589A}" type="pres">
      <dgm:prSet presAssocID="{7735DA76-0B7D-5D41-9A8D-59D733B887CC}" presName="level3hierChild" presStyleCnt="0"/>
      <dgm:spPr bwMode="auto"/>
    </dgm:pt>
    <dgm:pt modelId="{5DEF9D03-0904-F74C-B35D-DD088B649D17}" type="pres">
      <dgm:prSet presAssocID="{707CD7C4-2E33-C44C-BEA3-D1B4BF58105A}" presName="conn2-1" presStyleLbl="parChTrans1D3" presStyleIdx="3" presStyleCnt="7"/>
      <dgm:spPr bwMode="auto"/>
      <dgm:t>
        <a:bodyPr/>
        <a:lstStyle/>
        <a:p>
          <a:endParaRPr lang="de-DE"/>
        </a:p>
      </dgm:t>
    </dgm:pt>
    <dgm:pt modelId="{72C2ECE0-635E-B74C-883E-202237FF3199}" type="pres">
      <dgm:prSet presAssocID="{707CD7C4-2E33-C44C-BEA3-D1B4BF58105A}" presName="connTx" presStyleLbl="parChTrans1D3" presStyleIdx="3" presStyleCnt="7"/>
      <dgm:spPr bwMode="auto"/>
      <dgm:t>
        <a:bodyPr/>
        <a:lstStyle/>
        <a:p>
          <a:endParaRPr lang="de-DE"/>
        </a:p>
      </dgm:t>
    </dgm:pt>
    <dgm:pt modelId="{27F8F094-5698-CB45-980C-58B9ABB74902}" type="pres">
      <dgm:prSet presAssocID="{73FEA3BB-D5D1-1045-AD19-30C6B8CE6763}" presName="root2" presStyleCnt="0"/>
      <dgm:spPr bwMode="auto"/>
    </dgm:pt>
    <dgm:pt modelId="{24634D74-AB92-D34D-85C4-D63B19341885}" type="pres">
      <dgm:prSet presAssocID="{73FEA3BB-D5D1-1045-AD19-30C6B8CE6763}" presName="LevelTwoTextNode" presStyleLbl="node3" presStyleIdx="3" presStyleCnt="7" custScaleX="166751" custScaleY="12684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A740BDB-A093-8246-8847-AF8CB924D621}" type="pres">
      <dgm:prSet presAssocID="{73FEA3BB-D5D1-1045-AD19-30C6B8CE6763}" presName="level3hierChild" presStyleCnt="0"/>
      <dgm:spPr bwMode="auto"/>
    </dgm:pt>
    <dgm:pt modelId="{F91A5BB5-4FEF-B545-90C2-66DF798CEED4}" type="pres">
      <dgm:prSet presAssocID="{42846389-3D1D-584D-BBE9-A0D3F461B003}" presName="conn2-1" presStyleLbl="parChTrans1D4" presStyleIdx="6" presStyleCnt="32"/>
      <dgm:spPr bwMode="auto"/>
      <dgm:t>
        <a:bodyPr/>
        <a:lstStyle/>
        <a:p>
          <a:endParaRPr lang="de-DE"/>
        </a:p>
      </dgm:t>
    </dgm:pt>
    <dgm:pt modelId="{F4F4B9AE-B4AD-DF48-A637-E81B48A81D44}" type="pres">
      <dgm:prSet presAssocID="{42846389-3D1D-584D-BBE9-A0D3F461B003}" presName="connTx" presStyleLbl="parChTrans1D4" presStyleIdx="6" presStyleCnt="32"/>
      <dgm:spPr bwMode="auto"/>
      <dgm:t>
        <a:bodyPr/>
        <a:lstStyle/>
        <a:p>
          <a:endParaRPr lang="de-DE"/>
        </a:p>
      </dgm:t>
    </dgm:pt>
    <dgm:pt modelId="{E0B712DD-5635-424E-B2FA-74BFE89CF623}" type="pres">
      <dgm:prSet presAssocID="{A4730BAA-3DE9-6649-BF66-36B90E9EC2EA}" presName="root2" presStyleCnt="0"/>
      <dgm:spPr bwMode="auto"/>
    </dgm:pt>
    <dgm:pt modelId="{5677BDC3-F28B-6B4A-9B49-B534A8ED9B9B}" type="pres">
      <dgm:prSet presAssocID="{A4730BAA-3DE9-6649-BF66-36B90E9EC2EA}" presName="LevelTwoTextNode" presStyleLbl="node4" presStyleIdx="6" presStyleCnt="32" custScaleX="113110" custScaleY="63379" custLinFactX="100000" custLinFactNeighborX="169698" custLinFactNeighborY="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EE723ED-6E38-9C4A-9695-57061A1771FA}" type="pres">
      <dgm:prSet presAssocID="{A4730BAA-3DE9-6649-BF66-36B90E9EC2EA}" presName="level3hierChild" presStyleCnt="0"/>
      <dgm:spPr bwMode="auto"/>
    </dgm:pt>
    <dgm:pt modelId="{19AF860D-744B-6F44-AD72-62DB7388348F}" type="pres">
      <dgm:prSet presAssocID="{B375EFCA-5FB9-414C-92B8-95697E948E43}" presName="conn2-1" presStyleLbl="parChTrans1D4" presStyleIdx="7" presStyleCnt="32"/>
      <dgm:spPr bwMode="auto"/>
      <dgm:t>
        <a:bodyPr/>
        <a:lstStyle/>
        <a:p>
          <a:endParaRPr lang="de-DE"/>
        </a:p>
      </dgm:t>
    </dgm:pt>
    <dgm:pt modelId="{085C8069-02B1-964C-B379-892D5FCCEAA0}" type="pres">
      <dgm:prSet presAssocID="{B375EFCA-5FB9-414C-92B8-95697E948E43}" presName="connTx" presStyleLbl="parChTrans1D4" presStyleIdx="7" presStyleCnt="32"/>
      <dgm:spPr bwMode="auto"/>
      <dgm:t>
        <a:bodyPr/>
        <a:lstStyle/>
        <a:p>
          <a:endParaRPr lang="de-DE"/>
        </a:p>
      </dgm:t>
    </dgm:pt>
    <dgm:pt modelId="{48C1EF8C-19D6-F84D-A7F9-FEDACA11F766}" type="pres">
      <dgm:prSet presAssocID="{CA74824E-CB71-4F47-998E-EB87C5362D7B}" presName="root2" presStyleCnt="0"/>
      <dgm:spPr bwMode="auto"/>
    </dgm:pt>
    <dgm:pt modelId="{0103B3BE-433B-F74D-9C70-5F0FF21F1C80}" type="pres">
      <dgm:prSet presAssocID="{CA74824E-CB71-4F47-998E-EB87C5362D7B}" presName="LevelTwoTextNode" presStyleLbl="node4" presStyleIdx="7" presStyleCnt="32" custScaleX="142227" custScaleY="68741" custLinFactX="100000" custLinFactNeighborX="169698" custLinFactNeighborY="-468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756D08B-2DCD-F54D-8CDD-8DC88ED69984}" type="pres">
      <dgm:prSet presAssocID="{CA74824E-CB71-4F47-998E-EB87C5362D7B}" presName="level3hierChild" presStyleCnt="0"/>
      <dgm:spPr bwMode="auto"/>
    </dgm:pt>
    <dgm:pt modelId="{D2F6BA1C-8190-B842-8A0F-8207D90FB521}" type="pres">
      <dgm:prSet presAssocID="{E39FA900-7F45-2D43-89A2-F3B059645628}" presName="conn2-1" presStyleLbl="parChTrans1D2" presStyleIdx="1" presStyleCnt="2"/>
      <dgm:spPr bwMode="auto"/>
      <dgm:t>
        <a:bodyPr/>
        <a:lstStyle/>
        <a:p>
          <a:endParaRPr lang="de-DE"/>
        </a:p>
      </dgm:t>
    </dgm:pt>
    <dgm:pt modelId="{901A3F28-FAA3-EE4F-85A6-442970E02236}" type="pres">
      <dgm:prSet presAssocID="{E39FA900-7F45-2D43-89A2-F3B059645628}" presName="connTx" presStyleLbl="parChTrans1D2" presStyleIdx="1" presStyleCnt="2"/>
      <dgm:spPr bwMode="auto"/>
      <dgm:t>
        <a:bodyPr/>
        <a:lstStyle/>
        <a:p>
          <a:endParaRPr lang="de-DE"/>
        </a:p>
      </dgm:t>
    </dgm:pt>
    <dgm:pt modelId="{4E167EA9-39EB-4C40-B05E-10588162F6EA}" type="pres">
      <dgm:prSet presAssocID="{3A453FBC-E8F5-B24F-8449-E013CB8A1034}" presName="root2" presStyleCnt="0"/>
      <dgm:spPr bwMode="auto"/>
    </dgm:pt>
    <dgm:pt modelId="{E9C26D02-004A-704E-8330-AE2E35F34E1A}" type="pres">
      <dgm:prSet presAssocID="{3A453FBC-E8F5-B24F-8449-E013CB8A1034}" presName="LevelTwoTextNode" presStyleLbl="node2" presStyleIdx="1" presStyleCnt="2" custScaleX="243283" custScaleY="250491" custLinFactX="-100000" custLinFactNeighborX="-183679" custLinFactNeighborY="5627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4B0BB21-B5CB-FE49-9CF0-F25AA30146A1}" type="pres">
      <dgm:prSet presAssocID="{3A453FBC-E8F5-B24F-8449-E013CB8A1034}" presName="level3hierChild" presStyleCnt="0"/>
      <dgm:spPr bwMode="auto"/>
    </dgm:pt>
    <dgm:pt modelId="{2EA416D0-527C-AF43-BB79-186A8E27A581}" type="pres">
      <dgm:prSet presAssocID="{6D1CD2BB-FA88-D149-84BC-4D702E9AC170}" presName="conn2-1" presStyleLbl="parChTrans1D3" presStyleIdx="4" presStyleCnt="7"/>
      <dgm:spPr bwMode="auto"/>
      <dgm:t>
        <a:bodyPr/>
        <a:lstStyle/>
        <a:p>
          <a:endParaRPr lang="de-DE"/>
        </a:p>
      </dgm:t>
    </dgm:pt>
    <dgm:pt modelId="{5A79F2D4-98A1-D14C-AA9F-C374EF5A01B6}" type="pres">
      <dgm:prSet presAssocID="{6D1CD2BB-FA88-D149-84BC-4D702E9AC170}" presName="connTx" presStyleLbl="parChTrans1D3" presStyleIdx="4" presStyleCnt="7"/>
      <dgm:spPr bwMode="auto"/>
      <dgm:t>
        <a:bodyPr/>
        <a:lstStyle/>
        <a:p>
          <a:endParaRPr lang="de-DE"/>
        </a:p>
      </dgm:t>
    </dgm:pt>
    <dgm:pt modelId="{C3BC04BA-C452-7C49-B5B0-B56473546E1F}" type="pres">
      <dgm:prSet presAssocID="{062B4A80-F014-1841-A2F1-7415004306F2}" presName="root2" presStyleCnt="0"/>
      <dgm:spPr bwMode="auto"/>
    </dgm:pt>
    <dgm:pt modelId="{4456599E-6F57-5749-8157-E354EE4CA2A2}" type="pres">
      <dgm:prSet presAssocID="{062B4A80-F014-1841-A2F1-7415004306F2}" presName="LevelTwoTextNode" presStyleLbl="node3" presStyleIdx="4" presStyleCnt="7" custScaleX="199597" custScaleY="155947" custLinFactX="-100000" custLinFactY="100000" custLinFactNeighborX="-113202" custLinFactNeighborY="1398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F29A417-C91D-454B-9D40-F3FA0CDE3F21}" type="pres">
      <dgm:prSet presAssocID="{062B4A80-F014-1841-A2F1-7415004306F2}" presName="level3hierChild" presStyleCnt="0"/>
      <dgm:spPr bwMode="auto"/>
    </dgm:pt>
    <dgm:pt modelId="{15493A88-AA75-5745-96F5-7E46FEE57CB7}" type="pres">
      <dgm:prSet presAssocID="{892FA81D-E754-964B-99B2-AD8AB7127D07}" presName="conn2-1" presStyleLbl="parChTrans1D4" presStyleIdx="8" presStyleCnt="32"/>
      <dgm:spPr bwMode="auto"/>
      <dgm:t>
        <a:bodyPr/>
        <a:lstStyle/>
        <a:p>
          <a:endParaRPr lang="de-DE"/>
        </a:p>
      </dgm:t>
    </dgm:pt>
    <dgm:pt modelId="{A2E7864D-E3FC-E34D-B7F0-3EA628D90781}" type="pres">
      <dgm:prSet presAssocID="{892FA81D-E754-964B-99B2-AD8AB7127D07}" presName="connTx" presStyleLbl="parChTrans1D4" presStyleIdx="8" presStyleCnt="32"/>
      <dgm:spPr bwMode="auto"/>
      <dgm:t>
        <a:bodyPr/>
        <a:lstStyle/>
        <a:p>
          <a:endParaRPr lang="de-DE"/>
        </a:p>
      </dgm:t>
    </dgm:pt>
    <dgm:pt modelId="{CBC52879-DDA7-EA4D-ABFF-8B64945D0AE8}" type="pres">
      <dgm:prSet presAssocID="{7D79D10D-9542-FA4E-B6FB-2BB7D6D9BB69}" presName="root2" presStyleCnt="0"/>
      <dgm:spPr bwMode="auto"/>
    </dgm:pt>
    <dgm:pt modelId="{FE9B1C10-88E0-3F41-9006-E43130B49139}" type="pres">
      <dgm:prSet presAssocID="{7D79D10D-9542-FA4E-B6FB-2BB7D6D9BB69}" presName="LevelTwoTextNode" presStyleLbl="node4" presStyleIdx="8" presStyleCnt="32" custScaleX="141720" custScaleY="68212" custLinFactX="-70554" custLinFactY="2235" custLinFactNeighborX="-100000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B734A96-16E4-B548-937F-A9F419D0A38E}" type="pres">
      <dgm:prSet presAssocID="{7D79D10D-9542-FA4E-B6FB-2BB7D6D9BB69}" presName="level3hierChild" presStyleCnt="0"/>
      <dgm:spPr bwMode="auto"/>
    </dgm:pt>
    <dgm:pt modelId="{B1130DD9-F988-5849-A506-D2AB9155175D}" type="pres">
      <dgm:prSet presAssocID="{319E6F52-6407-6E4A-8E00-BB753523E227}" presName="conn2-1" presStyleLbl="parChTrans1D4" presStyleIdx="9" presStyleCnt="32"/>
      <dgm:spPr bwMode="auto"/>
      <dgm:t>
        <a:bodyPr/>
        <a:lstStyle/>
        <a:p>
          <a:endParaRPr lang="de-DE"/>
        </a:p>
      </dgm:t>
    </dgm:pt>
    <dgm:pt modelId="{96FEE00E-8C4E-FB40-B47F-77BA23FC8323}" type="pres">
      <dgm:prSet presAssocID="{319E6F52-6407-6E4A-8E00-BB753523E227}" presName="connTx" presStyleLbl="parChTrans1D4" presStyleIdx="9" presStyleCnt="32"/>
      <dgm:spPr bwMode="auto"/>
      <dgm:t>
        <a:bodyPr/>
        <a:lstStyle/>
        <a:p>
          <a:endParaRPr lang="de-DE"/>
        </a:p>
      </dgm:t>
    </dgm:pt>
    <dgm:pt modelId="{9C1373F4-B7D9-744F-B2F2-332E19601D76}" type="pres">
      <dgm:prSet presAssocID="{6403E7D6-7146-E84E-9956-E66CD0188716}" presName="root2" presStyleCnt="0"/>
      <dgm:spPr bwMode="auto"/>
    </dgm:pt>
    <dgm:pt modelId="{175E3044-AB9D-B145-8220-C4A2DF574675}" type="pres">
      <dgm:prSet presAssocID="{6403E7D6-7146-E84E-9956-E66CD0188716}" presName="LevelTwoTextNode" presStyleLbl="node4" presStyleIdx="9" presStyleCnt="32" custScaleX="138534" custScaleY="69038" custLinFactX="-71497" custLinFactY="39031" custLinFactNeighborX="-100000" custLinFactNeighborY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A08D49E-1C13-4B4D-8602-74BFBEC37C48}" type="pres">
      <dgm:prSet presAssocID="{6403E7D6-7146-E84E-9956-E66CD0188716}" presName="level3hierChild" presStyleCnt="0"/>
      <dgm:spPr bwMode="auto"/>
    </dgm:pt>
    <dgm:pt modelId="{84D9C424-8EFB-114D-8F0C-749769D5C44F}" type="pres">
      <dgm:prSet presAssocID="{2A48F749-CAE8-E040-9DF8-4387BE492096}" presName="conn2-1" presStyleLbl="parChTrans1D3" presStyleIdx="5" presStyleCnt="7"/>
      <dgm:spPr bwMode="auto"/>
      <dgm:t>
        <a:bodyPr/>
        <a:lstStyle/>
        <a:p>
          <a:endParaRPr lang="de-DE"/>
        </a:p>
      </dgm:t>
    </dgm:pt>
    <dgm:pt modelId="{05A84FB9-14B6-6649-9196-4056FE314115}" type="pres">
      <dgm:prSet presAssocID="{2A48F749-CAE8-E040-9DF8-4387BE492096}" presName="connTx" presStyleLbl="parChTrans1D3" presStyleIdx="5" presStyleCnt="7"/>
      <dgm:spPr bwMode="auto"/>
      <dgm:t>
        <a:bodyPr/>
        <a:lstStyle/>
        <a:p>
          <a:endParaRPr lang="de-DE"/>
        </a:p>
      </dgm:t>
    </dgm:pt>
    <dgm:pt modelId="{02427179-8CFD-9844-9BC2-C8E54E825C65}" type="pres">
      <dgm:prSet presAssocID="{2A4ED5AB-0BD7-8340-8C79-1C2792DBFA90}" presName="root2" presStyleCnt="0"/>
      <dgm:spPr bwMode="auto"/>
    </dgm:pt>
    <dgm:pt modelId="{18D5FF39-07DD-8548-A107-19E3DA6F9B53}" type="pres">
      <dgm:prSet presAssocID="{2A4ED5AB-0BD7-8340-8C79-1C2792DBFA90}" presName="LevelTwoTextNode" presStyleLbl="node3" presStyleIdx="5" presStyleCnt="7" custScaleX="177393" custScaleY="16343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3D63BFA-7997-C24D-8F19-A2D12DB03DF9}" type="pres">
      <dgm:prSet presAssocID="{2A4ED5AB-0BD7-8340-8C79-1C2792DBFA90}" presName="level3hierChild" presStyleCnt="0"/>
      <dgm:spPr bwMode="auto"/>
    </dgm:pt>
    <dgm:pt modelId="{AC3F047B-31FB-E044-B615-05D5D616F4A9}" type="pres">
      <dgm:prSet presAssocID="{D4CC4CD1-5F05-D74D-A83D-91735AF54604}" presName="conn2-1" presStyleLbl="parChTrans1D4" presStyleIdx="10" presStyleCnt="32"/>
      <dgm:spPr bwMode="auto"/>
      <dgm:t>
        <a:bodyPr/>
        <a:lstStyle/>
        <a:p>
          <a:endParaRPr lang="de-DE"/>
        </a:p>
      </dgm:t>
    </dgm:pt>
    <dgm:pt modelId="{7C030E71-D437-5B4B-985F-04ACDC616E98}" type="pres">
      <dgm:prSet presAssocID="{D4CC4CD1-5F05-D74D-A83D-91735AF54604}" presName="connTx" presStyleLbl="parChTrans1D4" presStyleIdx="10" presStyleCnt="32"/>
      <dgm:spPr bwMode="auto"/>
      <dgm:t>
        <a:bodyPr/>
        <a:lstStyle/>
        <a:p>
          <a:endParaRPr lang="de-DE"/>
        </a:p>
      </dgm:t>
    </dgm:pt>
    <dgm:pt modelId="{644B9482-4ED6-4C47-BA69-F2CAA3F9F89F}" type="pres">
      <dgm:prSet presAssocID="{C7F6D818-2405-8B43-9D60-61F7B1130657}" presName="root2" presStyleCnt="0"/>
      <dgm:spPr bwMode="auto"/>
    </dgm:pt>
    <dgm:pt modelId="{C99AF6A7-D82F-7147-B235-91F52CFB00C7}" type="pres">
      <dgm:prSet presAssocID="{C7F6D818-2405-8B43-9D60-61F7B1130657}" presName="LevelTwoTextNode" presStyleLbl="node4" presStyleIdx="10" presStyleCnt="32" custScaleX="191700" custScaleY="145203" custLinFactX="3621" custLinFactNeighborX="100000" custLinFactNeighborY="1410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4C4E202-8AB3-B54A-86E0-412B02655D86}" type="pres">
      <dgm:prSet presAssocID="{C7F6D818-2405-8B43-9D60-61F7B1130657}" presName="level3hierChild" presStyleCnt="0"/>
      <dgm:spPr bwMode="auto"/>
    </dgm:pt>
    <dgm:pt modelId="{13BE8EF1-C38C-DA45-9B84-116560D2BC05}" type="pres">
      <dgm:prSet presAssocID="{73FB73D1-F290-344D-9FCC-BF851E0E79D6}" presName="conn2-1" presStyleLbl="parChTrans1D4" presStyleIdx="11" presStyleCnt="32"/>
      <dgm:spPr bwMode="auto"/>
      <dgm:t>
        <a:bodyPr/>
        <a:lstStyle/>
        <a:p>
          <a:endParaRPr lang="de-DE"/>
        </a:p>
      </dgm:t>
    </dgm:pt>
    <dgm:pt modelId="{91972D3F-47D1-414B-B02B-D3F21B4FEB40}" type="pres">
      <dgm:prSet presAssocID="{73FB73D1-F290-344D-9FCC-BF851E0E79D6}" presName="connTx" presStyleLbl="parChTrans1D4" presStyleIdx="11" presStyleCnt="32"/>
      <dgm:spPr bwMode="auto"/>
      <dgm:t>
        <a:bodyPr/>
        <a:lstStyle/>
        <a:p>
          <a:endParaRPr lang="de-DE"/>
        </a:p>
      </dgm:t>
    </dgm:pt>
    <dgm:pt modelId="{DE9AF21A-115A-1947-A034-DC5127708317}" type="pres">
      <dgm:prSet presAssocID="{44BBAA26-B6A8-A94B-A8E3-A7206EBBF910}" presName="root2" presStyleCnt="0"/>
      <dgm:spPr bwMode="auto"/>
    </dgm:pt>
    <dgm:pt modelId="{8FE69C79-C631-2744-B701-C6FAB425F1D4}" type="pres">
      <dgm:prSet presAssocID="{44BBAA26-B6A8-A94B-A8E3-A7206EBBF910}" presName="LevelTwoTextNode" presStyleLbl="node4" presStyleIdx="11" presStyleCnt="32" custScaleX="191606" custScaleY="87732" custLinFactX="100000" custLinFactNeighborX="155919" custLinFactNeighborY="1554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BFD88B1-9551-B84D-A52E-7D39A5CA70C6}" type="pres">
      <dgm:prSet presAssocID="{44BBAA26-B6A8-A94B-A8E3-A7206EBBF910}" presName="level3hierChild" presStyleCnt="0"/>
      <dgm:spPr bwMode="auto"/>
    </dgm:pt>
    <dgm:pt modelId="{4A6B97FB-1C28-4B4D-BF92-803B97134C9D}" type="pres">
      <dgm:prSet presAssocID="{80CBD553-4805-7F4D-95AE-74F009C9D7B0}" presName="conn2-1" presStyleLbl="parChTrans1D4" presStyleIdx="12" presStyleCnt="32"/>
      <dgm:spPr bwMode="auto"/>
      <dgm:t>
        <a:bodyPr/>
        <a:lstStyle/>
        <a:p>
          <a:endParaRPr lang="de-DE"/>
        </a:p>
      </dgm:t>
    </dgm:pt>
    <dgm:pt modelId="{F32341CF-D17B-6741-8202-281C4FA1893F}" type="pres">
      <dgm:prSet presAssocID="{80CBD553-4805-7F4D-95AE-74F009C9D7B0}" presName="connTx" presStyleLbl="parChTrans1D4" presStyleIdx="12" presStyleCnt="32"/>
      <dgm:spPr bwMode="auto"/>
      <dgm:t>
        <a:bodyPr/>
        <a:lstStyle/>
        <a:p>
          <a:endParaRPr lang="de-DE"/>
        </a:p>
      </dgm:t>
    </dgm:pt>
    <dgm:pt modelId="{C805594D-F9A2-5044-AFDE-CA9F7F8FFDFC}" type="pres">
      <dgm:prSet presAssocID="{E26FADB1-3487-254E-B063-26351402D991}" presName="root2" presStyleCnt="0"/>
      <dgm:spPr bwMode="auto"/>
    </dgm:pt>
    <dgm:pt modelId="{79A64CAE-2646-0A4C-9CFE-1ECCF6ED0880}" type="pres">
      <dgm:prSet presAssocID="{E26FADB1-3487-254E-B063-26351402D991}" presName="LevelTwoTextNode" presStyleLbl="node4" presStyleIdx="12" presStyleCnt="32" custScaleX="157343" custLinFactX="100000" custLinFactNeighborX="158031" custLinFactNeighborY="573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390DA43-E327-8E4C-A867-6BAFD3CD2FE7}" type="pres">
      <dgm:prSet presAssocID="{E26FADB1-3487-254E-B063-26351402D991}" presName="level3hierChild" presStyleCnt="0"/>
      <dgm:spPr bwMode="auto"/>
    </dgm:pt>
    <dgm:pt modelId="{8A4048D5-AEDF-CC45-8474-39FC35BA5F29}" type="pres">
      <dgm:prSet presAssocID="{F34F06E0-2B0D-DB4E-8E16-BE1447F215CB}" presName="conn2-1" presStyleLbl="parChTrans1D4" presStyleIdx="13" presStyleCnt="32"/>
      <dgm:spPr bwMode="auto"/>
      <dgm:t>
        <a:bodyPr/>
        <a:lstStyle/>
        <a:p>
          <a:endParaRPr lang="de-DE"/>
        </a:p>
      </dgm:t>
    </dgm:pt>
    <dgm:pt modelId="{81E85369-D8BB-5D4C-8FC5-1D508810EEB7}" type="pres">
      <dgm:prSet presAssocID="{F34F06E0-2B0D-DB4E-8E16-BE1447F215CB}" presName="connTx" presStyleLbl="parChTrans1D4" presStyleIdx="13" presStyleCnt="32"/>
      <dgm:spPr bwMode="auto"/>
      <dgm:t>
        <a:bodyPr/>
        <a:lstStyle/>
        <a:p>
          <a:endParaRPr lang="de-DE"/>
        </a:p>
      </dgm:t>
    </dgm:pt>
    <dgm:pt modelId="{538DB681-3264-0E46-A277-D2289DA661E0}" type="pres">
      <dgm:prSet presAssocID="{F6B5C33B-4530-904B-98E1-2654D42EEAD3}" presName="root2" presStyleCnt="0"/>
      <dgm:spPr bwMode="auto"/>
    </dgm:pt>
    <dgm:pt modelId="{95A7BBE0-959C-2D43-A3FC-527851E0D7DE}" type="pres">
      <dgm:prSet presAssocID="{F6B5C33B-4530-904B-98E1-2654D42EEAD3}" presName="LevelTwoTextNode" presStyleLbl="node4" presStyleIdx="13" presStyleCnt="32" custScaleX="153887" custScaleY="82962" custLinFactX="3682" custLinFactNeighborX="100000" custLinFactNeighborY="-90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58882B8-8D86-C94F-9190-D2F728CC48F8}" type="pres">
      <dgm:prSet presAssocID="{F6B5C33B-4530-904B-98E1-2654D42EEAD3}" presName="level3hierChild" presStyleCnt="0"/>
      <dgm:spPr bwMode="auto"/>
    </dgm:pt>
    <dgm:pt modelId="{B3D65D20-EE70-D445-8E7D-6A50B163E6A1}" type="pres">
      <dgm:prSet presAssocID="{72B009C6-FE67-A346-BB02-917681BEF342}" presName="conn2-1" presStyleLbl="parChTrans1D4" presStyleIdx="14" presStyleCnt="32"/>
      <dgm:spPr bwMode="auto"/>
      <dgm:t>
        <a:bodyPr/>
        <a:lstStyle/>
        <a:p>
          <a:endParaRPr lang="de-DE"/>
        </a:p>
      </dgm:t>
    </dgm:pt>
    <dgm:pt modelId="{31A8917F-F87F-3A4A-83A7-9F626DE31037}" type="pres">
      <dgm:prSet presAssocID="{72B009C6-FE67-A346-BB02-917681BEF342}" presName="connTx" presStyleLbl="parChTrans1D4" presStyleIdx="14" presStyleCnt="32"/>
      <dgm:spPr bwMode="auto"/>
      <dgm:t>
        <a:bodyPr/>
        <a:lstStyle/>
        <a:p>
          <a:endParaRPr lang="de-DE"/>
        </a:p>
      </dgm:t>
    </dgm:pt>
    <dgm:pt modelId="{27D1F561-23F6-654F-89D6-0CECBF7D35E5}" type="pres">
      <dgm:prSet presAssocID="{057AE35F-B11D-B54F-9058-AC869752F4ED}" presName="root2" presStyleCnt="0"/>
      <dgm:spPr bwMode="auto"/>
    </dgm:pt>
    <dgm:pt modelId="{74DF55E8-2E9F-464F-98F5-7DDA1B612F21}" type="pres">
      <dgm:prSet presAssocID="{057AE35F-B11D-B54F-9058-AC869752F4ED}" presName="LevelTwoTextNode" presStyleLbl="node4" presStyleIdx="14" presStyleCnt="32" custScaleY="82353" custLinFactX="100000" custLinFactNeighborX="196101" custLinFactNeighborY="-90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726254E-3B3B-E74A-8BC7-E12BD2CB0459}" type="pres">
      <dgm:prSet presAssocID="{057AE35F-B11D-B54F-9058-AC869752F4ED}" presName="level3hierChild" presStyleCnt="0"/>
      <dgm:spPr bwMode="auto"/>
    </dgm:pt>
    <dgm:pt modelId="{9D0C8134-E8D1-E04C-B4E8-6EEE84B8C186}" type="pres">
      <dgm:prSet presAssocID="{7F983567-085E-F543-B994-92D9DEDE4C14}" presName="conn2-1" presStyleLbl="parChTrans1D4" presStyleIdx="15" presStyleCnt="32"/>
      <dgm:spPr bwMode="auto"/>
      <dgm:t>
        <a:bodyPr/>
        <a:lstStyle/>
        <a:p>
          <a:endParaRPr lang="de-DE"/>
        </a:p>
      </dgm:t>
    </dgm:pt>
    <dgm:pt modelId="{FDA31971-B23A-E740-A4EF-9F0516DE6E32}" type="pres">
      <dgm:prSet presAssocID="{7F983567-085E-F543-B994-92D9DEDE4C14}" presName="connTx" presStyleLbl="parChTrans1D4" presStyleIdx="15" presStyleCnt="32"/>
      <dgm:spPr bwMode="auto"/>
      <dgm:t>
        <a:bodyPr/>
        <a:lstStyle/>
        <a:p>
          <a:endParaRPr lang="de-DE"/>
        </a:p>
      </dgm:t>
    </dgm:pt>
    <dgm:pt modelId="{0988A25C-2586-1340-83E3-0C4B6F25ADC7}" type="pres">
      <dgm:prSet presAssocID="{2E2BF5F7-76D0-9140-9A90-87B3526DA58F}" presName="root2" presStyleCnt="0"/>
      <dgm:spPr bwMode="auto"/>
    </dgm:pt>
    <dgm:pt modelId="{885588DB-78AE-9040-8920-788DA33BE4DB}" type="pres">
      <dgm:prSet presAssocID="{2E2BF5F7-76D0-9140-9A90-87B3526DA58F}" presName="LevelTwoTextNode" presStyleLbl="node4" presStyleIdx="15" presStyleCnt="32" custScaleX="170224" custScaleY="94640" custLinFactX="2922" custLinFactNeighborX="100000" custLinFactNeighborY="325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9D68045-DF69-F244-85FC-01E831CE24CE}" type="pres">
      <dgm:prSet presAssocID="{2E2BF5F7-76D0-9140-9A90-87B3526DA58F}" presName="level3hierChild" presStyleCnt="0"/>
      <dgm:spPr bwMode="auto"/>
    </dgm:pt>
    <dgm:pt modelId="{FA891E05-A7C0-3341-9129-7ED6090BCFD9}" type="pres">
      <dgm:prSet presAssocID="{4936F4E1-CE73-3F4E-A024-69FAEAA61D5D}" presName="conn2-1" presStyleLbl="parChTrans1D4" presStyleIdx="16" presStyleCnt="32"/>
      <dgm:spPr bwMode="auto"/>
      <dgm:t>
        <a:bodyPr/>
        <a:lstStyle/>
        <a:p>
          <a:endParaRPr lang="de-DE"/>
        </a:p>
      </dgm:t>
    </dgm:pt>
    <dgm:pt modelId="{DC30402C-273E-004C-A692-78C2B82C5287}" type="pres">
      <dgm:prSet presAssocID="{4936F4E1-CE73-3F4E-A024-69FAEAA61D5D}" presName="connTx" presStyleLbl="parChTrans1D4" presStyleIdx="16" presStyleCnt="32"/>
      <dgm:spPr bwMode="auto"/>
      <dgm:t>
        <a:bodyPr/>
        <a:lstStyle/>
        <a:p>
          <a:endParaRPr lang="de-DE"/>
        </a:p>
      </dgm:t>
    </dgm:pt>
    <dgm:pt modelId="{FFFBCCA1-E14A-EA4A-A9A7-700F860F90B2}" type="pres">
      <dgm:prSet presAssocID="{73A8500A-E129-594E-8131-EF255AED6DCA}" presName="root2" presStyleCnt="0"/>
      <dgm:spPr bwMode="auto"/>
    </dgm:pt>
    <dgm:pt modelId="{A05A05AB-AD3D-8E46-B039-E359C4E95752}" type="pres">
      <dgm:prSet presAssocID="{73A8500A-E129-594E-8131-EF255AED6DCA}" presName="LevelTwoTextNode" presStyleLbl="node4" presStyleIdx="16" presStyleCnt="32" custScaleY="73318" custLinFactX="100000" custLinFactNeighborX="179353" custLinFactNeighborY="230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DA6F797-05D1-B34D-8F6A-D78C13799C97}" type="pres">
      <dgm:prSet presAssocID="{73A8500A-E129-594E-8131-EF255AED6DCA}" presName="level3hierChild" presStyleCnt="0"/>
      <dgm:spPr bwMode="auto"/>
    </dgm:pt>
    <dgm:pt modelId="{4B0FE1DD-675E-FF4A-AA1D-CD7DA4024735}" type="pres">
      <dgm:prSet presAssocID="{31787327-65DD-B544-8A21-73E8BA19E017}" presName="conn2-1" presStyleLbl="parChTrans1D4" presStyleIdx="17" presStyleCnt="32"/>
      <dgm:spPr bwMode="auto"/>
      <dgm:t>
        <a:bodyPr/>
        <a:lstStyle/>
        <a:p>
          <a:endParaRPr lang="de-DE"/>
        </a:p>
      </dgm:t>
    </dgm:pt>
    <dgm:pt modelId="{89047606-F806-6C40-BCFA-E719C2EA5895}" type="pres">
      <dgm:prSet presAssocID="{31787327-65DD-B544-8A21-73E8BA19E017}" presName="connTx" presStyleLbl="parChTrans1D4" presStyleIdx="17" presStyleCnt="32"/>
      <dgm:spPr bwMode="auto"/>
      <dgm:t>
        <a:bodyPr/>
        <a:lstStyle/>
        <a:p>
          <a:endParaRPr lang="de-DE"/>
        </a:p>
      </dgm:t>
    </dgm:pt>
    <dgm:pt modelId="{25C1C2AC-FE15-B44F-A86C-01312F455BD2}" type="pres">
      <dgm:prSet presAssocID="{53A8F395-971C-2F41-8F30-1CA3479D5145}" presName="root2" presStyleCnt="0"/>
      <dgm:spPr bwMode="auto"/>
    </dgm:pt>
    <dgm:pt modelId="{B8BB827F-2AEB-9444-BBB2-D97E7512305C}" type="pres">
      <dgm:prSet presAssocID="{53A8F395-971C-2F41-8F30-1CA3479D5145}" presName="LevelTwoTextNode" presStyleLbl="node4" presStyleIdx="17" presStyleCnt="32" custScaleX="128702" custScaleY="86563" custLinFactX="100000" custLinFactNeighborX="179352" custLinFactNeighborY="-65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C89C4E0-5358-DF41-8472-25AD6619E940}" type="pres">
      <dgm:prSet presAssocID="{53A8F395-971C-2F41-8F30-1CA3479D5145}" presName="level3hierChild" presStyleCnt="0"/>
      <dgm:spPr bwMode="auto"/>
    </dgm:pt>
    <dgm:pt modelId="{5DB5B36A-9595-2D47-8D36-D8C59DBF12C3}" type="pres">
      <dgm:prSet presAssocID="{F15036A6-145F-D94B-AA97-6727075AE31A}" presName="conn2-1" presStyleLbl="parChTrans1D4" presStyleIdx="18" presStyleCnt="32"/>
      <dgm:spPr bwMode="auto"/>
      <dgm:t>
        <a:bodyPr/>
        <a:lstStyle/>
        <a:p>
          <a:endParaRPr lang="de-DE"/>
        </a:p>
      </dgm:t>
    </dgm:pt>
    <dgm:pt modelId="{6FAF9C67-BCC6-E141-912E-066785AC8CCB}" type="pres">
      <dgm:prSet presAssocID="{F15036A6-145F-D94B-AA97-6727075AE31A}" presName="connTx" presStyleLbl="parChTrans1D4" presStyleIdx="18" presStyleCnt="32"/>
      <dgm:spPr bwMode="auto"/>
      <dgm:t>
        <a:bodyPr/>
        <a:lstStyle/>
        <a:p>
          <a:endParaRPr lang="de-DE"/>
        </a:p>
      </dgm:t>
    </dgm:pt>
    <dgm:pt modelId="{2D31DAF9-ED54-6B47-A749-6DB4D8DE88A2}" type="pres">
      <dgm:prSet presAssocID="{D3E3F10B-FB9E-4E4F-88EA-23E09578D41A}" presName="root2" presStyleCnt="0"/>
      <dgm:spPr bwMode="auto"/>
    </dgm:pt>
    <dgm:pt modelId="{0D0F0A40-8E1F-9E4B-AAD7-31EB2A033BA7}" type="pres">
      <dgm:prSet presAssocID="{D3E3F10B-FB9E-4E4F-88EA-23E09578D41A}" presName="LevelTwoTextNode" presStyleLbl="node4" presStyleIdx="18" presStyleCnt="32" custScaleX="176882" custScaleY="162205" custLinFactX="1821" custLinFactNeighborX="100000" custLinFactNeighborY="-1952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75DFD74-D39C-7A47-837A-440E00B2C819}" type="pres">
      <dgm:prSet presAssocID="{D3E3F10B-FB9E-4E4F-88EA-23E09578D41A}" presName="level3hierChild" presStyleCnt="0"/>
      <dgm:spPr bwMode="auto"/>
    </dgm:pt>
    <dgm:pt modelId="{A3B4EA27-D390-0D4F-A56D-C49762384BF5}" type="pres">
      <dgm:prSet presAssocID="{8E599713-A84F-C847-BFD0-01FFE0538F7E}" presName="conn2-1" presStyleLbl="parChTrans1D4" presStyleIdx="19" presStyleCnt="32"/>
      <dgm:spPr bwMode="auto"/>
      <dgm:t>
        <a:bodyPr/>
        <a:lstStyle/>
        <a:p>
          <a:endParaRPr lang="de-DE"/>
        </a:p>
      </dgm:t>
    </dgm:pt>
    <dgm:pt modelId="{8D1DC841-3D71-1F47-92F9-C1F38441DBD8}" type="pres">
      <dgm:prSet presAssocID="{8E599713-A84F-C847-BFD0-01FFE0538F7E}" presName="connTx" presStyleLbl="parChTrans1D4" presStyleIdx="19" presStyleCnt="32"/>
      <dgm:spPr bwMode="auto"/>
      <dgm:t>
        <a:bodyPr/>
        <a:lstStyle/>
        <a:p>
          <a:endParaRPr lang="de-DE"/>
        </a:p>
      </dgm:t>
    </dgm:pt>
    <dgm:pt modelId="{A7D0D279-888D-FA43-BAAC-1C777A4D3A60}" type="pres">
      <dgm:prSet presAssocID="{73433492-46DD-9B46-A058-E69E9E314CE9}" presName="root2" presStyleCnt="0"/>
      <dgm:spPr bwMode="auto"/>
    </dgm:pt>
    <dgm:pt modelId="{48EAA64D-DCCD-104B-AA39-9A8B0C23CD2C}" type="pres">
      <dgm:prSet presAssocID="{73433492-46DD-9B46-A058-E69E9E314CE9}" presName="LevelTwoTextNode" presStyleLbl="node4" presStyleIdx="19" presStyleCnt="32" custScaleY="81987" custLinFactX="100000" custLinFactNeighborX="172708" custLinFactNeighborY="-488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9755CC1-0462-C043-BA78-CAE344B1B960}" type="pres">
      <dgm:prSet presAssocID="{73433492-46DD-9B46-A058-E69E9E314CE9}" presName="level3hierChild" presStyleCnt="0"/>
      <dgm:spPr bwMode="auto"/>
    </dgm:pt>
    <dgm:pt modelId="{4AAEFB77-3CDB-1C49-9AC7-C543531E0645}" type="pres">
      <dgm:prSet presAssocID="{A9853D01-E2C8-6941-A699-5CD56621C8B3}" presName="conn2-1" presStyleLbl="parChTrans1D4" presStyleIdx="20" presStyleCnt="32"/>
      <dgm:spPr bwMode="auto"/>
      <dgm:t>
        <a:bodyPr/>
        <a:lstStyle/>
        <a:p>
          <a:endParaRPr lang="de-DE"/>
        </a:p>
      </dgm:t>
    </dgm:pt>
    <dgm:pt modelId="{BFA313EC-F9DC-1E4A-8E80-4300F24088EC}" type="pres">
      <dgm:prSet presAssocID="{A9853D01-E2C8-6941-A699-5CD56621C8B3}" presName="connTx" presStyleLbl="parChTrans1D4" presStyleIdx="20" presStyleCnt="32"/>
      <dgm:spPr bwMode="auto"/>
      <dgm:t>
        <a:bodyPr/>
        <a:lstStyle/>
        <a:p>
          <a:endParaRPr lang="de-DE"/>
        </a:p>
      </dgm:t>
    </dgm:pt>
    <dgm:pt modelId="{3106196F-F2A6-3D4D-AFAC-975B82A50A8A}" type="pres">
      <dgm:prSet presAssocID="{EAB2F53D-65B0-B642-9E61-7F60BC0E52C5}" presName="root2" presStyleCnt="0"/>
      <dgm:spPr bwMode="auto"/>
    </dgm:pt>
    <dgm:pt modelId="{9CA48017-1FE7-4843-9F23-F4475CD11A6D}" type="pres">
      <dgm:prSet presAssocID="{EAB2F53D-65B0-B642-9E61-7F60BC0E52C5}" presName="LevelTwoTextNode" presStyleLbl="node4" presStyleIdx="20" presStyleCnt="32" custScaleX="114684" custScaleY="86166" custLinFactX="100000" custLinFactNeighborX="171240" custLinFactNeighborY="-713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2F528EA-C9FA-864A-AB2A-D8AA25B2F773}" type="pres">
      <dgm:prSet presAssocID="{EAB2F53D-65B0-B642-9E61-7F60BC0E52C5}" presName="level3hierChild" presStyleCnt="0"/>
      <dgm:spPr bwMode="auto"/>
    </dgm:pt>
    <dgm:pt modelId="{CDA6951E-3FA9-C247-B02A-D8C51A414634}" type="pres">
      <dgm:prSet presAssocID="{4B405019-5B6E-B745-9EFD-B3473D2F1652}" presName="conn2-1" presStyleLbl="parChTrans1D4" presStyleIdx="21" presStyleCnt="32"/>
      <dgm:spPr bwMode="auto"/>
      <dgm:t>
        <a:bodyPr/>
        <a:lstStyle/>
        <a:p>
          <a:endParaRPr lang="de-DE"/>
        </a:p>
      </dgm:t>
    </dgm:pt>
    <dgm:pt modelId="{469969B5-5DD3-5D44-84CC-1A83B2DACDC3}" type="pres">
      <dgm:prSet presAssocID="{4B405019-5B6E-B745-9EFD-B3473D2F1652}" presName="connTx" presStyleLbl="parChTrans1D4" presStyleIdx="21" presStyleCnt="32"/>
      <dgm:spPr bwMode="auto"/>
      <dgm:t>
        <a:bodyPr/>
        <a:lstStyle/>
        <a:p>
          <a:endParaRPr lang="de-DE"/>
        </a:p>
      </dgm:t>
    </dgm:pt>
    <dgm:pt modelId="{20EC0C6F-8BEA-9D4A-8B04-7D3104D534F2}" type="pres">
      <dgm:prSet presAssocID="{CECC6874-6BAF-B741-A26C-2DC4C7EF3C37}" presName="root2" presStyleCnt="0"/>
      <dgm:spPr bwMode="auto"/>
    </dgm:pt>
    <dgm:pt modelId="{C990C5EE-6C06-1C40-ADCE-7BA86D78D22A}" type="pres">
      <dgm:prSet presAssocID="{CECC6874-6BAF-B741-A26C-2DC4C7EF3C37}" presName="LevelTwoTextNode" presStyleLbl="node4" presStyleIdx="21" presStyleCnt="32" custScaleX="127973" custScaleY="153948" custLinFactX="1821" custLinFactNeighborX="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CB3848C-72B5-7945-855C-9B7A7A80287A}" type="pres">
      <dgm:prSet presAssocID="{CECC6874-6BAF-B741-A26C-2DC4C7EF3C37}" presName="level3hierChild" presStyleCnt="0"/>
      <dgm:spPr bwMode="auto"/>
    </dgm:pt>
    <dgm:pt modelId="{4E5CE7FF-AC40-7B49-8B16-368B9B4781E1}" type="pres">
      <dgm:prSet presAssocID="{9B2E96BD-893E-424C-B7E0-7AA76783D241}" presName="conn2-1" presStyleLbl="parChTrans1D4" presStyleIdx="22" presStyleCnt="32"/>
      <dgm:spPr bwMode="auto"/>
      <dgm:t>
        <a:bodyPr/>
        <a:lstStyle/>
        <a:p>
          <a:endParaRPr lang="de-DE"/>
        </a:p>
      </dgm:t>
    </dgm:pt>
    <dgm:pt modelId="{93B01D38-A59A-E740-B796-8C44F82E9BA3}" type="pres">
      <dgm:prSet presAssocID="{9B2E96BD-893E-424C-B7E0-7AA76783D241}" presName="connTx" presStyleLbl="parChTrans1D4" presStyleIdx="22" presStyleCnt="32"/>
      <dgm:spPr bwMode="auto"/>
      <dgm:t>
        <a:bodyPr/>
        <a:lstStyle/>
        <a:p>
          <a:endParaRPr lang="de-DE"/>
        </a:p>
      </dgm:t>
    </dgm:pt>
    <dgm:pt modelId="{3B6573D0-47AA-5E4E-928C-F5E969BB398C}" type="pres">
      <dgm:prSet presAssocID="{4C17DA03-DD89-E643-9DE9-6DF8E4F8CF0E}" presName="root2" presStyleCnt="0"/>
      <dgm:spPr bwMode="auto"/>
    </dgm:pt>
    <dgm:pt modelId="{8727A4C6-7778-E24E-8FA4-3A9B72B68F93}" type="pres">
      <dgm:prSet presAssocID="{4C17DA03-DD89-E643-9DE9-6DF8E4F8CF0E}" presName="LevelTwoTextNode" presStyleLbl="node4" presStyleIdx="22" presStyleCnt="32" custLinFactX="121956" custLinFactNeighborX="200000" custLinFactNeighborY="-2421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4A990CE-7FF8-7A47-8C0A-FEF005BE65E3}" type="pres">
      <dgm:prSet presAssocID="{4C17DA03-DD89-E643-9DE9-6DF8E4F8CF0E}" presName="level3hierChild" presStyleCnt="0"/>
      <dgm:spPr bwMode="auto"/>
    </dgm:pt>
    <dgm:pt modelId="{8943165F-948B-3949-A377-265EFB9C2114}" type="pres">
      <dgm:prSet presAssocID="{E8030071-0908-2B4A-A66A-922678CC218A}" presName="conn2-1" presStyleLbl="parChTrans1D4" presStyleIdx="23" presStyleCnt="32"/>
      <dgm:spPr bwMode="auto"/>
      <dgm:t>
        <a:bodyPr/>
        <a:lstStyle/>
        <a:p>
          <a:endParaRPr lang="de-DE"/>
        </a:p>
      </dgm:t>
    </dgm:pt>
    <dgm:pt modelId="{838CB915-EF75-144B-9ECF-53F654A96D3E}" type="pres">
      <dgm:prSet presAssocID="{E8030071-0908-2B4A-A66A-922678CC218A}" presName="connTx" presStyleLbl="parChTrans1D4" presStyleIdx="23" presStyleCnt="32"/>
      <dgm:spPr bwMode="auto"/>
      <dgm:t>
        <a:bodyPr/>
        <a:lstStyle/>
        <a:p>
          <a:endParaRPr lang="de-DE"/>
        </a:p>
      </dgm:t>
    </dgm:pt>
    <dgm:pt modelId="{258B0838-E3D7-B44B-82EB-44BB48BF5855}" type="pres">
      <dgm:prSet presAssocID="{5053A39D-1AE5-144D-9F30-E391C2827960}" presName="root2" presStyleCnt="0"/>
      <dgm:spPr bwMode="auto"/>
    </dgm:pt>
    <dgm:pt modelId="{A1845CF2-C5F3-D847-AC59-4EE2D01A6F07}" type="pres">
      <dgm:prSet presAssocID="{5053A39D-1AE5-144D-9F30-E391C2827960}" presName="LevelTwoTextNode" presStyleLbl="node4" presStyleIdx="23" presStyleCnt="32" custScaleX="127973" custScaleY="111439" custLinFactX="1821" custLinFactNeighborX="100000" custLinFactNeighborY="325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D9DF485-10D8-444C-88FA-AD182DFD6E66}" type="pres">
      <dgm:prSet presAssocID="{5053A39D-1AE5-144D-9F30-E391C2827960}" presName="level3hierChild" presStyleCnt="0"/>
      <dgm:spPr bwMode="auto"/>
    </dgm:pt>
    <dgm:pt modelId="{FDADE7F4-F9B0-844B-BED0-A3058AB3B211}" type="pres">
      <dgm:prSet presAssocID="{E300A44A-9326-D648-8539-68CBE8E87975}" presName="conn2-1" presStyleLbl="parChTrans1D4" presStyleIdx="24" presStyleCnt="32"/>
      <dgm:spPr bwMode="auto"/>
      <dgm:t>
        <a:bodyPr/>
        <a:lstStyle/>
        <a:p>
          <a:endParaRPr lang="de-DE"/>
        </a:p>
      </dgm:t>
    </dgm:pt>
    <dgm:pt modelId="{15F70448-A901-E94A-A057-A1C2EF3E8C90}" type="pres">
      <dgm:prSet presAssocID="{E300A44A-9326-D648-8539-68CBE8E87975}" presName="connTx" presStyleLbl="parChTrans1D4" presStyleIdx="24" presStyleCnt="32"/>
      <dgm:spPr bwMode="auto"/>
      <dgm:t>
        <a:bodyPr/>
        <a:lstStyle/>
        <a:p>
          <a:endParaRPr lang="de-DE"/>
        </a:p>
      </dgm:t>
    </dgm:pt>
    <dgm:pt modelId="{EA024FB7-E4D4-244E-BBC3-5E906BAAE466}" type="pres">
      <dgm:prSet presAssocID="{08EFBBCD-2E16-824E-8B07-4D7C92537C17}" presName="root2" presStyleCnt="0"/>
      <dgm:spPr bwMode="auto"/>
    </dgm:pt>
    <dgm:pt modelId="{C8D25303-CFD7-844D-86A4-53B940D2FC76}" type="pres">
      <dgm:prSet presAssocID="{08EFBBCD-2E16-824E-8B07-4D7C92537C17}" presName="LevelTwoTextNode" presStyleLbl="node4" presStyleIdx="24" presStyleCnt="32" custLinFactX="121963" custLinFactNeighborX="200000" custLinFactNeighborY="-3085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7369288-4536-C043-8A88-1D28D66BB9F8}" type="pres">
      <dgm:prSet presAssocID="{08EFBBCD-2E16-824E-8B07-4D7C92537C17}" presName="level3hierChild" presStyleCnt="0"/>
      <dgm:spPr bwMode="auto"/>
    </dgm:pt>
    <dgm:pt modelId="{103189BD-83CA-8C43-82E6-3235F126D992}" type="pres">
      <dgm:prSet presAssocID="{D8536DA2-FF90-0C40-B1A2-3C9D214DCEBB}" presName="conn2-1" presStyleLbl="parChTrans1D4" presStyleIdx="25" presStyleCnt="32"/>
      <dgm:spPr bwMode="auto"/>
      <dgm:t>
        <a:bodyPr/>
        <a:lstStyle/>
        <a:p>
          <a:endParaRPr lang="de-DE"/>
        </a:p>
      </dgm:t>
    </dgm:pt>
    <dgm:pt modelId="{A91311CC-7AC4-1947-8F51-1083484C2CF1}" type="pres">
      <dgm:prSet presAssocID="{D8536DA2-FF90-0C40-B1A2-3C9D214DCEBB}" presName="connTx" presStyleLbl="parChTrans1D4" presStyleIdx="25" presStyleCnt="32"/>
      <dgm:spPr bwMode="auto"/>
      <dgm:t>
        <a:bodyPr/>
        <a:lstStyle/>
        <a:p>
          <a:endParaRPr lang="de-DE"/>
        </a:p>
      </dgm:t>
    </dgm:pt>
    <dgm:pt modelId="{DCDBAE0F-DF8A-8D41-985F-2301522493EB}" type="pres">
      <dgm:prSet presAssocID="{D8BBCBBC-002C-494A-ACC5-775E37DA222A}" presName="root2" presStyleCnt="0"/>
      <dgm:spPr bwMode="auto"/>
    </dgm:pt>
    <dgm:pt modelId="{FE7AB95A-74AF-0D43-A155-100FE70EBC3B}" type="pres">
      <dgm:prSet presAssocID="{D8BBCBBC-002C-494A-ACC5-775E37DA222A}" presName="LevelTwoTextNode" presStyleLbl="node4" presStyleIdx="25" presStyleCnt="32" custScaleX="129841" custLinFactX="121700" custLinFactNeighborX="200000" custLinFactNeighborY="-2492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D7BFB76-E03D-0247-9638-6A7C61BAF59D}" type="pres">
      <dgm:prSet presAssocID="{D8BBCBBC-002C-494A-ACC5-775E37DA222A}" presName="level3hierChild" presStyleCnt="0"/>
      <dgm:spPr bwMode="auto"/>
    </dgm:pt>
    <dgm:pt modelId="{A06D58ED-9125-474E-A74B-21140824B0CF}" type="pres">
      <dgm:prSet presAssocID="{2A0E514A-6DA6-4648-9803-2830E78C1975}" presName="conn2-1" presStyleLbl="parChTrans1D3" presStyleIdx="6" presStyleCnt="7"/>
      <dgm:spPr bwMode="auto"/>
      <dgm:t>
        <a:bodyPr/>
        <a:lstStyle/>
        <a:p>
          <a:endParaRPr lang="de-DE"/>
        </a:p>
      </dgm:t>
    </dgm:pt>
    <dgm:pt modelId="{14F07987-3D65-224D-A98F-BB592F6480BB}" type="pres">
      <dgm:prSet presAssocID="{2A0E514A-6DA6-4648-9803-2830E78C1975}" presName="connTx" presStyleLbl="parChTrans1D3" presStyleIdx="6" presStyleCnt="7"/>
      <dgm:spPr bwMode="auto"/>
      <dgm:t>
        <a:bodyPr/>
        <a:lstStyle/>
        <a:p>
          <a:endParaRPr lang="de-DE"/>
        </a:p>
      </dgm:t>
    </dgm:pt>
    <dgm:pt modelId="{908C64AC-6467-0A45-AE9A-11945E7AC817}" type="pres">
      <dgm:prSet presAssocID="{3253CE15-F426-C347-A395-220CC57D01C1}" presName="root2" presStyleCnt="0"/>
      <dgm:spPr bwMode="auto"/>
    </dgm:pt>
    <dgm:pt modelId="{5C8D712A-930F-B041-BA0B-084C9A6C3500}" type="pres">
      <dgm:prSet presAssocID="{3253CE15-F426-C347-A395-220CC57D01C1}" presName="LevelTwoTextNode" presStyleLbl="node3" presStyleIdx="6" presStyleCnt="7" custScaleX="201677" custScaleY="21386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B07F3C4-1AEC-9640-8739-FE7CC857E903}" type="pres">
      <dgm:prSet presAssocID="{3253CE15-F426-C347-A395-220CC57D01C1}" presName="level3hierChild" presStyleCnt="0"/>
      <dgm:spPr bwMode="auto"/>
    </dgm:pt>
    <dgm:pt modelId="{10A1E841-4B31-D24E-9749-51BFB4833EE4}" type="pres">
      <dgm:prSet presAssocID="{97746EDE-D621-7148-90F4-C3D9D4AED6C5}" presName="conn2-1" presStyleLbl="parChTrans1D4" presStyleIdx="26" presStyleCnt="32"/>
      <dgm:spPr bwMode="auto"/>
      <dgm:t>
        <a:bodyPr/>
        <a:lstStyle/>
        <a:p>
          <a:endParaRPr lang="de-DE"/>
        </a:p>
      </dgm:t>
    </dgm:pt>
    <dgm:pt modelId="{973B441D-C909-334D-B88D-443CDF40E891}" type="pres">
      <dgm:prSet presAssocID="{97746EDE-D621-7148-90F4-C3D9D4AED6C5}" presName="connTx" presStyleLbl="parChTrans1D4" presStyleIdx="26" presStyleCnt="32"/>
      <dgm:spPr bwMode="auto"/>
      <dgm:t>
        <a:bodyPr/>
        <a:lstStyle/>
        <a:p>
          <a:endParaRPr lang="de-DE"/>
        </a:p>
      </dgm:t>
    </dgm:pt>
    <dgm:pt modelId="{52D42E70-54A7-2944-A0DA-76A541169C41}" type="pres">
      <dgm:prSet presAssocID="{587ECCC9-1327-1247-9F81-EBD2307FCBF0}" presName="root2" presStyleCnt="0"/>
      <dgm:spPr bwMode="auto"/>
    </dgm:pt>
    <dgm:pt modelId="{E234FE77-CF5B-A44C-B262-8C0CB6624BEB}" type="pres">
      <dgm:prSet presAssocID="{587ECCC9-1327-1247-9F81-EBD2307FCBF0}" presName="LevelTwoTextNode" presStyleLbl="node4" presStyleIdx="26" presStyleCnt="32" custScaleX="174581" custScaleY="134105" custLinFactNeighborX="81399" custLinFactNeighborY="981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503A0C3-EF33-5347-8BC9-341A18F47728}" type="pres">
      <dgm:prSet presAssocID="{587ECCC9-1327-1247-9F81-EBD2307FCBF0}" presName="level3hierChild" presStyleCnt="0"/>
      <dgm:spPr bwMode="auto"/>
    </dgm:pt>
    <dgm:pt modelId="{AE1EB1A0-41EC-0042-8613-24A4F4CB023F}" type="pres">
      <dgm:prSet presAssocID="{A4204CB2-0E7F-A04A-B8EB-3F624B041399}" presName="conn2-1" presStyleLbl="parChTrans1D4" presStyleIdx="27" presStyleCnt="32"/>
      <dgm:spPr bwMode="auto"/>
      <dgm:t>
        <a:bodyPr/>
        <a:lstStyle/>
        <a:p>
          <a:endParaRPr lang="de-DE"/>
        </a:p>
      </dgm:t>
    </dgm:pt>
    <dgm:pt modelId="{0714227F-4A57-5640-93CD-8D9C1BCE144B}" type="pres">
      <dgm:prSet presAssocID="{A4204CB2-0E7F-A04A-B8EB-3F624B041399}" presName="connTx" presStyleLbl="parChTrans1D4" presStyleIdx="27" presStyleCnt="32"/>
      <dgm:spPr bwMode="auto"/>
      <dgm:t>
        <a:bodyPr/>
        <a:lstStyle/>
        <a:p>
          <a:endParaRPr lang="de-DE"/>
        </a:p>
      </dgm:t>
    </dgm:pt>
    <dgm:pt modelId="{65478E13-26F0-5A40-943D-F32E3671754B}" type="pres">
      <dgm:prSet presAssocID="{695662AE-CE9B-DB4C-AF30-47AD70B5D1B7}" presName="root2" presStyleCnt="0"/>
      <dgm:spPr bwMode="auto"/>
    </dgm:pt>
    <dgm:pt modelId="{E5279097-E370-5049-AF06-2877453CBB18}" type="pres">
      <dgm:prSet presAssocID="{695662AE-CE9B-DB4C-AF30-47AD70B5D1B7}" presName="LevelTwoTextNode" presStyleLbl="node4" presStyleIdx="27" presStyleCnt="32" custLinFactX="100000" custLinFactNeighborX="150941" custLinFactNeighborY="-222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54434CB-CDA4-5846-964E-9378064ED385}" type="pres">
      <dgm:prSet presAssocID="{695662AE-CE9B-DB4C-AF30-47AD70B5D1B7}" presName="level3hierChild" presStyleCnt="0"/>
      <dgm:spPr bwMode="auto"/>
    </dgm:pt>
    <dgm:pt modelId="{1DD18990-5E0A-6449-B3A9-CC5DAFDB0D96}" type="pres">
      <dgm:prSet presAssocID="{BDDCB045-E97C-E040-B284-2767F790988C}" presName="conn2-1" presStyleLbl="parChTrans1D4" presStyleIdx="28" presStyleCnt="32"/>
      <dgm:spPr bwMode="auto"/>
      <dgm:t>
        <a:bodyPr/>
        <a:lstStyle/>
        <a:p>
          <a:endParaRPr lang="de-DE"/>
        </a:p>
      </dgm:t>
    </dgm:pt>
    <dgm:pt modelId="{548FDA70-26CE-EB46-8B3D-1061A14E3FC8}" type="pres">
      <dgm:prSet presAssocID="{BDDCB045-E97C-E040-B284-2767F790988C}" presName="connTx" presStyleLbl="parChTrans1D4" presStyleIdx="28" presStyleCnt="32"/>
      <dgm:spPr bwMode="auto"/>
      <dgm:t>
        <a:bodyPr/>
        <a:lstStyle/>
        <a:p>
          <a:endParaRPr lang="de-DE"/>
        </a:p>
      </dgm:t>
    </dgm:pt>
    <dgm:pt modelId="{D03A2D33-0698-3F41-AAF0-27F85BB61BC3}" type="pres">
      <dgm:prSet presAssocID="{B408E05C-961A-AF40-88D8-36A40CE3063D}" presName="root2" presStyleCnt="0"/>
      <dgm:spPr bwMode="auto"/>
    </dgm:pt>
    <dgm:pt modelId="{0B78A38A-2B6A-4941-8F21-DC2A3226FC0F}" type="pres">
      <dgm:prSet presAssocID="{B408E05C-961A-AF40-88D8-36A40CE3063D}" presName="LevelTwoTextNode" presStyleLbl="node4" presStyleIdx="28" presStyleCnt="32" custScaleX="120679" custLinFactX="100000" custLinFactNeighborX="150942" custLinFactNeighborY="-222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E015BE0-1009-224C-A57F-FB6E94AE3410}" type="pres">
      <dgm:prSet presAssocID="{B408E05C-961A-AF40-88D8-36A40CE3063D}" presName="level3hierChild" presStyleCnt="0"/>
      <dgm:spPr bwMode="auto"/>
    </dgm:pt>
    <dgm:pt modelId="{F006A06A-0593-4146-B990-F97AAFA5B641}" type="pres">
      <dgm:prSet presAssocID="{27EA70D8-9B90-EF46-BEDF-AC9D78BD7972}" presName="conn2-1" presStyleLbl="parChTrans1D4" presStyleIdx="29" presStyleCnt="32"/>
      <dgm:spPr bwMode="auto"/>
      <dgm:t>
        <a:bodyPr/>
        <a:lstStyle/>
        <a:p>
          <a:endParaRPr lang="de-DE"/>
        </a:p>
      </dgm:t>
    </dgm:pt>
    <dgm:pt modelId="{3797AFA1-637F-A44F-997B-A01E8C6E08E0}" type="pres">
      <dgm:prSet presAssocID="{27EA70D8-9B90-EF46-BEDF-AC9D78BD7972}" presName="connTx" presStyleLbl="parChTrans1D4" presStyleIdx="29" presStyleCnt="32"/>
      <dgm:spPr bwMode="auto"/>
      <dgm:t>
        <a:bodyPr/>
        <a:lstStyle/>
        <a:p>
          <a:endParaRPr lang="de-DE"/>
        </a:p>
      </dgm:t>
    </dgm:pt>
    <dgm:pt modelId="{7DE33332-68A9-C348-8289-249087BD2117}" type="pres">
      <dgm:prSet presAssocID="{14647023-FDB1-944D-9EC4-AB7F40C84B9D}" presName="root2" presStyleCnt="0"/>
      <dgm:spPr bwMode="auto"/>
    </dgm:pt>
    <dgm:pt modelId="{744519FE-A57A-7A4C-B83A-17471FBCE390}" type="pres">
      <dgm:prSet presAssocID="{14647023-FDB1-944D-9EC4-AB7F40C84B9D}" presName="LevelTwoTextNode" presStyleLbl="node4" presStyleIdx="29" presStyleCnt="32" custScaleX="152132" custScaleY="123095" custLinFactNeighborX="82745" custLinFactNeighborY="-6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121BE11-EFFC-B147-B296-5BF67816816A}" type="pres">
      <dgm:prSet presAssocID="{14647023-FDB1-944D-9EC4-AB7F40C84B9D}" presName="level3hierChild" presStyleCnt="0"/>
      <dgm:spPr bwMode="auto"/>
    </dgm:pt>
    <dgm:pt modelId="{B2E853D9-7DB7-244F-9253-5B19D286AF8E}" type="pres">
      <dgm:prSet presAssocID="{5D8BF13A-64A4-1740-A808-405A12C38622}" presName="conn2-1" presStyleLbl="parChTrans1D4" presStyleIdx="30" presStyleCnt="32"/>
      <dgm:spPr bwMode="auto"/>
      <dgm:t>
        <a:bodyPr/>
        <a:lstStyle/>
        <a:p>
          <a:endParaRPr lang="de-DE"/>
        </a:p>
      </dgm:t>
    </dgm:pt>
    <dgm:pt modelId="{7F725AF8-36E7-264B-B219-74B52B1E2789}" type="pres">
      <dgm:prSet presAssocID="{5D8BF13A-64A4-1740-A808-405A12C38622}" presName="connTx" presStyleLbl="parChTrans1D4" presStyleIdx="30" presStyleCnt="32"/>
      <dgm:spPr bwMode="auto"/>
      <dgm:t>
        <a:bodyPr/>
        <a:lstStyle/>
        <a:p>
          <a:endParaRPr lang="de-DE"/>
        </a:p>
      </dgm:t>
    </dgm:pt>
    <dgm:pt modelId="{0ED354FE-466D-954B-811F-8BAF62EECD31}" type="pres">
      <dgm:prSet presAssocID="{EBB96A50-BF86-EF41-AA92-E1791AA112AC}" presName="root2" presStyleCnt="0"/>
      <dgm:spPr bwMode="auto"/>
    </dgm:pt>
    <dgm:pt modelId="{A0F74783-2B8A-CE4B-8E2D-B134731A6AA6}" type="pres">
      <dgm:prSet presAssocID="{EBB96A50-BF86-EF41-AA92-E1791AA112AC}" presName="LevelTwoTextNode" presStyleLbl="node4" presStyleIdx="30" presStyleCnt="32" custLinFactX="100000" custLinFactNeighborX="173990" custLinFactNeighborY="-222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D2C0683-6A0D-7F47-9403-49A85084FB26}" type="pres">
      <dgm:prSet presAssocID="{EBB96A50-BF86-EF41-AA92-E1791AA112AC}" presName="level3hierChild" presStyleCnt="0"/>
      <dgm:spPr bwMode="auto"/>
    </dgm:pt>
    <dgm:pt modelId="{A930A4E0-242C-7742-A92A-966E92A052E7}" type="pres">
      <dgm:prSet presAssocID="{7AC00810-EB03-9A49-AAEC-B1354C20B851}" presName="conn2-1" presStyleLbl="parChTrans1D4" presStyleIdx="31" presStyleCnt="32"/>
      <dgm:spPr bwMode="auto"/>
      <dgm:t>
        <a:bodyPr/>
        <a:lstStyle/>
        <a:p>
          <a:endParaRPr lang="de-DE"/>
        </a:p>
      </dgm:t>
    </dgm:pt>
    <dgm:pt modelId="{0875A143-51C2-F549-BBC6-2F3F4702D665}" type="pres">
      <dgm:prSet presAssocID="{7AC00810-EB03-9A49-AAEC-B1354C20B851}" presName="connTx" presStyleLbl="parChTrans1D4" presStyleIdx="31" presStyleCnt="32"/>
      <dgm:spPr bwMode="auto"/>
      <dgm:t>
        <a:bodyPr/>
        <a:lstStyle/>
        <a:p>
          <a:endParaRPr lang="de-DE"/>
        </a:p>
      </dgm:t>
    </dgm:pt>
    <dgm:pt modelId="{0F92A951-B1D9-014B-8A41-AE40E45B9D9F}" type="pres">
      <dgm:prSet presAssocID="{BF205F84-E1B8-AA47-8E1D-AB37E7E8F253}" presName="root2" presStyleCnt="0"/>
      <dgm:spPr bwMode="auto"/>
    </dgm:pt>
    <dgm:pt modelId="{99B55B96-3493-B047-8F73-324C8E87424A}" type="pres">
      <dgm:prSet presAssocID="{BF205F84-E1B8-AA47-8E1D-AB37E7E8F253}" presName="LevelTwoTextNode" presStyleLbl="node4" presStyleIdx="31" presStyleCnt="32" custScaleX="139053" custLinFactX="100000" custLinFactNeighborX="173990" custLinFactNeighborY="-222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C5C7978-7B0D-1243-8CB7-C517F7E9BD57}" type="pres">
      <dgm:prSet presAssocID="{BF205F84-E1B8-AA47-8E1D-AB37E7E8F253}" presName="level3hierChild" presStyleCnt="0"/>
      <dgm:spPr bwMode="auto"/>
    </dgm:pt>
  </dgm:ptLst>
  <dgm:cxnLst>
    <dgm:cxn modelId="{4AFC8AE8-466E-1D48-AD84-369428926450}" type="presOf" srcId="{4936F4E1-CE73-3F4E-A024-69FAEAA61D5D}" destId="{DC30402C-273E-004C-A692-78C2B82C5287}" srcOrd="1" destOrd="0" presId="urn:microsoft.com/office/officeart/2005/8/layout/hierarchy2"/>
    <dgm:cxn modelId="{2205B47C-B5D3-5E40-BAB2-E84BAE00C9EE}" srcId="{2A4ED5AB-0BD7-8340-8C79-1C2792DBFA90}" destId="{C7F6D818-2405-8B43-9D60-61F7B1130657}" srcOrd="0" destOrd="0" parTransId="{D4CC4CD1-5F05-D74D-A83D-91735AF54604}" sibTransId="{A667566F-AA10-434B-9D2A-CA51A8321D96}"/>
    <dgm:cxn modelId="{D0155716-AED9-8B43-988E-52AD2E37608B}" type="presOf" srcId="{0863BA78-34EE-014F-94A8-88888487759B}" destId="{5D83F950-E39F-194B-8AF6-8307CB626C14}" srcOrd="0" destOrd="0" presId="urn:microsoft.com/office/officeart/2005/8/layout/hierarchy2"/>
    <dgm:cxn modelId="{FFAFDE8E-3F54-8E40-B3DC-76B79E879C60}" type="presOf" srcId="{B351A657-0B8F-4248-8F9C-F12699EC9414}" destId="{9BF21198-5E68-6541-830A-9F99C422C701}" srcOrd="0" destOrd="0" presId="urn:microsoft.com/office/officeart/2005/8/layout/hierarchy2"/>
    <dgm:cxn modelId="{5129A84F-1208-4C49-BCB9-49A13F6D701A}" type="presOf" srcId="{E8030071-0908-2B4A-A66A-922678CC218A}" destId="{8943165F-948B-3949-A377-265EFB9C2114}" srcOrd="0" destOrd="0" presId="urn:microsoft.com/office/officeart/2005/8/layout/hierarchy2"/>
    <dgm:cxn modelId="{A8723604-29EA-224D-9C4B-51337B36C68B}" type="presOf" srcId="{97746EDE-D621-7148-90F4-C3D9D4AED6C5}" destId="{973B441D-C909-334D-B88D-443CDF40E891}" srcOrd="1" destOrd="0" presId="urn:microsoft.com/office/officeart/2005/8/layout/hierarchy2"/>
    <dgm:cxn modelId="{7866E131-230E-6447-B458-A5246054F38D}" type="presOf" srcId="{42846389-3D1D-584D-BBE9-A0D3F461B003}" destId="{F91A5BB5-4FEF-B545-90C2-66DF798CEED4}" srcOrd="0" destOrd="0" presId="urn:microsoft.com/office/officeart/2005/8/layout/hierarchy2"/>
    <dgm:cxn modelId="{90704D31-4E78-264F-86A7-3D471F9913E5}" type="presOf" srcId="{EAB2F53D-65B0-B642-9E61-7F60BC0E52C5}" destId="{9CA48017-1FE7-4843-9F23-F4475CD11A6D}" srcOrd="0" destOrd="0" presId="urn:microsoft.com/office/officeart/2005/8/layout/hierarchy2"/>
    <dgm:cxn modelId="{3FE5BE02-04A3-2544-B352-86AC9F562C0D}" srcId="{D3E3F10B-FB9E-4E4F-88EA-23E09578D41A}" destId="{EAB2F53D-65B0-B642-9E61-7F60BC0E52C5}" srcOrd="1" destOrd="0" parTransId="{A9853D01-E2C8-6941-A699-5CD56621C8B3}" sibTransId="{86E86217-A0A0-D04B-86CF-7341215E1BFB}"/>
    <dgm:cxn modelId="{DC6272BD-B0CB-5A45-9605-BAD0AC3197EC}" type="presOf" srcId="{892FA81D-E754-964B-99B2-AD8AB7127D07}" destId="{A2E7864D-E3FC-E34D-B7F0-3EA628D90781}" srcOrd="1" destOrd="0" presId="urn:microsoft.com/office/officeart/2005/8/layout/hierarchy2"/>
    <dgm:cxn modelId="{61B6E355-BC3A-FC42-BAA0-B552A0C5DADC}" srcId="{1350B772-C35D-5A45-AB2C-7736734ADFE8}" destId="{320E5E19-C63F-454D-97BF-3562C7DCAFAD}" srcOrd="1" destOrd="0" parTransId="{9EF86419-E66E-C84E-9DA6-7631233378E7}" sibTransId="{E7CFB38B-2A6C-2F4F-8B60-F26DF845462A}"/>
    <dgm:cxn modelId="{AF5F1D91-5AFC-8E41-9D0B-2855E34DE2DF}" type="presOf" srcId="{0E71282D-7C42-1C48-B454-6457E188D3CF}" destId="{E240FBB1-1193-7B49-B15D-05A234FEECD7}" srcOrd="0" destOrd="0" presId="urn:microsoft.com/office/officeart/2005/8/layout/hierarchy2"/>
    <dgm:cxn modelId="{44257EB7-A7C7-7742-A67F-48FFD3E64DF5}" type="presOf" srcId="{D8536DA2-FF90-0C40-B1A2-3C9D214DCEBB}" destId="{A91311CC-7AC4-1947-8F51-1083484C2CF1}" srcOrd="1" destOrd="0" presId="urn:microsoft.com/office/officeart/2005/8/layout/hierarchy2"/>
    <dgm:cxn modelId="{42EE326C-DF11-AF46-BF36-26C7BE089B70}" type="presOf" srcId="{CA74824E-CB71-4F47-998E-EB87C5362D7B}" destId="{0103B3BE-433B-F74D-9C70-5F0FF21F1C80}" srcOrd="0" destOrd="0" presId="urn:microsoft.com/office/officeart/2005/8/layout/hierarchy2"/>
    <dgm:cxn modelId="{45AB1992-8205-AF49-9BAA-0CCBF6A92044}" type="presOf" srcId="{B408E05C-961A-AF40-88D8-36A40CE3063D}" destId="{0B78A38A-2B6A-4941-8F21-DC2A3226FC0F}" srcOrd="0" destOrd="0" presId="urn:microsoft.com/office/officeart/2005/8/layout/hierarchy2"/>
    <dgm:cxn modelId="{BA645E38-375F-864F-B477-BA15BC708240}" type="presOf" srcId="{4B405019-5B6E-B745-9EFD-B3473D2F1652}" destId="{CDA6951E-3FA9-C247-B02A-D8C51A414634}" srcOrd="0" destOrd="0" presId="urn:microsoft.com/office/officeart/2005/8/layout/hierarchy2"/>
    <dgm:cxn modelId="{DDAFC63D-FA66-484C-913B-93D4AFBA9BEA}" type="presOf" srcId="{7735DA76-0B7D-5D41-9A8D-59D733B887CC}" destId="{BC1661D6-00FB-034B-AD8F-CBDE4DA2E9EF}" srcOrd="0" destOrd="0" presId="urn:microsoft.com/office/officeart/2005/8/layout/hierarchy2"/>
    <dgm:cxn modelId="{63176D75-006E-BE43-893E-DF67F7B40E8D}" type="presOf" srcId="{707CD7C4-2E33-C44C-BEA3-D1B4BF58105A}" destId="{5DEF9D03-0904-F74C-B35D-DD088B649D17}" srcOrd="0" destOrd="0" presId="urn:microsoft.com/office/officeart/2005/8/layout/hierarchy2"/>
    <dgm:cxn modelId="{C449F30D-0551-C545-8F8B-F2F854AEE5F5}" type="presOf" srcId="{E39FA900-7F45-2D43-89A2-F3B059645628}" destId="{D2F6BA1C-8190-B842-8A0F-8207D90FB521}" srcOrd="0" destOrd="0" presId="urn:microsoft.com/office/officeart/2005/8/layout/hierarchy2"/>
    <dgm:cxn modelId="{3A10562B-3C36-5044-A450-4805811D1495}" type="presOf" srcId="{A4204CB2-0E7F-A04A-B8EB-3F624B041399}" destId="{AE1EB1A0-41EC-0042-8613-24A4F4CB023F}" srcOrd="0" destOrd="0" presId="urn:microsoft.com/office/officeart/2005/8/layout/hierarchy2"/>
    <dgm:cxn modelId="{C5C33B72-003B-C046-B3EC-24A7C368C029}" srcId="{1350B772-C35D-5A45-AB2C-7736734ADFE8}" destId="{73FEA3BB-D5D1-1045-AD19-30C6B8CE6763}" srcOrd="3" destOrd="0" parTransId="{707CD7C4-2E33-C44C-BEA3-D1B4BF58105A}" sibTransId="{26ACD4C5-B3BC-DF4B-A92B-E413C6F04E9F}"/>
    <dgm:cxn modelId="{65553450-C64F-C54C-AFBF-912A3B1E25A4}" type="presOf" srcId="{319E6F52-6407-6E4A-8E00-BB753523E227}" destId="{96FEE00E-8C4E-FB40-B47F-77BA23FC8323}" srcOrd="1" destOrd="0" presId="urn:microsoft.com/office/officeart/2005/8/layout/hierarchy2"/>
    <dgm:cxn modelId="{C59AA890-9392-F241-ABDF-5BDC76D85F9A}" type="presOf" srcId="{320E5E19-C63F-454D-97BF-3562C7DCAFAD}" destId="{3B50189A-45D5-6B45-A6A2-3D4F940CD111}" srcOrd="0" destOrd="0" presId="urn:microsoft.com/office/officeart/2005/8/layout/hierarchy2"/>
    <dgm:cxn modelId="{0E527609-0EF5-4245-89E6-045E20BD14EA}" type="presOf" srcId="{21A33FA8-A9B2-0441-AC1E-FBFDAC7FD0F6}" destId="{89D5B199-A87E-7E4F-815C-AA923A716D04}" srcOrd="1" destOrd="0" presId="urn:microsoft.com/office/officeart/2005/8/layout/hierarchy2"/>
    <dgm:cxn modelId="{F9BEFFB7-B4E8-BE47-83E9-7EC5D88000CA}" type="presOf" srcId="{9B2E96BD-893E-424C-B7E0-7AA76783D241}" destId="{4E5CE7FF-AC40-7B49-8B16-368B9B4781E1}" srcOrd="0" destOrd="0" presId="urn:microsoft.com/office/officeart/2005/8/layout/hierarchy2"/>
    <dgm:cxn modelId="{E1B99EE3-125D-024A-896F-B74DA96E795D}" type="presOf" srcId="{F15036A6-145F-D94B-AA97-6727075AE31A}" destId="{5DB5B36A-9595-2D47-8D36-D8C59DBF12C3}" srcOrd="0" destOrd="0" presId="urn:microsoft.com/office/officeart/2005/8/layout/hierarchy2"/>
    <dgm:cxn modelId="{59A1F137-DE2A-4E4A-8320-AC76DD867883}" srcId="{2A4ED5AB-0BD7-8340-8C79-1C2792DBFA90}" destId="{CECC6874-6BAF-B741-A26C-2DC4C7EF3C37}" srcOrd="4" destOrd="0" parTransId="{4B405019-5B6E-B745-9EFD-B3473D2F1652}" sibTransId="{9CF70ED4-A358-DA49-9EC4-19C137A17E7E}"/>
    <dgm:cxn modelId="{28E2B362-91AE-1B42-8E32-A0994723777A}" type="presOf" srcId="{73FB73D1-F290-344D-9FCC-BF851E0E79D6}" destId="{91972D3F-47D1-414B-B02B-D3F21B4FEB40}" srcOrd="1" destOrd="0" presId="urn:microsoft.com/office/officeart/2005/8/layout/hierarchy2"/>
    <dgm:cxn modelId="{88D3D284-17D9-B547-A1AA-608626FEF33C}" type="presOf" srcId="{BDDCB045-E97C-E040-B284-2767F790988C}" destId="{548FDA70-26CE-EB46-8B3D-1061A14E3FC8}" srcOrd="1" destOrd="0" presId="urn:microsoft.com/office/officeart/2005/8/layout/hierarchy2"/>
    <dgm:cxn modelId="{0CF2A981-EDA7-6F4C-A7A2-7831785461E4}" type="presOf" srcId="{A4204CB2-0E7F-A04A-B8EB-3F624B041399}" destId="{0714227F-4A57-5640-93CD-8D9C1BCE144B}" srcOrd="1" destOrd="0" presId="urn:microsoft.com/office/officeart/2005/8/layout/hierarchy2"/>
    <dgm:cxn modelId="{802B5C2A-B76B-CB4C-A669-C736ED32D34F}" type="presOf" srcId="{057AE35F-B11D-B54F-9058-AC869752F4ED}" destId="{74DF55E8-2E9F-464F-98F5-7DDA1B612F21}" srcOrd="0" destOrd="0" presId="urn:microsoft.com/office/officeart/2005/8/layout/hierarchy2"/>
    <dgm:cxn modelId="{1E90FD10-01C0-5749-8C77-B9C0105FA017}" srcId="{1350B772-C35D-5A45-AB2C-7736734ADFE8}" destId="{251715CE-CC57-FD47-A4EE-7B4CDEEF1A55}" srcOrd="2" destOrd="0" parTransId="{E4B20290-34C3-724C-AADA-048646A14A23}" sibTransId="{476FB307-9F82-F34D-A80A-8D61183155FF}"/>
    <dgm:cxn modelId="{B35930EB-5EDF-224D-9BAB-7ADD1B3656CA}" srcId="{5053A39D-1AE5-144D-9F30-E391C2827960}" destId="{D8BBCBBC-002C-494A-ACC5-775E37DA222A}" srcOrd="1" destOrd="0" parTransId="{D8536DA2-FF90-0C40-B1A2-3C9D214DCEBB}" sibTransId="{FA9B51F0-6BFC-ED47-A89A-B36B81620ADA}"/>
    <dgm:cxn modelId="{83DC8A02-0C2B-214F-9160-A9DD3B944EE7}" type="presOf" srcId="{BF205F84-E1B8-AA47-8E1D-AB37E7E8F253}" destId="{99B55B96-3493-B047-8F73-324C8E87424A}" srcOrd="0" destOrd="0" presId="urn:microsoft.com/office/officeart/2005/8/layout/hierarchy2"/>
    <dgm:cxn modelId="{C658E04B-1AD6-414C-9094-92E1889D864C}" type="presOf" srcId="{B375EFCA-5FB9-414C-92B8-95697E948E43}" destId="{19AF860D-744B-6F44-AD72-62DB7388348F}" srcOrd="0" destOrd="0" presId="urn:microsoft.com/office/officeart/2005/8/layout/hierarchy2"/>
    <dgm:cxn modelId="{E353B01C-8818-2E4F-BA2C-D57D0335F226}" srcId="{CECC6874-6BAF-B741-A26C-2DC4C7EF3C37}" destId="{4C17DA03-DD89-E643-9DE9-6DF8E4F8CF0E}" srcOrd="0" destOrd="0" parTransId="{9B2E96BD-893E-424C-B7E0-7AA76783D241}" sibTransId="{26E76E6D-6BCD-8F41-943E-01927B03C9B3}"/>
    <dgm:cxn modelId="{D57284E6-1F79-F147-B405-F02652944CD9}" type="presOf" srcId="{9B2E96BD-893E-424C-B7E0-7AA76783D241}" destId="{93B01D38-A59A-E740-B796-8C44F82E9BA3}" srcOrd="1" destOrd="0" presId="urn:microsoft.com/office/officeart/2005/8/layout/hierarchy2"/>
    <dgm:cxn modelId="{833F54BB-4D13-884C-94F7-C97B922B8AEC}" type="presOf" srcId="{062B4A80-F014-1841-A2F1-7415004306F2}" destId="{4456599E-6F57-5749-8157-E354EE4CA2A2}" srcOrd="0" destOrd="0" presId="urn:microsoft.com/office/officeart/2005/8/layout/hierarchy2"/>
    <dgm:cxn modelId="{36F392A7-DBB9-9649-899C-CE768C1E9941}" type="presOf" srcId="{F34F06E0-2B0D-DB4E-8E16-BE1447F215CB}" destId="{8A4048D5-AEDF-CC45-8474-39FC35BA5F29}" srcOrd="0" destOrd="0" presId="urn:microsoft.com/office/officeart/2005/8/layout/hierarchy2"/>
    <dgm:cxn modelId="{DD3792C6-6A35-DB41-B79C-FDE013335B16}" type="presOf" srcId="{5D8BF13A-64A4-1740-A808-405A12C38622}" destId="{B2E853D9-7DB7-244F-9253-5B19D286AF8E}" srcOrd="0" destOrd="0" presId="urn:microsoft.com/office/officeart/2005/8/layout/hierarchy2"/>
    <dgm:cxn modelId="{069E5FE7-3AC0-4541-A20C-4AF5E839F61A}" type="presOf" srcId="{319E6F52-6407-6E4A-8E00-BB753523E227}" destId="{B1130DD9-F988-5849-A506-D2AB9155175D}" srcOrd="0" destOrd="0" presId="urn:microsoft.com/office/officeart/2005/8/layout/hierarchy2"/>
    <dgm:cxn modelId="{2652BB9D-AB6E-364A-93D4-746ACF272D35}" srcId="{1350B772-C35D-5A45-AB2C-7736734ADFE8}" destId="{B3F7F602-41AE-8B44-B71D-7D18FEB4E2F8}" srcOrd="0" destOrd="0" parTransId="{0E71282D-7C42-1C48-B454-6457E188D3CF}" sibTransId="{85ABC6CC-FCCC-EF41-AD74-9B12FAA1B182}"/>
    <dgm:cxn modelId="{8746E918-341E-6C4B-B563-2BAFB663712D}" type="presOf" srcId="{E26FADB1-3487-254E-B063-26351402D991}" destId="{79A64CAE-2646-0A4C-9CFE-1ECCF6ED0880}" srcOrd="0" destOrd="0" presId="urn:microsoft.com/office/officeart/2005/8/layout/hierarchy2"/>
    <dgm:cxn modelId="{D7E72FEF-6370-AE46-9EBE-0F2C8F5A65B8}" type="presOf" srcId="{B3F7F602-41AE-8B44-B71D-7D18FEB4E2F8}" destId="{8F49E8B5-3689-3C4B-B9AA-A058A7554C2B}" srcOrd="0" destOrd="0" presId="urn:microsoft.com/office/officeart/2005/8/layout/hierarchy2"/>
    <dgm:cxn modelId="{4FD566FF-EC63-834A-8FE5-C29CA6C8F5A7}" srcId="{2A4ED5AB-0BD7-8340-8C79-1C2792DBFA90}" destId="{5053A39D-1AE5-144D-9F30-E391C2827960}" srcOrd="5" destOrd="0" parTransId="{E8030071-0908-2B4A-A66A-922678CC218A}" sibTransId="{013BB1A3-86FE-2A40-85AF-A56713D48B5A}"/>
    <dgm:cxn modelId="{9F8E0410-EF5E-F14C-B075-CA302C03E813}" srcId="{587ECCC9-1327-1247-9F81-EBD2307FCBF0}" destId="{695662AE-CE9B-DB4C-AF30-47AD70B5D1B7}" srcOrd="0" destOrd="0" parTransId="{A4204CB2-0E7F-A04A-B8EB-3F624B041399}" sibTransId="{B6F65FEC-85EE-5340-9E22-63B6E4B437AC}"/>
    <dgm:cxn modelId="{499C5CA8-93BE-754B-AF15-1CAB1C36E050}" type="presOf" srcId="{EA743515-90E7-EE4A-80C5-A7252A66A31B}" destId="{BB25EE60-A6FB-E74F-A3B7-B87BBEF610F3}" srcOrd="0" destOrd="0" presId="urn:microsoft.com/office/officeart/2005/8/layout/hierarchy2"/>
    <dgm:cxn modelId="{9AF00A41-58B4-BA46-A89A-4CDC0B33F3E9}" type="presOf" srcId="{31787327-65DD-B544-8A21-73E8BA19E017}" destId="{4B0FE1DD-675E-FF4A-AA1D-CD7DA4024735}" srcOrd="0" destOrd="0" presId="urn:microsoft.com/office/officeart/2005/8/layout/hierarchy2"/>
    <dgm:cxn modelId="{CA90A783-1E6F-D44A-8D62-C5C8A66F0938}" type="presOf" srcId="{1350B772-C35D-5A45-AB2C-7736734ADFE8}" destId="{0EF81CE9-93FB-4145-ACDD-D7A219A25D87}" srcOrd="0" destOrd="0" presId="urn:microsoft.com/office/officeart/2005/8/layout/hierarchy2"/>
    <dgm:cxn modelId="{58DF65EE-EC69-8749-A4AE-41734F98CA57}" srcId="{3A453FBC-E8F5-B24F-8449-E013CB8A1034}" destId="{2A4ED5AB-0BD7-8340-8C79-1C2792DBFA90}" srcOrd="1" destOrd="0" parTransId="{2A48F749-CAE8-E040-9DF8-4387BE492096}" sibTransId="{FF46ADFC-C059-1142-9722-DE6FBB3EE2D4}"/>
    <dgm:cxn modelId="{432E300D-EE72-D048-9134-1A9C1365CAE9}" type="presOf" srcId="{85EAB085-7191-3849-BB71-1984FCE8658B}" destId="{7322843E-E8B0-3541-AA03-7DFCE4AE4D5D}" srcOrd="0" destOrd="0" presId="urn:microsoft.com/office/officeart/2005/8/layout/hierarchy2"/>
    <dgm:cxn modelId="{CF0F0247-FFE4-B64B-B2B0-64A0F93CA037}" srcId="{2E2BF5F7-76D0-9140-9A90-87B3526DA58F}" destId="{73A8500A-E129-594E-8131-EF255AED6DCA}" srcOrd="0" destOrd="0" parTransId="{4936F4E1-CE73-3F4E-A024-69FAEAA61D5D}" sibTransId="{885BA7E6-7C70-D54A-839D-C6A755677BA2}"/>
    <dgm:cxn modelId="{51FDBEE7-0F43-F046-BC64-5F936BE1FC09}" type="presOf" srcId="{EBB96A50-BF86-EF41-AA92-E1791AA112AC}" destId="{A0F74783-2B8A-CE4B-8E2D-B134731A6AA6}" srcOrd="0" destOrd="0" presId="urn:microsoft.com/office/officeart/2005/8/layout/hierarchy2"/>
    <dgm:cxn modelId="{7284DCC9-8A73-544A-B99B-16750DF178A1}" type="presOf" srcId="{21A33FA8-A9B2-0441-AC1E-FBFDAC7FD0F6}" destId="{8B21660A-EB83-7848-85EA-4602B7918C57}" srcOrd="0" destOrd="0" presId="urn:microsoft.com/office/officeart/2005/8/layout/hierarchy2"/>
    <dgm:cxn modelId="{E7CB9311-48E6-8D49-8729-5CA6AA53967F}" srcId="{73FEA3BB-D5D1-1045-AD19-30C6B8CE6763}" destId="{A4730BAA-3DE9-6649-BF66-36B90E9EC2EA}" srcOrd="0" destOrd="0" parTransId="{42846389-3D1D-584D-BBE9-A0D3F461B003}" sibTransId="{11AF528D-D6E0-BC4D-8278-12A022E78AF2}"/>
    <dgm:cxn modelId="{AF5A53B4-E663-134B-949F-C6A4298F38DF}" type="presOf" srcId="{7D79D10D-9542-FA4E-B6FB-2BB7D6D9BB69}" destId="{FE9B1C10-88E0-3F41-9006-E43130B49139}" srcOrd="0" destOrd="0" presId="urn:microsoft.com/office/officeart/2005/8/layout/hierarchy2"/>
    <dgm:cxn modelId="{0ECB843D-A1B4-C041-96F6-C8EBB442DC95}" srcId="{320E5E19-C63F-454D-97BF-3562C7DCAFAD}" destId="{C47C21A0-FA0E-2B43-84C5-4CB67041DE38}" srcOrd="0" destOrd="0" parTransId="{8DF74E7E-6BF9-C841-897A-6CC41D530D0B}" sibTransId="{98054E5D-897E-3D45-9EDD-80DC093C601F}"/>
    <dgm:cxn modelId="{5BD80C80-B5F7-4A4D-B5D5-33C4018862D0}" type="presOf" srcId="{31787327-65DD-B544-8A21-73E8BA19E017}" destId="{89047606-F806-6C40-BCFA-E719C2EA5895}" srcOrd="1" destOrd="0" presId="urn:microsoft.com/office/officeart/2005/8/layout/hierarchy2"/>
    <dgm:cxn modelId="{728946AE-561C-FC4C-B068-A45F1F62FA01}" type="presOf" srcId="{6D1CD2BB-FA88-D149-84BC-4D702E9AC170}" destId="{5A79F2D4-98A1-D14C-AA9F-C374EF5A01B6}" srcOrd="1" destOrd="0" presId="urn:microsoft.com/office/officeart/2005/8/layout/hierarchy2"/>
    <dgm:cxn modelId="{FE81C024-80A2-6444-BE54-049FCC5084A5}" srcId="{062B4A80-F014-1841-A2F1-7415004306F2}" destId="{7D79D10D-9542-FA4E-B6FB-2BB7D6D9BB69}" srcOrd="0" destOrd="0" parTransId="{892FA81D-E754-964B-99B2-AD8AB7127D07}" sibTransId="{A3416CED-066A-854A-9BEB-20D12CB02216}"/>
    <dgm:cxn modelId="{50C15733-4463-7044-A8C7-3BB591E3ACA2}" srcId="{2A4ED5AB-0BD7-8340-8C79-1C2792DBFA90}" destId="{D3E3F10B-FB9E-4E4F-88EA-23E09578D41A}" srcOrd="3" destOrd="0" parTransId="{F15036A6-145F-D94B-AA97-6727075AE31A}" sibTransId="{5BFFBAB0-0F4E-324D-88C5-5600917F6A61}"/>
    <dgm:cxn modelId="{1E9FBACB-DA52-2A46-9F29-5CC2CC39760E}" type="presOf" srcId="{EA743515-90E7-EE4A-80C5-A7252A66A31B}" destId="{C3360DBF-7EDE-FE44-BF2B-D3E8393CC9E1}" srcOrd="1" destOrd="0" presId="urn:microsoft.com/office/officeart/2005/8/layout/hierarchy2"/>
    <dgm:cxn modelId="{EF355A33-6126-9443-A96B-93509FE0CBC6}" type="presOf" srcId="{B7291424-0659-5047-804D-90E1B82C4996}" destId="{88990593-C189-5C4F-9406-59D8C0568A1B}" srcOrd="1" destOrd="0" presId="urn:microsoft.com/office/officeart/2005/8/layout/hierarchy2"/>
    <dgm:cxn modelId="{86ACC157-2236-6F48-97B6-F19504EEBBFC}" type="presOf" srcId="{BD44C887-035B-734F-B05F-1A78BB22F01E}" destId="{6FB0B1D6-9971-B944-8D7A-18F388990B3F}" srcOrd="1" destOrd="0" presId="urn:microsoft.com/office/officeart/2005/8/layout/hierarchy2"/>
    <dgm:cxn modelId="{6D34365E-1D2A-3F44-8482-BEC613F4437D}" type="presOf" srcId="{707CD7C4-2E33-C44C-BEA3-D1B4BF58105A}" destId="{72C2ECE0-635E-B74C-883E-202237FF3199}" srcOrd="1" destOrd="0" presId="urn:microsoft.com/office/officeart/2005/8/layout/hierarchy2"/>
    <dgm:cxn modelId="{0F7400E1-FE6D-E94B-824C-937E43F871D5}" type="presOf" srcId="{B351A657-0B8F-4248-8F9C-F12699EC9414}" destId="{7AB468FE-460F-BD46-AC1A-8A70156964B2}" srcOrd="1" destOrd="0" presId="urn:microsoft.com/office/officeart/2005/8/layout/hierarchy2"/>
    <dgm:cxn modelId="{EBB85CDA-8942-3142-A6E1-3802B4D61C51}" srcId="{C7F6D818-2405-8B43-9D60-61F7B1130657}" destId="{E26FADB1-3487-254E-B063-26351402D991}" srcOrd="1" destOrd="0" parTransId="{80CBD553-4805-7F4D-95AE-74F009C9D7B0}" sibTransId="{17132D15-3E7D-3C42-88B7-FDBD9B99E8B9}"/>
    <dgm:cxn modelId="{C902795D-AD9E-584E-8C88-0EE8BBAB98B9}" type="presOf" srcId="{2A48F749-CAE8-E040-9DF8-4387BE492096}" destId="{05A84FB9-14B6-6649-9196-4056FE314115}" srcOrd="1" destOrd="0" presId="urn:microsoft.com/office/officeart/2005/8/layout/hierarchy2"/>
    <dgm:cxn modelId="{A376A7B4-0C42-7B47-BE0F-A3B166A364BA}" type="presOf" srcId="{8DF74E7E-6BF9-C841-897A-6CC41D530D0B}" destId="{023A72AF-6C62-FB4C-B08A-E474E138EE2A}" srcOrd="1" destOrd="0" presId="urn:microsoft.com/office/officeart/2005/8/layout/hierarchy2"/>
    <dgm:cxn modelId="{3FBED93F-4130-DC4D-BA7C-6DA2B3C5B0CD}" type="presOf" srcId="{14647023-FDB1-944D-9EC4-AB7F40C84B9D}" destId="{744519FE-A57A-7A4C-B83A-17471FBCE390}" srcOrd="0" destOrd="0" presId="urn:microsoft.com/office/officeart/2005/8/layout/hierarchy2"/>
    <dgm:cxn modelId="{83471D71-C1A2-6940-8FCC-E0C121071122}" srcId="{B3F7F602-41AE-8B44-B71D-7D18FEB4E2F8}" destId="{5CFEC80A-A57F-2341-A254-C4FF829F7EE2}" srcOrd="0" destOrd="0" parTransId="{BD44C887-035B-734F-B05F-1A78BB22F01E}" sibTransId="{7798ACDE-00A4-A541-8E67-C138F25EA08D}"/>
    <dgm:cxn modelId="{2BC879E7-D493-184C-95A3-4FDEC2C4C4F4}" type="presOf" srcId="{7AC00810-EB03-9A49-AAEC-B1354C20B851}" destId="{A930A4E0-242C-7742-A92A-966E92A052E7}" srcOrd="0" destOrd="0" presId="urn:microsoft.com/office/officeart/2005/8/layout/hierarchy2"/>
    <dgm:cxn modelId="{0757244F-BD98-8D4D-AE13-F381972936B1}" type="presOf" srcId="{064938B7-B419-404F-8417-E9D1696D05E2}" destId="{5DE8A4FB-0B25-424B-92B7-48C4D27F3ABA}" srcOrd="0" destOrd="0" presId="urn:microsoft.com/office/officeart/2005/8/layout/hierarchy2"/>
    <dgm:cxn modelId="{FEDD76B0-E1B4-8242-8589-27B692061B50}" type="presOf" srcId="{F15036A6-145F-D94B-AA97-6727075AE31A}" destId="{6FAF9C67-BCC6-E141-912E-066785AC8CCB}" srcOrd="1" destOrd="0" presId="urn:microsoft.com/office/officeart/2005/8/layout/hierarchy2"/>
    <dgm:cxn modelId="{95B310F8-4C48-2D40-9A96-A704108AEFA4}" type="presOf" srcId="{A9853D01-E2C8-6941-A699-5CD56621C8B3}" destId="{BFA313EC-F9DC-1E4A-8E80-4300F24088EC}" srcOrd="1" destOrd="0" presId="urn:microsoft.com/office/officeart/2005/8/layout/hierarchy2"/>
    <dgm:cxn modelId="{278E31BD-39FA-C341-95BE-F18B1F37B0CE}" type="presOf" srcId="{27EA70D8-9B90-EF46-BEDF-AC9D78BD7972}" destId="{F006A06A-0593-4146-B990-F97AAFA5B641}" srcOrd="0" destOrd="0" presId="urn:microsoft.com/office/officeart/2005/8/layout/hierarchy2"/>
    <dgm:cxn modelId="{F8DB3A93-32D3-C24C-8B5A-ED04C1F08CBF}" type="presOf" srcId="{C7F6D818-2405-8B43-9D60-61F7B1130657}" destId="{C99AF6A7-D82F-7147-B235-91F52CFB00C7}" srcOrd="0" destOrd="0" presId="urn:microsoft.com/office/officeart/2005/8/layout/hierarchy2"/>
    <dgm:cxn modelId="{2678CA5C-0424-0D4E-A58D-18F92B171F5E}" type="presOf" srcId="{251715CE-CC57-FD47-A4EE-7B4CDEEF1A55}" destId="{1B749DA3-C205-394C-8B5C-22DD4C76ACAE}" srcOrd="0" destOrd="0" presId="urn:microsoft.com/office/officeart/2005/8/layout/hierarchy2"/>
    <dgm:cxn modelId="{21E61617-6A17-1741-8D9A-A6B5B55A10CE}" type="presOf" srcId="{7AC00810-EB03-9A49-AAEC-B1354C20B851}" destId="{0875A143-51C2-F549-BBC6-2F3F4702D665}" srcOrd="1" destOrd="0" presId="urn:microsoft.com/office/officeart/2005/8/layout/hierarchy2"/>
    <dgm:cxn modelId="{A290706B-8D03-6048-A170-6C84D667EC0E}" srcId="{D3E3F10B-FB9E-4E4F-88EA-23E09578D41A}" destId="{73433492-46DD-9B46-A058-E69E9E314CE9}" srcOrd="0" destOrd="0" parTransId="{8E599713-A84F-C847-BFD0-01FFE0538F7E}" sibTransId="{A3474E8B-0945-E44C-ACC3-DA09D3159094}"/>
    <dgm:cxn modelId="{0763B052-6863-EE43-A7B9-5DF278B5A990}" type="presOf" srcId="{9EF86419-E66E-C84E-9DA6-7631233378E7}" destId="{5F6F5596-AD24-4A4E-9FB9-EADF45F77B11}" srcOrd="0" destOrd="0" presId="urn:microsoft.com/office/officeart/2005/8/layout/hierarchy2"/>
    <dgm:cxn modelId="{F2DABCFF-7767-B846-BDA2-3A6657C79F4E}" srcId="{2E2BF5F7-76D0-9140-9A90-87B3526DA58F}" destId="{53A8F395-971C-2F41-8F30-1CA3479D5145}" srcOrd="1" destOrd="0" parTransId="{31787327-65DD-B544-8A21-73E8BA19E017}" sibTransId="{36762953-11BE-B04F-98BE-2C463813A4FF}"/>
    <dgm:cxn modelId="{16496829-6E6C-9242-82E3-065CE1E16F5E}" type="presOf" srcId="{E300A44A-9326-D648-8539-68CBE8E87975}" destId="{FDADE7F4-F9B0-844B-BED0-A3058AB3B211}" srcOrd="0" destOrd="0" presId="urn:microsoft.com/office/officeart/2005/8/layout/hierarchy2"/>
    <dgm:cxn modelId="{4259D31D-E1D6-9249-959C-BC84CF06ECA7}" type="presOf" srcId="{8E599713-A84F-C847-BFD0-01FFE0538F7E}" destId="{A3B4EA27-D390-0D4F-A56D-C49762384BF5}" srcOrd="0" destOrd="0" presId="urn:microsoft.com/office/officeart/2005/8/layout/hierarchy2"/>
    <dgm:cxn modelId="{C02D8BF5-8EBB-304B-A0EF-7488FB02E5CE}" type="presOf" srcId="{7F983567-085E-F543-B994-92D9DEDE4C14}" destId="{9D0C8134-E8D1-E04C-B4E8-6EEE84B8C186}" srcOrd="0" destOrd="0" presId="urn:microsoft.com/office/officeart/2005/8/layout/hierarchy2"/>
    <dgm:cxn modelId="{35CB7736-0EF1-0444-9893-DF224946AFBA}" type="presOf" srcId="{6D1CD2BB-FA88-D149-84BC-4D702E9AC170}" destId="{2EA416D0-527C-AF43-BB79-186A8E27A581}" srcOrd="0" destOrd="0" presId="urn:microsoft.com/office/officeart/2005/8/layout/hierarchy2"/>
    <dgm:cxn modelId="{B0583AFE-B554-B943-A48F-BDF0847CC86B}" type="presOf" srcId="{D8536DA2-FF90-0C40-B1A2-3C9D214DCEBB}" destId="{103189BD-83CA-8C43-82E6-3235F126D992}" srcOrd="0" destOrd="0" presId="urn:microsoft.com/office/officeart/2005/8/layout/hierarchy2"/>
    <dgm:cxn modelId="{7966D1E0-BC56-AD44-BBCF-41A6978AED00}" type="presOf" srcId="{D3E3F10B-FB9E-4E4F-88EA-23E09578D41A}" destId="{0D0F0A40-8E1F-9E4B-AAD7-31EB2A033BA7}" srcOrd="0" destOrd="0" presId="urn:microsoft.com/office/officeart/2005/8/layout/hierarchy2"/>
    <dgm:cxn modelId="{D55D7D80-8543-7749-BB5F-92619C8905B2}" type="presOf" srcId="{B375EFCA-5FB9-414C-92B8-95697E948E43}" destId="{085C8069-02B1-964C-B379-892D5FCCEAA0}" srcOrd="1" destOrd="0" presId="urn:microsoft.com/office/officeart/2005/8/layout/hierarchy2"/>
    <dgm:cxn modelId="{E1B9B3A6-03FE-5E4B-9DD4-53BC4E18CF28}" type="presOf" srcId="{E39FA900-7F45-2D43-89A2-F3B059645628}" destId="{901A3F28-FAA3-EE4F-85A6-442970E02236}" srcOrd="1" destOrd="0" presId="urn:microsoft.com/office/officeart/2005/8/layout/hierarchy2"/>
    <dgm:cxn modelId="{8E55094F-30C7-E147-86E2-A8206D8BB6AA}" type="presOf" srcId="{2E2BF5F7-76D0-9140-9A90-87B3526DA58F}" destId="{885588DB-78AE-9040-8920-788DA33BE4DB}" srcOrd="0" destOrd="0" presId="urn:microsoft.com/office/officeart/2005/8/layout/hierarchy2"/>
    <dgm:cxn modelId="{48F7AB4D-4F42-1A42-8556-9B2D6101540F}" type="presOf" srcId="{73FEA3BB-D5D1-1045-AD19-30C6B8CE6763}" destId="{24634D74-AB92-D34D-85C4-D63B19341885}" srcOrd="0" destOrd="0" presId="urn:microsoft.com/office/officeart/2005/8/layout/hierarchy2"/>
    <dgm:cxn modelId="{08768274-8E1E-D349-B50C-6D827EE2603D}" srcId="{3A453FBC-E8F5-B24F-8449-E013CB8A1034}" destId="{3253CE15-F426-C347-A395-220CC57D01C1}" srcOrd="2" destOrd="0" parTransId="{2A0E514A-6DA6-4648-9803-2830E78C1975}" sibTransId="{1A842144-0B9A-E944-9C98-7E0DC85F22F5}"/>
    <dgm:cxn modelId="{F14283DB-708D-F341-B5FD-C3C00E663C4D}" type="presOf" srcId="{7F983567-085E-F543-B994-92D9DEDE4C14}" destId="{FDA31971-B23A-E740-A4EF-9F0516DE6E32}" srcOrd="1" destOrd="0" presId="urn:microsoft.com/office/officeart/2005/8/layout/hierarchy2"/>
    <dgm:cxn modelId="{8ACC3F15-A2BD-E540-9DB8-8ADA595682BC}" type="presOf" srcId="{4936F4E1-CE73-3F4E-A024-69FAEAA61D5D}" destId="{FA891E05-A7C0-3341-9129-7ED6090BCFD9}" srcOrd="0" destOrd="0" presId="urn:microsoft.com/office/officeart/2005/8/layout/hierarchy2"/>
    <dgm:cxn modelId="{4194FB1E-9D18-4040-9A44-EA88E80A69DE}" srcId="{73FEA3BB-D5D1-1045-AD19-30C6B8CE6763}" destId="{CA74824E-CB71-4F47-998E-EB87C5362D7B}" srcOrd="1" destOrd="0" parTransId="{B375EFCA-5FB9-414C-92B8-95697E948E43}" sibTransId="{2BC4A717-D349-2D41-B158-A0A67010DD8B}"/>
    <dgm:cxn modelId="{CD870527-9EC8-984A-8B33-CFE02512B04C}" srcId="{251715CE-CC57-FD47-A4EE-7B4CDEEF1A55}" destId="{85EAB085-7191-3849-BB71-1984FCE8658B}" srcOrd="0" destOrd="0" parTransId="{B351A657-0B8F-4248-8F9C-F12699EC9414}" sibTransId="{0A551B1B-71C4-E04C-8AC5-105D50909B71}"/>
    <dgm:cxn modelId="{9060CF93-6202-DE4C-8EF7-86E0C80BB65A}" type="presOf" srcId="{73433492-46DD-9B46-A058-E69E9E314CE9}" destId="{48EAA64D-DCCD-104B-AA39-9A8B0C23CD2C}" srcOrd="0" destOrd="0" presId="urn:microsoft.com/office/officeart/2005/8/layout/hierarchy2"/>
    <dgm:cxn modelId="{786EA8B9-976B-5845-9CDF-6FF6D57F882C}" type="presOf" srcId="{E4B20290-34C3-724C-AADA-048646A14A23}" destId="{9599A32C-E876-034A-9A53-29FE426016C3}" srcOrd="0" destOrd="0" presId="urn:microsoft.com/office/officeart/2005/8/layout/hierarchy2"/>
    <dgm:cxn modelId="{7B9FECEC-176F-3540-9566-69FDEE511F5F}" srcId="{C7F6D818-2405-8B43-9D60-61F7B1130657}" destId="{44BBAA26-B6A8-A94B-A8E3-A7206EBBF910}" srcOrd="0" destOrd="0" parTransId="{73FB73D1-F290-344D-9FCC-BF851E0E79D6}" sibTransId="{856343C2-6399-6248-AB25-4EE78A5AFEFC}"/>
    <dgm:cxn modelId="{4015FA06-5512-3249-A6EE-920D9D9368CC}" type="presOf" srcId="{E8030071-0908-2B4A-A66A-922678CC218A}" destId="{838CB915-EF75-144B-9ECF-53F654A96D3E}" srcOrd="1" destOrd="0" presId="urn:microsoft.com/office/officeart/2005/8/layout/hierarchy2"/>
    <dgm:cxn modelId="{D7A64130-8B54-004E-ABD9-180094BC318F}" type="presOf" srcId="{D4CC4CD1-5F05-D74D-A83D-91735AF54604}" destId="{AC3F047B-31FB-E044-B615-05D5D616F4A9}" srcOrd="0" destOrd="0" presId="urn:microsoft.com/office/officeart/2005/8/layout/hierarchy2"/>
    <dgm:cxn modelId="{548C4157-B10E-EB4F-935B-3767870CE54A}" type="presOf" srcId="{8DF74E7E-6BF9-C841-897A-6CC41D530D0B}" destId="{AA66EC94-78DA-1C48-8ACB-6A985FC0D173}" srcOrd="0" destOrd="0" presId="urn:microsoft.com/office/officeart/2005/8/layout/hierarchy2"/>
    <dgm:cxn modelId="{179A7E26-91EF-C645-AD22-4BF9843AE226}" type="presOf" srcId="{C47C21A0-FA0E-2B43-84C5-4CB67041DE38}" destId="{65D4FE41-D6B5-9242-9DBB-6A0A10AC0E8A}" srcOrd="0" destOrd="0" presId="urn:microsoft.com/office/officeart/2005/8/layout/hierarchy2"/>
    <dgm:cxn modelId="{7820CEF4-7ECC-154C-B14C-A13CDAF426E4}" type="presOf" srcId="{2A0E514A-6DA6-4648-9803-2830E78C1975}" destId="{14F07987-3D65-224D-A98F-BB592F6480BB}" srcOrd="1" destOrd="0" presId="urn:microsoft.com/office/officeart/2005/8/layout/hierarchy2"/>
    <dgm:cxn modelId="{5F6D0973-4A0A-064A-82A3-BA9DA5D0E77A}" type="presOf" srcId="{2A48F749-CAE8-E040-9DF8-4387BE492096}" destId="{84D9C424-8EFB-114D-8F0C-749769D5C44F}" srcOrd="0" destOrd="0" presId="urn:microsoft.com/office/officeart/2005/8/layout/hierarchy2"/>
    <dgm:cxn modelId="{6FBD5494-53A0-6541-B18B-093779A31A87}" srcId="{251715CE-CC57-FD47-A4EE-7B4CDEEF1A55}" destId="{7735DA76-0B7D-5D41-9A8D-59D733B887CC}" srcOrd="1" destOrd="0" parTransId="{B7291424-0659-5047-804D-90E1B82C4996}" sibTransId="{042256E7-735F-A043-A62D-D2E79BE69C2F}"/>
    <dgm:cxn modelId="{4F807F2E-DCFB-9846-9055-C6C591E969BB}" srcId="{3253CE15-F426-C347-A395-220CC57D01C1}" destId="{14647023-FDB1-944D-9EC4-AB7F40C84B9D}" srcOrd="1" destOrd="0" parTransId="{27EA70D8-9B90-EF46-BEDF-AC9D78BD7972}" sibTransId="{BB3BA7B6-6EBC-4C41-84FD-6632DBDFE4E5}"/>
    <dgm:cxn modelId="{914C5C01-2631-9C4E-BEAE-38CD2CE08B7B}" type="presOf" srcId="{BDDCB045-E97C-E040-B284-2767F790988C}" destId="{1DD18990-5E0A-6449-B3A9-CC5DAFDB0D96}" srcOrd="0" destOrd="0" presId="urn:microsoft.com/office/officeart/2005/8/layout/hierarchy2"/>
    <dgm:cxn modelId="{12EBD3EC-4B1A-0C49-ADDA-ED0F2272A935}" type="presOf" srcId="{4C17DA03-DD89-E643-9DE9-6DF8E4F8CF0E}" destId="{8727A4C6-7778-E24E-8FA4-3A9B72B68F93}" srcOrd="0" destOrd="0" presId="urn:microsoft.com/office/officeart/2005/8/layout/hierarchy2"/>
    <dgm:cxn modelId="{1000AB46-C6CC-0E4D-9AAA-015C69C376D3}" type="presOf" srcId="{5CFEC80A-A57F-2341-A254-C4FF829F7EE2}" destId="{EB34002C-8442-224F-A799-267436C4F3D3}" srcOrd="0" destOrd="0" presId="urn:microsoft.com/office/officeart/2005/8/layout/hierarchy2"/>
    <dgm:cxn modelId="{8EBE6ECE-FB34-D849-AE28-FA08DD4A5D03}" type="presOf" srcId="{2A4ED5AB-0BD7-8340-8C79-1C2792DBFA90}" destId="{18D5FF39-07DD-8548-A107-19E3DA6F9B53}" srcOrd="0" destOrd="0" presId="urn:microsoft.com/office/officeart/2005/8/layout/hierarchy2"/>
    <dgm:cxn modelId="{0C9328DB-3429-0043-BA61-96D385AF4504}" type="presOf" srcId="{B7291424-0659-5047-804D-90E1B82C4996}" destId="{28405C74-6437-F24F-B0D0-7B201A933435}" srcOrd="0" destOrd="0" presId="urn:microsoft.com/office/officeart/2005/8/layout/hierarchy2"/>
    <dgm:cxn modelId="{A5DBE900-F442-1A4E-90C3-646CF6C53112}" srcId="{587ECCC9-1327-1247-9F81-EBD2307FCBF0}" destId="{B408E05C-961A-AF40-88D8-36A40CE3063D}" srcOrd="1" destOrd="0" parTransId="{BDDCB045-E97C-E040-B284-2767F790988C}" sibTransId="{D68FE451-5FF4-2746-8915-92F0A5BB054C}"/>
    <dgm:cxn modelId="{A26FC813-CB55-3440-9234-645F34125AC6}" type="presOf" srcId="{8E599713-A84F-C847-BFD0-01FFE0538F7E}" destId="{8D1DC841-3D71-1F47-92F9-C1F38441DBD8}" srcOrd="1" destOrd="0" presId="urn:microsoft.com/office/officeart/2005/8/layout/hierarchy2"/>
    <dgm:cxn modelId="{E7DFBA56-920A-BB45-9383-19EB64190B07}" type="presOf" srcId="{53A8F395-971C-2F41-8F30-1CA3479D5145}" destId="{B8BB827F-2AEB-9444-BBB2-D97E7512305C}" srcOrd="0" destOrd="0" presId="urn:microsoft.com/office/officeart/2005/8/layout/hierarchy2"/>
    <dgm:cxn modelId="{120DF17C-6A73-3B44-BD1B-FD312D067269}" type="presOf" srcId="{2F6CB713-A89A-F347-8C2E-E7A556D9C88B}" destId="{482A2831-4F6D-9847-9B3B-E65C4E3EC0D8}" srcOrd="0" destOrd="0" presId="urn:microsoft.com/office/officeart/2005/8/layout/hierarchy2"/>
    <dgm:cxn modelId="{EFD72E41-48D3-FE45-AB15-BB4A045BB6A9}" type="presOf" srcId="{42846389-3D1D-584D-BBE9-A0D3F461B003}" destId="{F4F4B9AE-B4AD-DF48-A637-E81B48A81D44}" srcOrd="1" destOrd="0" presId="urn:microsoft.com/office/officeart/2005/8/layout/hierarchy2"/>
    <dgm:cxn modelId="{88309E13-A872-0446-9095-1234F4858848}" type="presOf" srcId="{F6B5C33B-4530-904B-98E1-2654D42EEAD3}" destId="{95A7BBE0-959C-2D43-A3FC-527851E0D7DE}" srcOrd="0" destOrd="0" presId="urn:microsoft.com/office/officeart/2005/8/layout/hierarchy2"/>
    <dgm:cxn modelId="{99037ACA-CC3F-F648-870A-DA568B332408}" type="presOf" srcId="{892FA81D-E754-964B-99B2-AD8AB7127D07}" destId="{15493A88-AA75-5745-96F5-7E46FEE57CB7}" srcOrd="0" destOrd="0" presId="urn:microsoft.com/office/officeart/2005/8/layout/hierarchy2"/>
    <dgm:cxn modelId="{41397B12-4B3D-2A4C-A90B-449B52BFFF1F}" type="presOf" srcId="{D4CC4CD1-5F05-D74D-A83D-91735AF54604}" destId="{7C030E71-D437-5B4B-985F-04ACDC616E98}" srcOrd="1" destOrd="0" presId="urn:microsoft.com/office/officeart/2005/8/layout/hierarchy2"/>
    <dgm:cxn modelId="{2B59AD68-C789-AF4D-AC20-4AF3396E95A5}" srcId="{3253CE15-F426-C347-A395-220CC57D01C1}" destId="{587ECCC9-1327-1247-9F81-EBD2307FCBF0}" srcOrd="0" destOrd="0" parTransId="{97746EDE-D621-7148-90F4-C3D9D4AED6C5}" sibTransId="{F19DAA42-31FB-8943-AB4E-6D7401D42FE9}"/>
    <dgm:cxn modelId="{F50AE479-D351-9943-AF04-890CFF21DD19}" type="presOf" srcId="{44BBAA26-B6A8-A94B-A8E3-A7206EBBF910}" destId="{8FE69C79-C631-2744-B701-C6FAB425F1D4}" srcOrd="0" destOrd="0" presId="urn:microsoft.com/office/officeart/2005/8/layout/hierarchy2"/>
    <dgm:cxn modelId="{887C726A-6F6B-BB42-A4DF-BDBF8A7A162D}" type="presOf" srcId="{7CA5607E-F457-E846-AA1A-27B036AE73EE}" destId="{D72EFE03-9CB3-8E41-9E4A-3CBE9B06058F}" srcOrd="0" destOrd="0" presId="urn:microsoft.com/office/officeart/2005/8/layout/hierarchy2"/>
    <dgm:cxn modelId="{329BF548-B912-1548-9F62-9554087D22B9}" srcId="{5053A39D-1AE5-144D-9F30-E391C2827960}" destId="{08EFBBCD-2E16-824E-8B07-4D7C92537C17}" srcOrd="0" destOrd="0" parTransId="{E300A44A-9326-D648-8539-68CBE8E87975}" sibTransId="{F96AAA32-9894-1C42-B086-8C8753FEA4F1}"/>
    <dgm:cxn modelId="{0B81E7CA-B07C-CF43-AFD7-8F8246B3F4C3}" type="presOf" srcId="{5D8BF13A-64A4-1740-A808-405A12C38622}" destId="{7F725AF8-36E7-264B-B219-74B52B1E2789}" srcOrd="1" destOrd="0" presId="urn:microsoft.com/office/officeart/2005/8/layout/hierarchy2"/>
    <dgm:cxn modelId="{3F947E17-5B1A-D14A-AE8B-7DEB3DDFA1BD}" type="presOf" srcId="{72B009C6-FE67-A346-BB02-917681BEF342}" destId="{B3D65D20-EE70-D445-8E7D-6A50B163E6A1}" srcOrd="0" destOrd="0" presId="urn:microsoft.com/office/officeart/2005/8/layout/hierarchy2"/>
    <dgm:cxn modelId="{3AB1F2DF-3C40-A743-B720-2CBB477E8948}" srcId="{F6B5C33B-4530-904B-98E1-2654D42EEAD3}" destId="{057AE35F-B11D-B54F-9058-AC869752F4ED}" srcOrd="0" destOrd="0" parTransId="{72B009C6-FE67-A346-BB02-917681BEF342}" sibTransId="{42510F46-1A67-8F4D-B87D-047031D57462}"/>
    <dgm:cxn modelId="{51DA5743-F8A2-984E-8161-F5BBEF66E68D}" srcId="{14647023-FDB1-944D-9EC4-AB7F40C84B9D}" destId="{BF205F84-E1B8-AA47-8E1D-AB37E7E8F253}" srcOrd="1" destOrd="0" parTransId="{7AC00810-EB03-9A49-AAEC-B1354C20B851}" sibTransId="{037C0AD6-715E-064B-BD52-9CBB98B3AD2A}"/>
    <dgm:cxn modelId="{857ACDE8-C075-7A4B-BE60-6B3766B4124D}" srcId="{062B4A80-F014-1841-A2F1-7415004306F2}" destId="{6403E7D6-7146-E84E-9956-E66CD0188716}" srcOrd="1" destOrd="0" parTransId="{319E6F52-6407-6E4A-8E00-BB753523E227}" sibTransId="{7F9882F3-0907-3548-A813-C8F52CC3B3D7}"/>
    <dgm:cxn modelId="{81FB3980-F7F4-5F46-AA06-DB4BF313B0C8}" type="presOf" srcId="{E4B20290-34C3-724C-AADA-048646A14A23}" destId="{6C5CBC78-6312-BE45-8B34-8EE66B7547A5}" srcOrd="1" destOrd="0" presId="urn:microsoft.com/office/officeart/2005/8/layout/hierarchy2"/>
    <dgm:cxn modelId="{151F986E-C0C1-0A4B-9FFB-F54B975D316E}" type="presOf" srcId="{72B009C6-FE67-A346-BB02-917681BEF342}" destId="{31A8917F-F87F-3A4A-83A7-9F626DE31037}" srcOrd="1" destOrd="0" presId="urn:microsoft.com/office/officeart/2005/8/layout/hierarchy2"/>
    <dgm:cxn modelId="{529AB64B-4A6D-7B43-8474-7AF389B959DA}" srcId="{14647023-FDB1-944D-9EC4-AB7F40C84B9D}" destId="{EBB96A50-BF86-EF41-AA92-E1791AA112AC}" srcOrd="0" destOrd="0" parTransId="{5D8BF13A-64A4-1740-A808-405A12C38622}" sibTransId="{957EE2E6-9446-244A-8391-AA2481ECA1A2}"/>
    <dgm:cxn modelId="{6973E7CD-AD25-1844-980D-603188245E14}" type="presOf" srcId="{2A0E514A-6DA6-4648-9803-2830E78C1975}" destId="{A06D58ED-9125-474E-A74B-21140824B0CF}" srcOrd="0" destOrd="0" presId="urn:microsoft.com/office/officeart/2005/8/layout/hierarchy2"/>
    <dgm:cxn modelId="{2178FC63-0AA4-DB47-8FA6-96FAAFF9949E}" type="presOf" srcId="{A9853D01-E2C8-6941-A699-5CD56621C8B3}" destId="{4AAEFB77-3CDB-1C49-9AC7-C543531E0645}" srcOrd="0" destOrd="0" presId="urn:microsoft.com/office/officeart/2005/8/layout/hierarchy2"/>
    <dgm:cxn modelId="{D7CF2242-50D3-9649-949B-0C74F6A97E3A}" srcId="{0863BA78-34EE-014F-94A8-88888487759B}" destId="{3A453FBC-E8F5-B24F-8449-E013CB8A1034}" srcOrd="1" destOrd="0" parTransId="{E39FA900-7F45-2D43-89A2-F3B059645628}" sibTransId="{CA24E9F6-B4D6-A548-B1ED-6C12377305CF}"/>
    <dgm:cxn modelId="{0A81C887-4E26-CC49-9AFB-6FD6ED2B534F}" type="presOf" srcId="{A4730BAA-3DE9-6649-BF66-36B90E9EC2EA}" destId="{5677BDC3-F28B-6B4A-9B49-B534A8ED9B9B}" srcOrd="0" destOrd="0" presId="urn:microsoft.com/office/officeart/2005/8/layout/hierarchy2"/>
    <dgm:cxn modelId="{73D00CE9-2264-D84A-822E-85E2AE9C14D9}" type="presOf" srcId="{3253CE15-F426-C347-A395-220CC57D01C1}" destId="{5C8D712A-930F-B041-BA0B-084C9A6C3500}" srcOrd="0" destOrd="0" presId="urn:microsoft.com/office/officeart/2005/8/layout/hierarchy2"/>
    <dgm:cxn modelId="{79AD3691-A6C0-994A-8FA4-5211109D0B62}" type="presOf" srcId="{80CBD553-4805-7F4D-95AE-74F009C9D7B0}" destId="{F32341CF-D17B-6741-8202-281C4FA1893F}" srcOrd="1" destOrd="0" presId="urn:microsoft.com/office/officeart/2005/8/layout/hierarchy2"/>
    <dgm:cxn modelId="{F9235A7B-DA02-194A-ADAA-E9F17BA81172}" type="presOf" srcId="{F34F06E0-2B0D-DB4E-8E16-BE1447F215CB}" destId="{81E85369-D8BB-5D4C-8FC5-1D508810EEB7}" srcOrd="1" destOrd="0" presId="urn:microsoft.com/office/officeart/2005/8/layout/hierarchy2"/>
    <dgm:cxn modelId="{DDE546A2-A513-DE43-8023-282FB7B4EB98}" srcId="{320E5E19-C63F-454D-97BF-3562C7DCAFAD}" destId="{0E6A0FDC-C7AF-E24F-AF8D-43A184BC60A8}" srcOrd="1" destOrd="0" parTransId="{21A33FA8-A9B2-0441-AC1E-FBFDAC7FD0F6}" sibTransId="{45A9E394-DC33-D64E-960B-E294A865C53A}"/>
    <dgm:cxn modelId="{ED515271-936D-734E-AF56-6B9ECA34E624}" type="presOf" srcId="{0E6A0FDC-C7AF-E24F-AF8D-43A184BC60A8}" destId="{A1BB5DEE-C168-2644-872D-D3C456190160}" srcOrd="0" destOrd="0" presId="urn:microsoft.com/office/officeart/2005/8/layout/hierarchy2"/>
    <dgm:cxn modelId="{14BB9C85-16EC-2845-97CA-96D4B57B2E2D}" type="presOf" srcId="{5053A39D-1AE5-144D-9F30-E391C2827960}" destId="{A1845CF2-C5F3-D847-AC59-4EE2D01A6F07}" srcOrd="0" destOrd="0" presId="urn:microsoft.com/office/officeart/2005/8/layout/hierarchy2"/>
    <dgm:cxn modelId="{2CAF4507-1244-984E-AB17-FD965D99829D}" type="presOf" srcId="{4B405019-5B6E-B745-9EFD-B3473D2F1652}" destId="{469969B5-5DD3-5D44-84CC-1A83B2DACDC3}" srcOrd="1" destOrd="0" presId="urn:microsoft.com/office/officeart/2005/8/layout/hierarchy2"/>
    <dgm:cxn modelId="{1F74740E-47A9-2149-9B1F-BE4A646B5B11}" type="presOf" srcId="{08EFBBCD-2E16-824E-8B07-4D7C92537C17}" destId="{C8D25303-CFD7-844D-86A4-53B940D2FC76}" srcOrd="0" destOrd="0" presId="urn:microsoft.com/office/officeart/2005/8/layout/hierarchy2"/>
    <dgm:cxn modelId="{673EB4A3-74B9-5047-888E-41B6BC2E85A0}" srcId="{0863BA78-34EE-014F-94A8-88888487759B}" destId="{1350B772-C35D-5A45-AB2C-7736734ADFE8}" srcOrd="0" destOrd="0" parTransId="{EA743515-90E7-EE4A-80C5-A7252A66A31B}" sibTransId="{9DC4BFD1-8963-B34B-A1AC-E116156DCEE5}"/>
    <dgm:cxn modelId="{79415DE8-19FB-0E44-B551-DA6D04E49325}" type="presOf" srcId="{97746EDE-D621-7148-90F4-C3D9D4AED6C5}" destId="{10A1E841-4B31-D24E-9749-51BFB4833EE4}" srcOrd="0" destOrd="0" presId="urn:microsoft.com/office/officeart/2005/8/layout/hierarchy2"/>
    <dgm:cxn modelId="{D69646FE-E1F0-124B-BAC8-C1257B2346FD}" type="presOf" srcId="{D8BBCBBC-002C-494A-ACC5-775E37DA222A}" destId="{FE7AB95A-74AF-0D43-A155-100FE70EBC3B}" srcOrd="0" destOrd="0" presId="urn:microsoft.com/office/officeart/2005/8/layout/hierarchy2"/>
    <dgm:cxn modelId="{6D12D47E-0B2C-AA4C-B2EF-736CB082043B}" type="presOf" srcId="{80CBD553-4805-7F4D-95AE-74F009C9D7B0}" destId="{4A6B97FB-1C28-4B4D-BF92-803B97134C9D}" srcOrd="0" destOrd="0" presId="urn:microsoft.com/office/officeart/2005/8/layout/hierarchy2"/>
    <dgm:cxn modelId="{12A67ED3-A3DE-C743-996F-3BFC48AA9762}" type="presOf" srcId="{27EA70D8-9B90-EF46-BEDF-AC9D78BD7972}" destId="{3797AFA1-637F-A44F-997B-A01E8C6E08E0}" srcOrd="1" destOrd="0" presId="urn:microsoft.com/office/officeart/2005/8/layout/hierarchy2"/>
    <dgm:cxn modelId="{B96B05DF-A85A-EC4B-A16B-065E9CD562DF}" srcId="{3A453FBC-E8F5-B24F-8449-E013CB8A1034}" destId="{062B4A80-F014-1841-A2F1-7415004306F2}" srcOrd="0" destOrd="0" parTransId="{6D1CD2BB-FA88-D149-84BC-4D702E9AC170}" sibTransId="{5A187EA6-A311-8347-A338-14A0504F6EAA}"/>
    <dgm:cxn modelId="{21F4E1EE-27DC-0A43-80AA-D9063F098C60}" type="presOf" srcId="{695662AE-CE9B-DB4C-AF30-47AD70B5D1B7}" destId="{E5279097-E370-5049-AF06-2877453CBB18}" srcOrd="0" destOrd="0" presId="urn:microsoft.com/office/officeart/2005/8/layout/hierarchy2"/>
    <dgm:cxn modelId="{DEF62B0D-5066-2047-B51D-37BADBEBF991}" type="presOf" srcId="{73FB73D1-F290-344D-9FCC-BF851E0E79D6}" destId="{13BE8EF1-C38C-DA45-9B84-116560D2BC05}" srcOrd="0" destOrd="0" presId="urn:microsoft.com/office/officeart/2005/8/layout/hierarchy2"/>
    <dgm:cxn modelId="{D39BCF75-0708-0841-A336-2CCEE1F13407}" type="presOf" srcId="{9EF86419-E66E-C84E-9DA6-7631233378E7}" destId="{F0B5C1AD-2E5D-2741-8E84-D3BE86374D8C}" srcOrd="1" destOrd="0" presId="urn:microsoft.com/office/officeart/2005/8/layout/hierarchy2"/>
    <dgm:cxn modelId="{86D0B6EC-57C8-F849-8286-343FD52A6376}" type="presOf" srcId="{064938B7-B419-404F-8417-E9D1696D05E2}" destId="{036B8178-9781-EB42-8467-21C5EDEA6AFE}" srcOrd="1" destOrd="0" presId="urn:microsoft.com/office/officeart/2005/8/layout/hierarchy2"/>
    <dgm:cxn modelId="{BD581D73-A9C0-4A4B-9D95-7DD374D9DB3B}" srcId="{2A4ED5AB-0BD7-8340-8C79-1C2792DBFA90}" destId="{F6B5C33B-4530-904B-98E1-2654D42EEAD3}" srcOrd="1" destOrd="0" parTransId="{F34F06E0-2B0D-DB4E-8E16-BE1447F215CB}" sibTransId="{3A6FDB1C-8A15-2746-9264-74D792D2ED70}"/>
    <dgm:cxn modelId="{06148935-46DE-0D43-A188-5B7D4E343FD3}" type="presOf" srcId="{73A8500A-E129-594E-8131-EF255AED6DCA}" destId="{A05A05AB-AD3D-8E46-B039-E359C4E95752}" srcOrd="0" destOrd="0" presId="urn:microsoft.com/office/officeart/2005/8/layout/hierarchy2"/>
    <dgm:cxn modelId="{3FBFEF91-B984-B748-9930-7F64CA586AB3}" type="presOf" srcId="{0E71282D-7C42-1C48-B454-6457E188D3CF}" destId="{C11D0136-F0A0-8347-9C36-2F110CF2C1D6}" srcOrd="1" destOrd="0" presId="urn:microsoft.com/office/officeart/2005/8/layout/hierarchy2"/>
    <dgm:cxn modelId="{02F56642-A055-AD4E-9A38-8D6D5B95B45C}" srcId="{B3F7F602-41AE-8B44-B71D-7D18FEB4E2F8}" destId="{2F6CB713-A89A-F347-8C2E-E7A556D9C88B}" srcOrd="1" destOrd="0" parTransId="{064938B7-B419-404F-8417-E9D1696D05E2}" sibTransId="{1A73FFB2-904F-CE48-AF30-A12D58754B61}"/>
    <dgm:cxn modelId="{9412A08C-8623-6944-AA9F-30CF88546CA1}" type="presOf" srcId="{6403E7D6-7146-E84E-9956-E66CD0188716}" destId="{175E3044-AB9D-B145-8220-C4A2DF574675}" srcOrd="0" destOrd="0" presId="urn:microsoft.com/office/officeart/2005/8/layout/hierarchy2"/>
    <dgm:cxn modelId="{BA32ED33-46E3-E34C-AFFA-A4358A2C6C14}" type="presOf" srcId="{E300A44A-9326-D648-8539-68CBE8E87975}" destId="{15F70448-A901-E94A-A057-A1C2EF3E8C90}" srcOrd="1" destOrd="0" presId="urn:microsoft.com/office/officeart/2005/8/layout/hierarchy2"/>
    <dgm:cxn modelId="{BDC92E89-7F77-C647-B650-8F9BA4FC5A2B}" srcId="{7CA5607E-F457-E846-AA1A-27B036AE73EE}" destId="{0863BA78-34EE-014F-94A8-88888487759B}" srcOrd="0" destOrd="0" parTransId="{A3B533E4-F80F-144D-8FD6-21846885A96E}" sibTransId="{098031F3-94E6-3142-9883-469304C27616}"/>
    <dgm:cxn modelId="{DD245694-D008-8949-9AFB-FAB058F5C331}" srcId="{2A4ED5AB-0BD7-8340-8C79-1C2792DBFA90}" destId="{2E2BF5F7-76D0-9140-9A90-87B3526DA58F}" srcOrd="2" destOrd="0" parTransId="{7F983567-085E-F543-B994-92D9DEDE4C14}" sibTransId="{91FF412E-C36F-164E-907C-CDCD3C4D74D1}"/>
    <dgm:cxn modelId="{612547F2-0FB7-3E40-A24F-E1BAD5EB3A64}" type="presOf" srcId="{CECC6874-6BAF-B741-A26C-2DC4C7EF3C37}" destId="{C990C5EE-6C06-1C40-ADCE-7BA86D78D22A}" srcOrd="0" destOrd="0" presId="urn:microsoft.com/office/officeart/2005/8/layout/hierarchy2"/>
    <dgm:cxn modelId="{36EC965B-534F-E24B-BA8A-5564C88B4806}" type="presOf" srcId="{BD44C887-035B-734F-B05F-1A78BB22F01E}" destId="{C6F845F7-B097-C94D-B436-D8AFB9F2CE35}" srcOrd="0" destOrd="0" presId="urn:microsoft.com/office/officeart/2005/8/layout/hierarchy2"/>
    <dgm:cxn modelId="{F00396D3-5B17-2D46-BCA5-F67348DAEC44}" type="presOf" srcId="{587ECCC9-1327-1247-9F81-EBD2307FCBF0}" destId="{E234FE77-CF5B-A44C-B262-8C0CB6624BEB}" srcOrd="0" destOrd="0" presId="urn:microsoft.com/office/officeart/2005/8/layout/hierarchy2"/>
    <dgm:cxn modelId="{1044CC12-B8AD-6649-A4F0-B22967D39F4B}" type="presOf" srcId="{3A453FBC-E8F5-B24F-8449-E013CB8A1034}" destId="{E9C26D02-004A-704E-8330-AE2E35F34E1A}" srcOrd="0" destOrd="0" presId="urn:microsoft.com/office/officeart/2005/8/layout/hierarchy2"/>
    <dgm:cxn modelId="{358E1754-F84B-FF4B-B7C2-9B46091E2CBC}" type="presParOf" srcId="{D72EFE03-9CB3-8E41-9E4A-3CBE9B06058F}" destId="{CB025640-113B-C046-A66D-803037192B61}" srcOrd="0" destOrd="0" presId="urn:microsoft.com/office/officeart/2005/8/layout/hierarchy2"/>
    <dgm:cxn modelId="{C74F86AE-F507-AF41-9D8C-F17BA894DDD7}" type="presParOf" srcId="{CB025640-113B-C046-A66D-803037192B61}" destId="{5D83F950-E39F-194B-8AF6-8307CB626C14}" srcOrd="0" destOrd="0" presId="urn:microsoft.com/office/officeart/2005/8/layout/hierarchy2"/>
    <dgm:cxn modelId="{165FF45E-BC26-C041-957C-3593915FBD4B}" type="presParOf" srcId="{CB025640-113B-C046-A66D-803037192B61}" destId="{5D339092-0E5C-4840-AC0E-9ACC3D298AED}" srcOrd="1" destOrd="0" presId="urn:microsoft.com/office/officeart/2005/8/layout/hierarchy2"/>
    <dgm:cxn modelId="{09C751A1-22D6-A447-84CE-D9799704A173}" type="presParOf" srcId="{5D339092-0E5C-4840-AC0E-9ACC3D298AED}" destId="{BB25EE60-A6FB-E74F-A3B7-B87BBEF610F3}" srcOrd="0" destOrd="0" presId="urn:microsoft.com/office/officeart/2005/8/layout/hierarchy2"/>
    <dgm:cxn modelId="{6A909AE9-BF52-2847-A9EB-9F168DE92741}" type="presParOf" srcId="{BB25EE60-A6FB-E74F-A3B7-B87BBEF610F3}" destId="{C3360DBF-7EDE-FE44-BF2B-D3E8393CC9E1}" srcOrd="0" destOrd="0" presId="urn:microsoft.com/office/officeart/2005/8/layout/hierarchy2"/>
    <dgm:cxn modelId="{630D7142-A4C6-6D44-AF4A-421A0B74C656}" type="presParOf" srcId="{5D339092-0E5C-4840-AC0E-9ACC3D298AED}" destId="{D459A74E-C70D-804A-BD02-83B2DAA7E2A9}" srcOrd="1" destOrd="0" presId="urn:microsoft.com/office/officeart/2005/8/layout/hierarchy2"/>
    <dgm:cxn modelId="{00A319D1-E12F-9641-B869-296089145F50}" type="presParOf" srcId="{D459A74E-C70D-804A-BD02-83B2DAA7E2A9}" destId="{0EF81CE9-93FB-4145-ACDD-D7A219A25D87}" srcOrd="0" destOrd="0" presId="urn:microsoft.com/office/officeart/2005/8/layout/hierarchy2"/>
    <dgm:cxn modelId="{27C70F02-1225-944F-A073-0730C10ACF91}" type="presParOf" srcId="{D459A74E-C70D-804A-BD02-83B2DAA7E2A9}" destId="{BB00A56A-349F-EF42-8DC3-1A9BC80982D5}" srcOrd="1" destOrd="0" presId="urn:microsoft.com/office/officeart/2005/8/layout/hierarchy2"/>
    <dgm:cxn modelId="{42B07F1C-26D4-174A-9626-DAFA6620DAA2}" type="presParOf" srcId="{BB00A56A-349F-EF42-8DC3-1A9BC80982D5}" destId="{E240FBB1-1193-7B49-B15D-05A234FEECD7}" srcOrd="0" destOrd="0" presId="urn:microsoft.com/office/officeart/2005/8/layout/hierarchy2"/>
    <dgm:cxn modelId="{D8417B6E-6E53-784D-A1EA-EFCBEED1E7EB}" type="presParOf" srcId="{E240FBB1-1193-7B49-B15D-05A234FEECD7}" destId="{C11D0136-F0A0-8347-9C36-2F110CF2C1D6}" srcOrd="0" destOrd="0" presId="urn:microsoft.com/office/officeart/2005/8/layout/hierarchy2"/>
    <dgm:cxn modelId="{8703B62B-C6E4-444D-83F2-CD7C1268C57A}" type="presParOf" srcId="{BB00A56A-349F-EF42-8DC3-1A9BC80982D5}" destId="{46474508-BEFB-DB40-B6F3-37CDFB9C53F9}" srcOrd="1" destOrd="0" presId="urn:microsoft.com/office/officeart/2005/8/layout/hierarchy2"/>
    <dgm:cxn modelId="{92A18780-6467-884D-91C6-08ED4D5A7D26}" type="presParOf" srcId="{46474508-BEFB-DB40-B6F3-37CDFB9C53F9}" destId="{8F49E8B5-3689-3C4B-B9AA-A058A7554C2B}" srcOrd="0" destOrd="0" presId="urn:microsoft.com/office/officeart/2005/8/layout/hierarchy2"/>
    <dgm:cxn modelId="{7E76EFCC-6A4C-8046-8A14-E1E0C79B7FDE}" type="presParOf" srcId="{46474508-BEFB-DB40-B6F3-37CDFB9C53F9}" destId="{E5FB6936-DE0E-F447-8209-E6BC2275FF3E}" srcOrd="1" destOrd="0" presId="urn:microsoft.com/office/officeart/2005/8/layout/hierarchy2"/>
    <dgm:cxn modelId="{7C36E937-12FF-B541-AB2B-FF7562915FF8}" type="presParOf" srcId="{E5FB6936-DE0E-F447-8209-E6BC2275FF3E}" destId="{C6F845F7-B097-C94D-B436-D8AFB9F2CE35}" srcOrd="0" destOrd="0" presId="urn:microsoft.com/office/officeart/2005/8/layout/hierarchy2"/>
    <dgm:cxn modelId="{916EE6AE-9B8C-3549-A5B4-B5EC13019AB3}" type="presParOf" srcId="{C6F845F7-B097-C94D-B436-D8AFB9F2CE35}" destId="{6FB0B1D6-9971-B944-8D7A-18F388990B3F}" srcOrd="0" destOrd="0" presId="urn:microsoft.com/office/officeart/2005/8/layout/hierarchy2"/>
    <dgm:cxn modelId="{0AA1AE89-61F0-9D44-97CC-B5B3B5A92E2D}" type="presParOf" srcId="{E5FB6936-DE0E-F447-8209-E6BC2275FF3E}" destId="{EFAD01E4-E870-9A4F-B5DE-4C3FDB93E8C1}" srcOrd="1" destOrd="0" presId="urn:microsoft.com/office/officeart/2005/8/layout/hierarchy2"/>
    <dgm:cxn modelId="{B8E2176A-33B1-B64E-82FE-C82669E688E4}" type="presParOf" srcId="{EFAD01E4-E870-9A4F-B5DE-4C3FDB93E8C1}" destId="{EB34002C-8442-224F-A799-267436C4F3D3}" srcOrd="0" destOrd="0" presId="urn:microsoft.com/office/officeart/2005/8/layout/hierarchy2"/>
    <dgm:cxn modelId="{FD1E1161-84A1-D44F-B773-B84BB5A48CB2}" type="presParOf" srcId="{EFAD01E4-E870-9A4F-B5DE-4C3FDB93E8C1}" destId="{FD25A249-FB65-734E-9763-8BDEA97551DE}" srcOrd="1" destOrd="0" presId="urn:microsoft.com/office/officeart/2005/8/layout/hierarchy2"/>
    <dgm:cxn modelId="{670E7A53-3B27-844B-9129-33C0CAAD5858}" type="presParOf" srcId="{E5FB6936-DE0E-F447-8209-E6BC2275FF3E}" destId="{5DE8A4FB-0B25-424B-92B7-48C4D27F3ABA}" srcOrd="2" destOrd="0" presId="urn:microsoft.com/office/officeart/2005/8/layout/hierarchy2"/>
    <dgm:cxn modelId="{EF3DC07D-1FDB-3241-BB8F-10D671D88F31}" type="presParOf" srcId="{5DE8A4FB-0B25-424B-92B7-48C4D27F3ABA}" destId="{036B8178-9781-EB42-8467-21C5EDEA6AFE}" srcOrd="0" destOrd="0" presId="urn:microsoft.com/office/officeart/2005/8/layout/hierarchy2"/>
    <dgm:cxn modelId="{441EF1EB-47D1-534C-81BB-56963436EBF5}" type="presParOf" srcId="{E5FB6936-DE0E-F447-8209-E6BC2275FF3E}" destId="{E1AFAE9F-0E47-D54C-AF35-3628EDB9E91C}" srcOrd="3" destOrd="0" presId="urn:microsoft.com/office/officeart/2005/8/layout/hierarchy2"/>
    <dgm:cxn modelId="{A6FC7B9D-E087-3641-BC90-465B9B20A08A}" type="presParOf" srcId="{E1AFAE9F-0E47-D54C-AF35-3628EDB9E91C}" destId="{482A2831-4F6D-9847-9B3B-E65C4E3EC0D8}" srcOrd="0" destOrd="0" presId="urn:microsoft.com/office/officeart/2005/8/layout/hierarchy2"/>
    <dgm:cxn modelId="{6F191AA7-5A95-B646-8FAF-046AC7D268B3}" type="presParOf" srcId="{E1AFAE9F-0E47-D54C-AF35-3628EDB9E91C}" destId="{3242D1C1-5F0D-724E-B105-F4187A851474}" srcOrd="1" destOrd="0" presId="urn:microsoft.com/office/officeart/2005/8/layout/hierarchy2"/>
    <dgm:cxn modelId="{C6CBC9B7-94FA-5646-B62C-3DAB6C1C0539}" type="presParOf" srcId="{BB00A56A-349F-EF42-8DC3-1A9BC80982D5}" destId="{5F6F5596-AD24-4A4E-9FB9-EADF45F77B11}" srcOrd="2" destOrd="0" presId="urn:microsoft.com/office/officeart/2005/8/layout/hierarchy2"/>
    <dgm:cxn modelId="{39E170E0-EA56-4B48-92C0-0EAD98F7DBFE}" type="presParOf" srcId="{5F6F5596-AD24-4A4E-9FB9-EADF45F77B11}" destId="{F0B5C1AD-2E5D-2741-8E84-D3BE86374D8C}" srcOrd="0" destOrd="0" presId="urn:microsoft.com/office/officeart/2005/8/layout/hierarchy2"/>
    <dgm:cxn modelId="{DB330685-90B2-A841-8D59-EA39BEF345CF}" type="presParOf" srcId="{BB00A56A-349F-EF42-8DC3-1A9BC80982D5}" destId="{622FCFD1-9AC4-E946-9EB6-2AD137A2EF18}" srcOrd="3" destOrd="0" presId="urn:microsoft.com/office/officeart/2005/8/layout/hierarchy2"/>
    <dgm:cxn modelId="{D0EC00F4-3CA5-884A-BE1F-BA3C2A549B0B}" type="presParOf" srcId="{622FCFD1-9AC4-E946-9EB6-2AD137A2EF18}" destId="{3B50189A-45D5-6B45-A6A2-3D4F940CD111}" srcOrd="0" destOrd="0" presId="urn:microsoft.com/office/officeart/2005/8/layout/hierarchy2"/>
    <dgm:cxn modelId="{21340825-75FA-FF4E-A36E-DE2757EB91A0}" type="presParOf" srcId="{622FCFD1-9AC4-E946-9EB6-2AD137A2EF18}" destId="{5D25A95A-D4A1-A345-B403-DC52283EDE1C}" srcOrd="1" destOrd="0" presId="urn:microsoft.com/office/officeart/2005/8/layout/hierarchy2"/>
    <dgm:cxn modelId="{CCF0FFE1-CFC3-B54F-A8D7-5DE45759ED68}" type="presParOf" srcId="{5D25A95A-D4A1-A345-B403-DC52283EDE1C}" destId="{AA66EC94-78DA-1C48-8ACB-6A985FC0D173}" srcOrd="0" destOrd="0" presId="urn:microsoft.com/office/officeart/2005/8/layout/hierarchy2"/>
    <dgm:cxn modelId="{C9791CF4-2D94-CA4E-9E35-C9CF3E8F1F27}" type="presParOf" srcId="{AA66EC94-78DA-1C48-8ACB-6A985FC0D173}" destId="{023A72AF-6C62-FB4C-B08A-E474E138EE2A}" srcOrd="0" destOrd="0" presId="urn:microsoft.com/office/officeart/2005/8/layout/hierarchy2"/>
    <dgm:cxn modelId="{199F421E-E69A-844B-9BFD-61259A3A451B}" type="presParOf" srcId="{5D25A95A-D4A1-A345-B403-DC52283EDE1C}" destId="{E25B4BA2-106B-AD45-B567-87ED1412FA02}" srcOrd="1" destOrd="0" presId="urn:microsoft.com/office/officeart/2005/8/layout/hierarchy2"/>
    <dgm:cxn modelId="{4918C1F2-C21E-F047-A7FA-8194A43CB3E0}" type="presParOf" srcId="{E25B4BA2-106B-AD45-B567-87ED1412FA02}" destId="{65D4FE41-D6B5-9242-9DBB-6A0A10AC0E8A}" srcOrd="0" destOrd="0" presId="urn:microsoft.com/office/officeart/2005/8/layout/hierarchy2"/>
    <dgm:cxn modelId="{1AEB58C1-778C-564B-93B4-6C3E9808E209}" type="presParOf" srcId="{E25B4BA2-106B-AD45-B567-87ED1412FA02}" destId="{A11264D8-9986-124C-B1B9-FEC76B39A824}" srcOrd="1" destOrd="0" presId="urn:microsoft.com/office/officeart/2005/8/layout/hierarchy2"/>
    <dgm:cxn modelId="{5F93C772-A615-F449-8C8E-FF00119C1B34}" type="presParOf" srcId="{5D25A95A-D4A1-A345-B403-DC52283EDE1C}" destId="{8B21660A-EB83-7848-85EA-4602B7918C57}" srcOrd="2" destOrd="0" presId="urn:microsoft.com/office/officeart/2005/8/layout/hierarchy2"/>
    <dgm:cxn modelId="{C6947D00-2DE3-3647-955A-4DDD98E7F564}" type="presParOf" srcId="{8B21660A-EB83-7848-85EA-4602B7918C57}" destId="{89D5B199-A87E-7E4F-815C-AA923A716D04}" srcOrd="0" destOrd="0" presId="urn:microsoft.com/office/officeart/2005/8/layout/hierarchy2"/>
    <dgm:cxn modelId="{02B91AC8-208C-9B41-9511-04A24C50BE1E}" type="presParOf" srcId="{5D25A95A-D4A1-A345-B403-DC52283EDE1C}" destId="{0AEC3419-569A-0F49-8E3A-4DF10A0C98D2}" srcOrd="3" destOrd="0" presId="urn:microsoft.com/office/officeart/2005/8/layout/hierarchy2"/>
    <dgm:cxn modelId="{A62BF2B5-5F9B-D849-9A2E-C44548744166}" type="presParOf" srcId="{0AEC3419-569A-0F49-8E3A-4DF10A0C98D2}" destId="{A1BB5DEE-C168-2644-872D-D3C456190160}" srcOrd="0" destOrd="0" presId="urn:microsoft.com/office/officeart/2005/8/layout/hierarchy2"/>
    <dgm:cxn modelId="{396FCB19-AF42-C84A-BAF8-CF4EBB5FB2F9}" type="presParOf" srcId="{0AEC3419-569A-0F49-8E3A-4DF10A0C98D2}" destId="{A9E6F5F1-BDBA-AA4B-AB7B-DEE47981593E}" srcOrd="1" destOrd="0" presId="urn:microsoft.com/office/officeart/2005/8/layout/hierarchy2"/>
    <dgm:cxn modelId="{A4522E93-03F6-554C-AE61-66A8E25CFC31}" type="presParOf" srcId="{BB00A56A-349F-EF42-8DC3-1A9BC80982D5}" destId="{9599A32C-E876-034A-9A53-29FE426016C3}" srcOrd="4" destOrd="0" presId="urn:microsoft.com/office/officeart/2005/8/layout/hierarchy2"/>
    <dgm:cxn modelId="{9636B891-5918-5042-8961-76681EB4EBB9}" type="presParOf" srcId="{9599A32C-E876-034A-9A53-29FE426016C3}" destId="{6C5CBC78-6312-BE45-8B34-8EE66B7547A5}" srcOrd="0" destOrd="0" presId="urn:microsoft.com/office/officeart/2005/8/layout/hierarchy2"/>
    <dgm:cxn modelId="{546F404A-641D-B946-97A8-C836B96FC2EC}" type="presParOf" srcId="{BB00A56A-349F-EF42-8DC3-1A9BC80982D5}" destId="{64EA1E3C-71E6-BE4F-9D1D-C3A47C7E874F}" srcOrd="5" destOrd="0" presId="urn:microsoft.com/office/officeart/2005/8/layout/hierarchy2"/>
    <dgm:cxn modelId="{8349921E-E1E6-A244-AFD4-39B687DD5738}" type="presParOf" srcId="{64EA1E3C-71E6-BE4F-9D1D-C3A47C7E874F}" destId="{1B749DA3-C205-394C-8B5C-22DD4C76ACAE}" srcOrd="0" destOrd="0" presId="urn:microsoft.com/office/officeart/2005/8/layout/hierarchy2"/>
    <dgm:cxn modelId="{957ECE8F-89ED-5543-A259-C202A76BD5BC}" type="presParOf" srcId="{64EA1E3C-71E6-BE4F-9D1D-C3A47C7E874F}" destId="{2E2A9DBF-1DD9-F240-8271-53F371A33AD5}" srcOrd="1" destOrd="0" presId="urn:microsoft.com/office/officeart/2005/8/layout/hierarchy2"/>
    <dgm:cxn modelId="{D64E47EC-D7F5-ED45-8436-4D1220AF9D5F}" type="presParOf" srcId="{2E2A9DBF-1DD9-F240-8271-53F371A33AD5}" destId="{9BF21198-5E68-6541-830A-9F99C422C701}" srcOrd="0" destOrd="0" presId="urn:microsoft.com/office/officeart/2005/8/layout/hierarchy2"/>
    <dgm:cxn modelId="{12D90563-60E9-4D4A-BA45-CC9A1455C897}" type="presParOf" srcId="{9BF21198-5E68-6541-830A-9F99C422C701}" destId="{7AB468FE-460F-BD46-AC1A-8A70156964B2}" srcOrd="0" destOrd="0" presId="urn:microsoft.com/office/officeart/2005/8/layout/hierarchy2"/>
    <dgm:cxn modelId="{3F1F78AF-8FBC-3542-B115-FF4E87FEE24C}" type="presParOf" srcId="{2E2A9DBF-1DD9-F240-8271-53F371A33AD5}" destId="{9B960980-286E-F747-8EDA-B9BD9C8FCEDD}" srcOrd="1" destOrd="0" presId="urn:microsoft.com/office/officeart/2005/8/layout/hierarchy2"/>
    <dgm:cxn modelId="{440B73C3-652E-BE4A-8987-EE975EC0ECEC}" type="presParOf" srcId="{9B960980-286E-F747-8EDA-B9BD9C8FCEDD}" destId="{7322843E-E8B0-3541-AA03-7DFCE4AE4D5D}" srcOrd="0" destOrd="0" presId="urn:microsoft.com/office/officeart/2005/8/layout/hierarchy2"/>
    <dgm:cxn modelId="{6C9E0E85-07C9-0842-8395-29640208C27C}" type="presParOf" srcId="{9B960980-286E-F747-8EDA-B9BD9C8FCEDD}" destId="{700C6B67-2FBE-3F48-8345-0A5B946F4C61}" srcOrd="1" destOrd="0" presId="urn:microsoft.com/office/officeart/2005/8/layout/hierarchy2"/>
    <dgm:cxn modelId="{C9CCD5BF-9E63-4E4B-9203-3D0A6E1A7863}" type="presParOf" srcId="{2E2A9DBF-1DD9-F240-8271-53F371A33AD5}" destId="{28405C74-6437-F24F-B0D0-7B201A933435}" srcOrd="2" destOrd="0" presId="urn:microsoft.com/office/officeart/2005/8/layout/hierarchy2"/>
    <dgm:cxn modelId="{EB2A5499-45B4-8D4B-9F12-298A623787C6}" type="presParOf" srcId="{28405C74-6437-F24F-B0D0-7B201A933435}" destId="{88990593-C189-5C4F-9406-59D8C0568A1B}" srcOrd="0" destOrd="0" presId="urn:microsoft.com/office/officeart/2005/8/layout/hierarchy2"/>
    <dgm:cxn modelId="{AA3299B5-2383-4740-85C1-86A765ACE507}" type="presParOf" srcId="{2E2A9DBF-1DD9-F240-8271-53F371A33AD5}" destId="{8F7EA9C4-D938-A94C-8E89-B738FB903F4E}" srcOrd="3" destOrd="0" presId="urn:microsoft.com/office/officeart/2005/8/layout/hierarchy2"/>
    <dgm:cxn modelId="{29B154A3-3756-3140-A050-60B3BBAEB515}" type="presParOf" srcId="{8F7EA9C4-D938-A94C-8E89-B738FB903F4E}" destId="{BC1661D6-00FB-034B-AD8F-CBDE4DA2E9EF}" srcOrd="0" destOrd="0" presId="urn:microsoft.com/office/officeart/2005/8/layout/hierarchy2"/>
    <dgm:cxn modelId="{7BB61710-030C-284F-A721-5DD80E8C4126}" type="presParOf" srcId="{8F7EA9C4-D938-A94C-8E89-B738FB903F4E}" destId="{3BDA401F-AC03-3245-9608-441A15F4589A}" srcOrd="1" destOrd="0" presId="urn:microsoft.com/office/officeart/2005/8/layout/hierarchy2"/>
    <dgm:cxn modelId="{2E34D1F6-169C-C345-838F-B3821ADE1947}" type="presParOf" srcId="{BB00A56A-349F-EF42-8DC3-1A9BC80982D5}" destId="{5DEF9D03-0904-F74C-B35D-DD088B649D17}" srcOrd="6" destOrd="0" presId="urn:microsoft.com/office/officeart/2005/8/layout/hierarchy2"/>
    <dgm:cxn modelId="{B658C8B3-2F00-7045-974A-BC32FCCB2584}" type="presParOf" srcId="{5DEF9D03-0904-F74C-B35D-DD088B649D17}" destId="{72C2ECE0-635E-B74C-883E-202237FF3199}" srcOrd="0" destOrd="0" presId="urn:microsoft.com/office/officeart/2005/8/layout/hierarchy2"/>
    <dgm:cxn modelId="{283F96CC-91A5-DC45-AA56-DDB89E27D0CD}" type="presParOf" srcId="{BB00A56A-349F-EF42-8DC3-1A9BC80982D5}" destId="{27F8F094-5698-CB45-980C-58B9ABB74902}" srcOrd="7" destOrd="0" presId="urn:microsoft.com/office/officeart/2005/8/layout/hierarchy2"/>
    <dgm:cxn modelId="{97119D5D-6B20-004F-A6CA-19210CA2902E}" type="presParOf" srcId="{27F8F094-5698-CB45-980C-58B9ABB74902}" destId="{24634D74-AB92-D34D-85C4-D63B19341885}" srcOrd="0" destOrd="0" presId="urn:microsoft.com/office/officeart/2005/8/layout/hierarchy2"/>
    <dgm:cxn modelId="{5DFDA90F-8CB0-2F46-843F-4A0180CE6A70}" type="presParOf" srcId="{27F8F094-5698-CB45-980C-58B9ABB74902}" destId="{AA740BDB-A093-8246-8847-AF8CB924D621}" srcOrd="1" destOrd="0" presId="urn:microsoft.com/office/officeart/2005/8/layout/hierarchy2"/>
    <dgm:cxn modelId="{FC461DAD-ABD8-114C-8D20-94ED53B1BAA7}" type="presParOf" srcId="{AA740BDB-A093-8246-8847-AF8CB924D621}" destId="{F91A5BB5-4FEF-B545-90C2-66DF798CEED4}" srcOrd="0" destOrd="0" presId="urn:microsoft.com/office/officeart/2005/8/layout/hierarchy2"/>
    <dgm:cxn modelId="{F580257A-5C2F-264B-8C9D-14FA9B3F4B6A}" type="presParOf" srcId="{F91A5BB5-4FEF-B545-90C2-66DF798CEED4}" destId="{F4F4B9AE-B4AD-DF48-A637-E81B48A81D44}" srcOrd="0" destOrd="0" presId="urn:microsoft.com/office/officeart/2005/8/layout/hierarchy2"/>
    <dgm:cxn modelId="{7BB050E3-47D8-834E-AC6E-02B4339D01BC}" type="presParOf" srcId="{AA740BDB-A093-8246-8847-AF8CB924D621}" destId="{E0B712DD-5635-424E-B2FA-74BFE89CF623}" srcOrd="1" destOrd="0" presId="urn:microsoft.com/office/officeart/2005/8/layout/hierarchy2"/>
    <dgm:cxn modelId="{459D7C09-106E-4242-9CF6-C8F7EA23C58E}" type="presParOf" srcId="{E0B712DD-5635-424E-B2FA-74BFE89CF623}" destId="{5677BDC3-F28B-6B4A-9B49-B534A8ED9B9B}" srcOrd="0" destOrd="0" presId="urn:microsoft.com/office/officeart/2005/8/layout/hierarchy2"/>
    <dgm:cxn modelId="{69E27512-A688-DE49-9DD3-F7AFEA2C87A5}" type="presParOf" srcId="{E0B712DD-5635-424E-B2FA-74BFE89CF623}" destId="{DEE723ED-6E38-9C4A-9695-57061A1771FA}" srcOrd="1" destOrd="0" presId="urn:microsoft.com/office/officeart/2005/8/layout/hierarchy2"/>
    <dgm:cxn modelId="{0912895E-2232-0846-8C6E-CE5475ACC88F}" type="presParOf" srcId="{AA740BDB-A093-8246-8847-AF8CB924D621}" destId="{19AF860D-744B-6F44-AD72-62DB7388348F}" srcOrd="2" destOrd="0" presId="urn:microsoft.com/office/officeart/2005/8/layout/hierarchy2"/>
    <dgm:cxn modelId="{0051A6D9-CF08-7F42-B090-F983F7B16BAC}" type="presParOf" srcId="{19AF860D-744B-6F44-AD72-62DB7388348F}" destId="{085C8069-02B1-964C-B379-892D5FCCEAA0}" srcOrd="0" destOrd="0" presId="urn:microsoft.com/office/officeart/2005/8/layout/hierarchy2"/>
    <dgm:cxn modelId="{1CCE8754-9B74-C047-BB06-2A2E6BD82AAB}" type="presParOf" srcId="{AA740BDB-A093-8246-8847-AF8CB924D621}" destId="{48C1EF8C-19D6-F84D-A7F9-FEDACA11F766}" srcOrd="3" destOrd="0" presId="urn:microsoft.com/office/officeart/2005/8/layout/hierarchy2"/>
    <dgm:cxn modelId="{D8E6DDEF-56A1-244B-9743-11F91E2AB06C}" type="presParOf" srcId="{48C1EF8C-19D6-F84D-A7F9-FEDACA11F766}" destId="{0103B3BE-433B-F74D-9C70-5F0FF21F1C80}" srcOrd="0" destOrd="0" presId="urn:microsoft.com/office/officeart/2005/8/layout/hierarchy2"/>
    <dgm:cxn modelId="{1D6EBE5D-D1AB-9949-B3A5-CAF9C8D47AD0}" type="presParOf" srcId="{48C1EF8C-19D6-F84D-A7F9-FEDACA11F766}" destId="{F756D08B-2DCD-F54D-8CDD-8DC88ED69984}" srcOrd="1" destOrd="0" presId="urn:microsoft.com/office/officeart/2005/8/layout/hierarchy2"/>
    <dgm:cxn modelId="{D4116BFB-5C48-E547-935B-BB1F02E21C6A}" type="presParOf" srcId="{5D339092-0E5C-4840-AC0E-9ACC3D298AED}" destId="{D2F6BA1C-8190-B842-8A0F-8207D90FB521}" srcOrd="2" destOrd="0" presId="urn:microsoft.com/office/officeart/2005/8/layout/hierarchy2"/>
    <dgm:cxn modelId="{48ECF086-96B7-E944-8F6C-FD9E4E2BF30C}" type="presParOf" srcId="{D2F6BA1C-8190-B842-8A0F-8207D90FB521}" destId="{901A3F28-FAA3-EE4F-85A6-442970E02236}" srcOrd="0" destOrd="0" presId="urn:microsoft.com/office/officeart/2005/8/layout/hierarchy2"/>
    <dgm:cxn modelId="{89208853-0CC9-B542-9806-AC96CF443B0D}" type="presParOf" srcId="{5D339092-0E5C-4840-AC0E-9ACC3D298AED}" destId="{4E167EA9-39EB-4C40-B05E-10588162F6EA}" srcOrd="3" destOrd="0" presId="urn:microsoft.com/office/officeart/2005/8/layout/hierarchy2"/>
    <dgm:cxn modelId="{6FF28EFE-192E-7849-9933-AC7872718CDA}" type="presParOf" srcId="{4E167EA9-39EB-4C40-B05E-10588162F6EA}" destId="{E9C26D02-004A-704E-8330-AE2E35F34E1A}" srcOrd="0" destOrd="0" presId="urn:microsoft.com/office/officeart/2005/8/layout/hierarchy2"/>
    <dgm:cxn modelId="{315AF94B-93C8-8247-A7A4-2A2673DF6C01}" type="presParOf" srcId="{4E167EA9-39EB-4C40-B05E-10588162F6EA}" destId="{04B0BB21-B5CB-FE49-9CF0-F25AA30146A1}" srcOrd="1" destOrd="0" presId="urn:microsoft.com/office/officeart/2005/8/layout/hierarchy2"/>
    <dgm:cxn modelId="{17B6C86B-371E-594D-891C-AF5B52BC45C4}" type="presParOf" srcId="{04B0BB21-B5CB-FE49-9CF0-F25AA30146A1}" destId="{2EA416D0-527C-AF43-BB79-186A8E27A581}" srcOrd="0" destOrd="0" presId="urn:microsoft.com/office/officeart/2005/8/layout/hierarchy2"/>
    <dgm:cxn modelId="{432D72EF-7928-294A-8383-8A445E2B1912}" type="presParOf" srcId="{2EA416D0-527C-AF43-BB79-186A8E27A581}" destId="{5A79F2D4-98A1-D14C-AA9F-C374EF5A01B6}" srcOrd="0" destOrd="0" presId="urn:microsoft.com/office/officeart/2005/8/layout/hierarchy2"/>
    <dgm:cxn modelId="{4A64A22F-87DC-574F-978E-485633114A7F}" type="presParOf" srcId="{04B0BB21-B5CB-FE49-9CF0-F25AA30146A1}" destId="{C3BC04BA-C452-7C49-B5B0-B56473546E1F}" srcOrd="1" destOrd="0" presId="urn:microsoft.com/office/officeart/2005/8/layout/hierarchy2"/>
    <dgm:cxn modelId="{573B835E-FEBE-0440-86F2-6D4AE8A13256}" type="presParOf" srcId="{C3BC04BA-C452-7C49-B5B0-B56473546E1F}" destId="{4456599E-6F57-5749-8157-E354EE4CA2A2}" srcOrd="0" destOrd="0" presId="urn:microsoft.com/office/officeart/2005/8/layout/hierarchy2"/>
    <dgm:cxn modelId="{FC33C543-3C05-C441-B192-EB30BBEC5920}" type="presParOf" srcId="{C3BC04BA-C452-7C49-B5B0-B56473546E1F}" destId="{FF29A417-C91D-454B-9D40-F3FA0CDE3F21}" srcOrd="1" destOrd="0" presId="urn:microsoft.com/office/officeart/2005/8/layout/hierarchy2"/>
    <dgm:cxn modelId="{61490789-2411-BE4B-AFDF-B73308F2733D}" type="presParOf" srcId="{FF29A417-C91D-454B-9D40-F3FA0CDE3F21}" destId="{15493A88-AA75-5745-96F5-7E46FEE57CB7}" srcOrd="0" destOrd="0" presId="urn:microsoft.com/office/officeart/2005/8/layout/hierarchy2"/>
    <dgm:cxn modelId="{6E8B9DE6-B271-4945-909D-4814F417304F}" type="presParOf" srcId="{15493A88-AA75-5745-96F5-7E46FEE57CB7}" destId="{A2E7864D-E3FC-E34D-B7F0-3EA628D90781}" srcOrd="0" destOrd="0" presId="urn:microsoft.com/office/officeart/2005/8/layout/hierarchy2"/>
    <dgm:cxn modelId="{3DF2010B-3426-F946-9555-128D753D2E7C}" type="presParOf" srcId="{FF29A417-C91D-454B-9D40-F3FA0CDE3F21}" destId="{CBC52879-DDA7-EA4D-ABFF-8B64945D0AE8}" srcOrd="1" destOrd="0" presId="urn:microsoft.com/office/officeart/2005/8/layout/hierarchy2"/>
    <dgm:cxn modelId="{7376D0F6-9AD1-3F48-B394-C4BFF034475E}" type="presParOf" srcId="{CBC52879-DDA7-EA4D-ABFF-8B64945D0AE8}" destId="{FE9B1C10-88E0-3F41-9006-E43130B49139}" srcOrd="0" destOrd="0" presId="urn:microsoft.com/office/officeart/2005/8/layout/hierarchy2"/>
    <dgm:cxn modelId="{407E8242-BFB9-7046-9C4F-5AB44604C411}" type="presParOf" srcId="{CBC52879-DDA7-EA4D-ABFF-8B64945D0AE8}" destId="{0B734A96-16E4-B548-937F-A9F419D0A38E}" srcOrd="1" destOrd="0" presId="urn:microsoft.com/office/officeart/2005/8/layout/hierarchy2"/>
    <dgm:cxn modelId="{C215E749-D7D3-304F-BD68-3F646AE0BE2D}" type="presParOf" srcId="{FF29A417-C91D-454B-9D40-F3FA0CDE3F21}" destId="{B1130DD9-F988-5849-A506-D2AB9155175D}" srcOrd="2" destOrd="0" presId="urn:microsoft.com/office/officeart/2005/8/layout/hierarchy2"/>
    <dgm:cxn modelId="{C05948A9-5FBD-FE4E-9665-B987FF5C7B28}" type="presParOf" srcId="{B1130DD9-F988-5849-A506-D2AB9155175D}" destId="{96FEE00E-8C4E-FB40-B47F-77BA23FC8323}" srcOrd="0" destOrd="0" presId="urn:microsoft.com/office/officeart/2005/8/layout/hierarchy2"/>
    <dgm:cxn modelId="{30CF2AC4-0022-AA4C-AB10-E48A0396D51F}" type="presParOf" srcId="{FF29A417-C91D-454B-9D40-F3FA0CDE3F21}" destId="{9C1373F4-B7D9-744F-B2F2-332E19601D76}" srcOrd="3" destOrd="0" presId="urn:microsoft.com/office/officeart/2005/8/layout/hierarchy2"/>
    <dgm:cxn modelId="{A94132A0-0509-FD48-9EE8-D24803CB43F0}" type="presParOf" srcId="{9C1373F4-B7D9-744F-B2F2-332E19601D76}" destId="{175E3044-AB9D-B145-8220-C4A2DF574675}" srcOrd="0" destOrd="0" presId="urn:microsoft.com/office/officeart/2005/8/layout/hierarchy2"/>
    <dgm:cxn modelId="{69418C96-E3A8-8741-8FCB-3FC465CC30F7}" type="presParOf" srcId="{9C1373F4-B7D9-744F-B2F2-332E19601D76}" destId="{EA08D49E-1C13-4B4D-8602-74BFBEC37C48}" srcOrd="1" destOrd="0" presId="urn:microsoft.com/office/officeart/2005/8/layout/hierarchy2"/>
    <dgm:cxn modelId="{4E0C56EA-E5EC-3941-8713-334E83D48092}" type="presParOf" srcId="{04B0BB21-B5CB-FE49-9CF0-F25AA30146A1}" destId="{84D9C424-8EFB-114D-8F0C-749769D5C44F}" srcOrd="2" destOrd="0" presId="urn:microsoft.com/office/officeart/2005/8/layout/hierarchy2"/>
    <dgm:cxn modelId="{39D1A217-612D-0749-A53A-953C7E5C298F}" type="presParOf" srcId="{84D9C424-8EFB-114D-8F0C-749769D5C44F}" destId="{05A84FB9-14B6-6649-9196-4056FE314115}" srcOrd="0" destOrd="0" presId="urn:microsoft.com/office/officeart/2005/8/layout/hierarchy2"/>
    <dgm:cxn modelId="{52C8180B-CC60-F84A-A363-824D17E83DD6}" type="presParOf" srcId="{04B0BB21-B5CB-FE49-9CF0-F25AA30146A1}" destId="{02427179-8CFD-9844-9BC2-C8E54E825C65}" srcOrd="3" destOrd="0" presId="urn:microsoft.com/office/officeart/2005/8/layout/hierarchy2"/>
    <dgm:cxn modelId="{F8BE82BF-9140-D545-B146-D77DFD8668C6}" type="presParOf" srcId="{02427179-8CFD-9844-9BC2-C8E54E825C65}" destId="{18D5FF39-07DD-8548-A107-19E3DA6F9B53}" srcOrd="0" destOrd="0" presId="urn:microsoft.com/office/officeart/2005/8/layout/hierarchy2"/>
    <dgm:cxn modelId="{5E7B5290-7A85-344C-A5EA-ABEB439CF6EC}" type="presParOf" srcId="{02427179-8CFD-9844-9BC2-C8E54E825C65}" destId="{83D63BFA-7997-C24D-8F19-A2D12DB03DF9}" srcOrd="1" destOrd="0" presId="urn:microsoft.com/office/officeart/2005/8/layout/hierarchy2"/>
    <dgm:cxn modelId="{74F9096F-B59C-C64C-96D4-3DE11CDD4C83}" type="presParOf" srcId="{83D63BFA-7997-C24D-8F19-A2D12DB03DF9}" destId="{AC3F047B-31FB-E044-B615-05D5D616F4A9}" srcOrd="0" destOrd="0" presId="urn:microsoft.com/office/officeart/2005/8/layout/hierarchy2"/>
    <dgm:cxn modelId="{6D49E7F9-13D4-5B4A-8E6B-CE38DFE9F4E3}" type="presParOf" srcId="{AC3F047B-31FB-E044-B615-05D5D616F4A9}" destId="{7C030E71-D437-5B4B-985F-04ACDC616E98}" srcOrd="0" destOrd="0" presId="urn:microsoft.com/office/officeart/2005/8/layout/hierarchy2"/>
    <dgm:cxn modelId="{091A131F-AB23-344E-9BB0-ABCD3EE51A44}" type="presParOf" srcId="{83D63BFA-7997-C24D-8F19-A2D12DB03DF9}" destId="{644B9482-4ED6-4C47-BA69-F2CAA3F9F89F}" srcOrd="1" destOrd="0" presId="urn:microsoft.com/office/officeart/2005/8/layout/hierarchy2"/>
    <dgm:cxn modelId="{127A9ED5-E007-F04D-B4A4-A1AEAF220840}" type="presParOf" srcId="{644B9482-4ED6-4C47-BA69-F2CAA3F9F89F}" destId="{C99AF6A7-D82F-7147-B235-91F52CFB00C7}" srcOrd="0" destOrd="0" presId="urn:microsoft.com/office/officeart/2005/8/layout/hierarchy2"/>
    <dgm:cxn modelId="{5541AC5A-2095-374B-829C-4DF585836514}" type="presParOf" srcId="{644B9482-4ED6-4C47-BA69-F2CAA3F9F89F}" destId="{14C4E202-8AB3-B54A-86E0-412B02655D86}" srcOrd="1" destOrd="0" presId="urn:microsoft.com/office/officeart/2005/8/layout/hierarchy2"/>
    <dgm:cxn modelId="{970B8E56-04DB-B249-B91D-06B49D1A7CBC}" type="presParOf" srcId="{14C4E202-8AB3-B54A-86E0-412B02655D86}" destId="{13BE8EF1-C38C-DA45-9B84-116560D2BC05}" srcOrd="0" destOrd="0" presId="urn:microsoft.com/office/officeart/2005/8/layout/hierarchy2"/>
    <dgm:cxn modelId="{6CD1D0BD-A2FB-954B-A967-9BCD9990879D}" type="presParOf" srcId="{13BE8EF1-C38C-DA45-9B84-116560D2BC05}" destId="{91972D3F-47D1-414B-B02B-D3F21B4FEB40}" srcOrd="0" destOrd="0" presId="urn:microsoft.com/office/officeart/2005/8/layout/hierarchy2"/>
    <dgm:cxn modelId="{ACEA85DB-792E-744B-B6AB-92D10DAF9458}" type="presParOf" srcId="{14C4E202-8AB3-B54A-86E0-412B02655D86}" destId="{DE9AF21A-115A-1947-A034-DC5127708317}" srcOrd="1" destOrd="0" presId="urn:microsoft.com/office/officeart/2005/8/layout/hierarchy2"/>
    <dgm:cxn modelId="{2C289EEB-F8F1-9441-ABA8-88DDAF69020C}" type="presParOf" srcId="{DE9AF21A-115A-1947-A034-DC5127708317}" destId="{8FE69C79-C631-2744-B701-C6FAB425F1D4}" srcOrd="0" destOrd="0" presId="urn:microsoft.com/office/officeart/2005/8/layout/hierarchy2"/>
    <dgm:cxn modelId="{B247F63C-58B3-624D-AC50-D25B354746E1}" type="presParOf" srcId="{DE9AF21A-115A-1947-A034-DC5127708317}" destId="{ABFD88B1-9551-B84D-A52E-7D39A5CA70C6}" srcOrd="1" destOrd="0" presId="urn:microsoft.com/office/officeart/2005/8/layout/hierarchy2"/>
    <dgm:cxn modelId="{2FED6AD2-5F84-B340-AE51-D1FFFA2A2BDA}" type="presParOf" srcId="{14C4E202-8AB3-B54A-86E0-412B02655D86}" destId="{4A6B97FB-1C28-4B4D-BF92-803B97134C9D}" srcOrd="2" destOrd="0" presId="urn:microsoft.com/office/officeart/2005/8/layout/hierarchy2"/>
    <dgm:cxn modelId="{CC227CA2-3A52-1649-8F3E-26FF11C72BD3}" type="presParOf" srcId="{4A6B97FB-1C28-4B4D-BF92-803B97134C9D}" destId="{F32341CF-D17B-6741-8202-281C4FA1893F}" srcOrd="0" destOrd="0" presId="urn:microsoft.com/office/officeart/2005/8/layout/hierarchy2"/>
    <dgm:cxn modelId="{892FDAD4-9469-3348-960F-376886105215}" type="presParOf" srcId="{14C4E202-8AB3-B54A-86E0-412B02655D86}" destId="{C805594D-F9A2-5044-AFDE-CA9F7F8FFDFC}" srcOrd="3" destOrd="0" presId="urn:microsoft.com/office/officeart/2005/8/layout/hierarchy2"/>
    <dgm:cxn modelId="{CB284E96-34C1-EE4D-B1E6-B0131406D1F6}" type="presParOf" srcId="{C805594D-F9A2-5044-AFDE-CA9F7F8FFDFC}" destId="{79A64CAE-2646-0A4C-9CFE-1ECCF6ED0880}" srcOrd="0" destOrd="0" presId="urn:microsoft.com/office/officeart/2005/8/layout/hierarchy2"/>
    <dgm:cxn modelId="{5D9CB31C-2361-1040-BB12-8C883956CF2F}" type="presParOf" srcId="{C805594D-F9A2-5044-AFDE-CA9F7F8FFDFC}" destId="{7390DA43-E327-8E4C-A867-6BAFD3CD2FE7}" srcOrd="1" destOrd="0" presId="urn:microsoft.com/office/officeart/2005/8/layout/hierarchy2"/>
    <dgm:cxn modelId="{E40D5B36-A1C6-8341-93B1-F2DD263C1FD6}" type="presParOf" srcId="{83D63BFA-7997-C24D-8F19-A2D12DB03DF9}" destId="{8A4048D5-AEDF-CC45-8474-39FC35BA5F29}" srcOrd="2" destOrd="0" presId="urn:microsoft.com/office/officeart/2005/8/layout/hierarchy2"/>
    <dgm:cxn modelId="{A0BC76AB-610E-0B42-8C2E-DA305B4104D6}" type="presParOf" srcId="{8A4048D5-AEDF-CC45-8474-39FC35BA5F29}" destId="{81E85369-D8BB-5D4C-8FC5-1D508810EEB7}" srcOrd="0" destOrd="0" presId="urn:microsoft.com/office/officeart/2005/8/layout/hierarchy2"/>
    <dgm:cxn modelId="{E1B9F34E-2786-6E4B-B5E4-377404A5BF8A}" type="presParOf" srcId="{83D63BFA-7997-C24D-8F19-A2D12DB03DF9}" destId="{538DB681-3264-0E46-A277-D2289DA661E0}" srcOrd="3" destOrd="0" presId="urn:microsoft.com/office/officeart/2005/8/layout/hierarchy2"/>
    <dgm:cxn modelId="{60E1106D-87BC-A24D-ADCE-5F5A155B0619}" type="presParOf" srcId="{538DB681-3264-0E46-A277-D2289DA661E0}" destId="{95A7BBE0-959C-2D43-A3FC-527851E0D7DE}" srcOrd="0" destOrd="0" presId="urn:microsoft.com/office/officeart/2005/8/layout/hierarchy2"/>
    <dgm:cxn modelId="{5EF2EA75-AED8-CF4D-8AF2-2B0FBB37FA57}" type="presParOf" srcId="{538DB681-3264-0E46-A277-D2289DA661E0}" destId="{F58882B8-8D86-C94F-9190-D2F728CC48F8}" srcOrd="1" destOrd="0" presId="urn:microsoft.com/office/officeart/2005/8/layout/hierarchy2"/>
    <dgm:cxn modelId="{ABACC76B-4551-1C44-BE6B-A2859EF3F830}" type="presParOf" srcId="{F58882B8-8D86-C94F-9190-D2F728CC48F8}" destId="{B3D65D20-EE70-D445-8E7D-6A50B163E6A1}" srcOrd="0" destOrd="0" presId="urn:microsoft.com/office/officeart/2005/8/layout/hierarchy2"/>
    <dgm:cxn modelId="{F225975B-196D-C64A-BDA7-3FF275177664}" type="presParOf" srcId="{B3D65D20-EE70-D445-8E7D-6A50B163E6A1}" destId="{31A8917F-F87F-3A4A-83A7-9F626DE31037}" srcOrd="0" destOrd="0" presId="urn:microsoft.com/office/officeart/2005/8/layout/hierarchy2"/>
    <dgm:cxn modelId="{C303ABD8-A847-0349-9D1D-9D75C1AA16EC}" type="presParOf" srcId="{F58882B8-8D86-C94F-9190-D2F728CC48F8}" destId="{27D1F561-23F6-654F-89D6-0CECBF7D35E5}" srcOrd="1" destOrd="0" presId="urn:microsoft.com/office/officeart/2005/8/layout/hierarchy2"/>
    <dgm:cxn modelId="{3B2F56DD-4722-2C43-8199-E2F0CC6B95A3}" type="presParOf" srcId="{27D1F561-23F6-654F-89D6-0CECBF7D35E5}" destId="{74DF55E8-2E9F-464F-98F5-7DDA1B612F21}" srcOrd="0" destOrd="0" presId="urn:microsoft.com/office/officeart/2005/8/layout/hierarchy2"/>
    <dgm:cxn modelId="{26A2445E-5672-9245-B4CD-6144FD2AE9A1}" type="presParOf" srcId="{27D1F561-23F6-654F-89D6-0CECBF7D35E5}" destId="{6726254E-3B3B-E74A-8BC7-E12BD2CB0459}" srcOrd="1" destOrd="0" presId="urn:microsoft.com/office/officeart/2005/8/layout/hierarchy2"/>
    <dgm:cxn modelId="{6F5FFA06-E1AD-2F4A-9E78-2CA38BF7DC8C}" type="presParOf" srcId="{83D63BFA-7997-C24D-8F19-A2D12DB03DF9}" destId="{9D0C8134-E8D1-E04C-B4E8-6EEE84B8C186}" srcOrd="4" destOrd="0" presId="urn:microsoft.com/office/officeart/2005/8/layout/hierarchy2"/>
    <dgm:cxn modelId="{A69118B0-F4A9-6145-A308-9C240AE79B77}" type="presParOf" srcId="{9D0C8134-E8D1-E04C-B4E8-6EEE84B8C186}" destId="{FDA31971-B23A-E740-A4EF-9F0516DE6E32}" srcOrd="0" destOrd="0" presId="urn:microsoft.com/office/officeart/2005/8/layout/hierarchy2"/>
    <dgm:cxn modelId="{182B9DB9-1629-DF42-9F1F-2516E2F14F81}" type="presParOf" srcId="{83D63BFA-7997-C24D-8F19-A2D12DB03DF9}" destId="{0988A25C-2586-1340-83E3-0C4B6F25ADC7}" srcOrd="5" destOrd="0" presId="urn:microsoft.com/office/officeart/2005/8/layout/hierarchy2"/>
    <dgm:cxn modelId="{A0E91990-00C0-0240-B157-DC9CAAAA20B3}" type="presParOf" srcId="{0988A25C-2586-1340-83E3-0C4B6F25ADC7}" destId="{885588DB-78AE-9040-8920-788DA33BE4DB}" srcOrd="0" destOrd="0" presId="urn:microsoft.com/office/officeart/2005/8/layout/hierarchy2"/>
    <dgm:cxn modelId="{4C598046-86C9-CC4A-9734-8D975B13635B}" type="presParOf" srcId="{0988A25C-2586-1340-83E3-0C4B6F25ADC7}" destId="{99D68045-DF69-F244-85FC-01E831CE24CE}" srcOrd="1" destOrd="0" presId="urn:microsoft.com/office/officeart/2005/8/layout/hierarchy2"/>
    <dgm:cxn modelId="{FE674CB8-7846-4D4B-9078-03D9CD8583A4}" type="presParOf" srcId="{99D68045-DF69-F244-85FC-01E831CE24CE}" destId="{FA891E05-A7C0-3341-9129-7ED6090BCFD9}" srcOrd="0" destOrd="0" presId="urn:microsoft.com/office/officeart/2005/8/layout/hierarchy2"/>
    <dgm:cxn modelId="{DE9F9B01-0900-F94F-8EF7-25DA1637D38A}" type="presParOf" srcId="{FA891E05-A7C0-3341-9129-7ED6090BCFD9}" destId="{DC30402C-273E-004C-A692-78C2B82C5287}" srcOrd="0" destOrd="0" presId="urn:microsoft.com/office/officeart/2005/8/layout/hierarchy2"/>
    <dgm:cxn modelId="{FEBFC2FF-75A3-504B-9A7E-35D36D71693B}" type="presParOf" srcId="{99D68045-DF69-F244-85FC-01E831CE24CE}" destId="{FFFBCCA1-E14A-EA4A-A9A7-700F860F90B2}" srcOrd="1" destOrd="0" presId="urn:microsoft.com/office/officeart/2005/8/layout/hierarchy2"/>
    <dgm:cxn modelId="{E8235B7A-B647-5E4F-B89D-63FAC55287C9}" type="presParOf" srcId="{FFFBCCA1-E14A-EA4A-A9A7-700F860F90B2}" destId="{A05A05AB-AD3D-8E46-B039-E359C4E95752}" srcOrd="0" destOrd="0" presId="urn:microsoft.com/office/officeart/2005/8/layout/hierarchy2"/>
    <dgm:cxn modelId="{F600BCBA-7DB7-A046-865A-009D1F915E2A}" type="presParOf" srcId="{FFFBCCA1-E14A-EA4A-A9A7-700F860F90B2}" destId="{7DA6F797-05D1-B34D-8F6A-D78C13799C97}" srcOrd="1" destOrd="0" presId="urn:microsoft.com/office/officeart/2005/8/layout/hierarchy2"/>
    <dgm:cxn modelId="{4B38AB07-11B9-C04C-84C1-1F1CC5E41316}" type="presParOf" srcId="{99D68045-DF69-F244-85FC-01E831CE24CE}" destId="{4B0FE1DD-675E-FF4A-AA1D-CD7DA4024735}" srcOrd="2" destOrd="0" presId="urn:microsoft.com/office/officeart/2005/8/layout/hierarchy2"/>
    <dgm:cxn modelId="{A98FE6C3-082C-5D4A-AA77-D4177B344526}" type="presParOf" srcId="{4B0FE1DD-675E-FF4A-AA1D-CD7DA4024735}" destId="{89047606-F806-6C40-BCFA-E719C2EA5895}" srcOrd="0" destOrd="0" presId="urn:microsoft.com/office/officeart/2005/8/layout/hierarchy2"/>
    <dgm:cxn modelId="{A40366AC-08D4-3C43-8B6D-D05396AC5AD9}" type="presParOf" srcId="{99D68045-DF69-F244-85FC-01E831CE24CE}" destId="{25C1C2AC-FE15-B44F-A86C-01312F455BD2}" srcOrd="3" destOrd="0" presId="urn:microsoft.com/office/officeart/2005/8/layout/hierarchy2"/>
    <dgm:cxn modelId="{7408A1F6-DBF0-5947-8F5A-4117F2D7A165}" type="presParOf" srcId="{25C1C2AC-FE15-B44F-A86C-01312F455BD2}" destId="{B8BB827F-2AEB-9444-BBB2-D97E7512305C}" srcOrd="0" destOrd="0" presId="urn:microsoft.com/office/officeart/2005/8/layout/hierarchy2"/>
    <dgm:cxn modelId="{0F5897F8-7A96-FA4B-83E5-1DDC15BF616D}" type="presParOf" srcId="{25C1C2AC-FE15-B44F-A86C-01312F455BD2}" destId="{2C89C4E0-5358-DF41-8472-25AD6619E940}" srcOrd="1" destOrd="0" presId="urn:microsoft.com/office/officeart/2005/8/layout/hierarchy2"/>
    <dgm:cxn modelId="{5178B1C8-B7AF-7C4F-9C4F-1EE6103A0B35}" type="presParOf" srcId="{83D63BFA-7997-C24D-8F19-A2D12DB03DF9}" destId="{5DB5B36A-9595-2D47-8D36-D8C59DBF12C3}" srcOrd="6" destOrd="0" presId="urn:microsoft.com/office/officeart/2005/8/layout/hierarchy2"/>
    <dgm:cxn modelId="{D6AC3424-F7DE-B248-976B-8D91DD355437}" type="presParOf" srcId="{5DB5B36A-9595-2D47-8D36-D8C59DBF12C3}" destId="{6FAF9C67-BCC6-E141-912E-066785AC8CCB}" srcOrd="0" destOrd="0" presId="urn:microsoft.com/office/officeart/2005/8/layout/hierarchy2"/>
    <dgm:cxn modelId="{E0902AF2-D00A-C848-B9D8-A7569917D0DC}" type="presParOf" srcId="{83D63BFA-7997-C24D-8F19-A2D12DB03DF9}" destId="{2D31DAF9-ED54-6B47-A749-6DB4D8DE88A2}" srcOrd="7" destOrd="0" presId="urn:microsoft.com/office/officeart/2005/8/layout/hierarchy2"/>
    <dgm:cxn modelId="{203FBEA0-2A91-924A-B3BF-B8F292967EC5}" type="presParOf" srcId="{2D31DAF9-ED54-6B47-A749-6DB4D8DE88A2}" destId="{0D0F0A40-8E1F-9E4B-AAD7-31EB2A033BA7}" srcOrd="0" destOrd="0" presId="urn:microsoft.com/office/officeart/2005/8/layout/hierarchy2"/>
    <dgm:cxn modelId="{F075AEDC-2562-0C4F-819D-9F0B866932D6}" type="presParOf" srcId="{2D31DAF9-ED54-6B47-A749-6DB4D8DE88A2}" destId="{575DFD74-D39C-7A47-837A-440E00B2C819}" srcOrd="1" destOrd="0" presId="urn:microsoft.com/office/officeart/2005/8/layout/hierarchy2"/>
    <dgm:cxn modelId="{9A5D33EA-25C3-F945-A6A3-48FA6F861ACB}" type="presParOf" srcId="{575DFD74-D39C-7A47-837A-440E00B2C819}" destId="{A3B4EA27-D390-0D4F-A56D-C49762384BF5}" srcOrd="0" destOrd="0" presId="urn:microsoft.com/office/officeart/2005/8/layout/hierarchy2"/>
    <dgm:cxn modelId="{B9A23938-7657-B04C-AF69-DFEDF1A8F5C2}" type="presParOf" srcId="{A3B4EA27-D390-0D4F-A56D-C49762384BF5}" destId="{8D1DC841-3D71-1F47-92F9-C1F38441DBD8}" srcOrd="0" destOrd="0" presId="urn:microsoft.com/office/officeart/2005/8/layout/hierarchy2"/>
    <dgm:cxn modelId="{B8755C14-4801-BB49-8E39-4F2F6D343E23}" type="presParOf" srcId="{575DFD74-D39C-7A47-837A-440E00B2C819}" destId="{A7D0D279-888D-FA43-BAAC-1C777A4D3A60}" srcOrd="1" destOrd="0" presId="urn:microsoft.com/office/officeart/2005/8/layout/hierarchy2"/>
    <dgm:cxn modelId="{EF1E905F-4310-9D40-8058-1BBB5E8D391F}" type="presParOf" srcId="{A7D0D279-888D-FA43-BAAC-1C777A4D3A60}" destId="{48EAA64D-DCCD-104B-AA39-9A8B0C23CD2C}" srcOrd="0" destOrd="0" presId="urn:microsoft.com/office/officeart/2005/8/layout/hierarchy2"/>
    <dgm:cxn modelId="{95D471D9-5315-774D-A860-7B714451B019}" type="presParOf" srcId="{A7D0D279-888D-FA43-BAAC-1C777A4D3A60}" destId="{59755CC1-0462-C043-BA78-CAE344B1B960}" srcOrd="1" destOrd="0" presId="urn:microsoft.com/office/officeart/2005/8/layout/hierarchy2"/>
    <dgm:cxn modelId="{46E845A8-032B-4D4C-9709-BA30290F3050}" type="presParOf" srcId="{575DFD74-D39C-7A47-837A-440E00B2C819}" destId="{4AAEFB77-3CDB-1C49-9AC7-C543531E0645}" srcOrd="2" destOrd="0" presId="urn:microsoft.com/office/officeart/2005/8/layout/hierarchy2"/>
    <dgm:cxn modelId="{0E0882CB-3298-FA49-AA22-56D14D798D22}" type="presParOf" srcId="{4AAEFB77-3CDB-1C49-9AC7-C543531E0645}" destId="{BFA313EC-F9DC-1E4A-8E80-4300F24088EC}" srcOrd="0" destOrd="0" presId="urn:microsoft.com/office/officeart/2005/8/layout/hierarchy2"/>
    <dgm:cxn modelId="{A7275BC0-9D82-9D4D-864E-24F79ADAAB22}" type="presParOf" srcId="{575DFD74-D39C-7A47-837A-440E00B2C819}" destId="{3106196F-F2A6-3D4D-AFAC-975B82A50A8A}" srcOrd="3" destOrd="0" presId="urn:microsoft.com/office/officeart/2005/8/layout/hierarchy2"/>
    <dgm:cxn modelId="{DD61E93B-4061-CF45-8064-15A237D349B8}" type="presParOf" srcId="{3106196F-F2A6-3D4D-AFAC-975B82A50A8A}" destId="{9CA48017-1FE7-4843-9F23-F4475CD11A6D}" srcOrd="0" destOrd="0" presId="urn:microsoft.com/office/officeart/2005/8/layout/hierarchy2"/>
    <dgm:cxn modelId="{27D77884-CA45-764E-8800-E443086A5B74}" type="presParOf" srcId="{3106196F-F2A6-3D4D-AFAC-975B82A50A8A}" destId="{62F528EA-C9FA-864A-AB2A-D8AA25B2F773}" srcOrd="1" destOrd="0" presId="urn:microsoft.com/office/officeart/2005/8/layout/hierarchy2"/>
    <dgm:cxn modelId="{6E66F753-F273-C047-BFAB-99C335BC7CD8}" type="presParOf" srcId="{83D63BFA-7997-C24D-8F19-A2D12DB03DF9}" destId="{CDA6951E-3FA9-C247-B02A-D8C51A414634}" srcOrd="8" destOrd="0" presId="urn:microsoft.com/office/officeart/2005/8/layout/hierarchy2"/>
    <dgm:cxn modelId="{9D9EA48D-5C82-0B48-A787-8B8EE6F3047D}" type="presParOf" srcId="{CDA6951E-3FA9-C247-B02A-D8C51A414634}" destId="{469969B5-5DD3-5D44-84CC-1A83B2DACDC3}" srcOrd="0" destOrd="0" presId="urn:microsoft.com/office/officeart/2005/8/layout/hierarchy2"/>
    <dgm:cxn modelId="{2DCF6730-056D-C140-8064-13F6B37E9B34}" type="presParOf" srcId="{83D63BFA-7997-C24D-8F19-A2D12DB03DF9}" destId="{20EC0C6F-8BEA-9D4A-8B04-7D3104D534F2}" srcOrd="9" destOrd="0" presId="urn:microsoft.com/office/officeart/2005/8/layout/hierarchy2"/>
    <dgm:cxn modelId="{59EDD684-D3C9-CD46-B413-3C8B8A19F3FF}" type="presParOf" srcId="{20EC0C6F-8BEA-9D4A-8B04-7D3104D534F2}" destId="{C990C5EE-6C06-1C40-ADCE-7BA86D78D22A}" srcOrd="0" destOrd="0" presId="urn:microsoft.com/office/officeart/2005/8/layout/hierarchy2"/>
    <dgm:cxn modelId="{C9ADAF55-A185-DD4E-8200-E0B377ED572C}" type="presParOf" srcId="{20EC0C6F-8BEA-9D4A-8B04-7D3104D534F2}" destId="{ECB3848C-72B5-7945-855C-9B7A7A80287A}" srcOrd="1" destOrd="0" presId="urn:microsoft.com/office/officeart/2005/8/layout/hierarchy2"/>
    <dgm:cxn modelId="{A29D27BA-26D1-0C4F-B02E-8F901CBC6947}" type="presParOf" srcId="{ECB3848C-72B5-7945-855C-9B7A7A80287A}" destId="{4E5CE7FF-AC40-7B49-8B16-368B9B4781E1}" srcOrd="0" destOrd="0" presId="urn:microsoft.com/office/officeart/2005/8/layout/hierarchy2"/>
    <dgm:cxn modelId="{AA673E77-E034-5A4F-84AE-709BB80D2B05}" type="presParOf" srcId="{4E5CE7FF-AC40-7B49-8B16-368B9B4781E1}" destId="{93B01D38-A59A-E740-B796-8C44F82E9BA3}" srcOrd="0" destOrd="0" presId="urn:microsoft.com/office/officeart/2005/8/layout/hierarchy2"/>
    <dgm:cxn modelId="{A6416BD5-F518-D942-BFC4-553B54D73CD1}" type="presParOf" srcId="{ECB3848C-72B5-7945-855C-9B7A7A80287A}" destId="{3B6573D0-47AA-5E4E-928C-F5E969BB398C}" srcOrd="1" destOrd="0" presId="urn:microsoft.com/office/officeart/2005/8/layout/hierarchy2"/>
    <dgm:cxn modelId="{53357AB7-00B1-D647-B7D9-2D312C1315DC}" type="presParOf" srcId="{3B6573D0-47AA-5E4E-928C-F5E969BB398C}" destId="{8727A4C6-7778-E24E-8FA4-3A9B72B68F93}" srcOrd="0" destOrd="0" presId="urn:microsoft.com/office/officeart/2005/8/layout/hierarchy2"/>
    <dgm:cxn modelId="{925BDCE3-B3DD-054B-AC70-861642AAC50E}" type="presParOf" srcId="{3B6573D0-47AA-5E4E-928C-F5E969BB398C}" destId="{64A990CE-7FF8-7A47-8C0A-FEF005BE65E3}" srcOrd="1" destOrd="0" presId="urn:microsoft.com/office/officeart/2005/8/layout/hierarchy2"/>
    <dgm:cxn modelId="{ED897458-1461-7041-8152-49AE9586C367}" type="presParOf" srcId="{83D63BFA-7997-C24D-8F19-A2D12DB03DF9}" destId="{8943165F-948B-3949-A377-265EFB9C2114}" srcOrd="10" destOrd="0" presId="urn:microsoft.com/office/officeart/2005/8/layout/hierarchy2"/>
    <dgm:cxn modelId="{0BCE5D6E-0FB4-8F4E-8D2D-8988C79BC062}" type="presParOf" srcId="{8943165F-948B-3949-A377-265EFB9C2114}" destId="{838CB915-EF75-144B-9ECF-53F654A96D3E}" srcOrd="0" destOrd="0" presId="urn:microsoft.com/office/officeart/2005/8/layout/hierarchy2"/>
    <dgm:cxn modelId="{B03B6013-CD4A-CF40-B83D-B207F906DFB6}" type="presParOf" srcId="{83D63BFA-7997-C24D-8F19-A2D12DB03DF9}" destId="{258B0838-E3D7-B44B-82EB-44BB48BF5855}" srcOrd="11" destOrd="0" presId="urn:microsoft.com/office/officeart/2005/8/layout/hierarchy2"/>
    <dgm:cxn modelId="{9E226313-DA0E-F240-898B-66B71F939511}" type="presParOf" srcId="{258B0838-E3D7-B44B-82EB-44BB48BF5855}" destId="{A1845CF2-C5F3-D847-AC59-4EE2D01A6F07}" srcOrd="0" destOrd="0" presId="urn:microsoft.com/office/officeart/2005/8/layout/hierarchy2"/>
    <dgm:cxn modelId="{0E87D08B-2253-0E40-84ED-A9E5272708F3}" type="presParOf" srcId="{258B0838-E3D7-B44B-82EB-44BB48BF5855}" destId="{0D9DF485-10D8-444C-88FA-AD182DFD6E66}" srcOrd="1" destOrd="0" presId="urn:microsoft.com/office/officeart/2005/8/layout/hierarchy2"/>
    <dgm:cxn modelId="{9653220D-5DC3-C844-9D10-AD67BC1EE3A7}" type="presParOf" srcId="{0D9DF485-10D8-444C-88FA-AD182DFD6E66}" destId="{FDADE7F4-F9B0-844B-BED0-A3058AB3B211}" srcOrd="0" destOrd="0" presId="urn:microsoft.com/office/officeart/2005/8/layout/hierarchy2"/>
    <dgm:cxn modelId="{012F5B29-6E84-6F4B-A3EC-8BAAB70D3CC5}" type="presParOf" srcId="{FDADE7F4-F9B0-844B-BED0-A3058AB3B211}" destId="{15F70448-A901-E94A-A057-A1C2EF3E8C90}" srcOrd="0" destOrd="0" presId="urn:microsoft.com/office/officeart/2005/8/layout/hierarchy2"/>
    <dgm:cxn modelId="{7ABA0E40-0C23-A347-B7F5-12B459CCE38B}" type="presParOf" srcId="{0D9DF485-10D8-444C-88FA-AD182DFD6E66}" destId="{EA024FB7-E4D4-244E-BBC3-5E906BAAE466}" srcOrd="1" destOrd="0" presId="urn:microsoft.com/office/officeart/2005/8/layout/hierarchy2"/>
    <dgm:cxn modelId="{BD24A0DE-708E-BE4A-B7B7-3A8BC58CAA61}" type="presParOf" srcId="{EA024FB7-E4D4-244E-BBC3-5E906BAAE466}" destId="{C8D25303-CFD7-844D-86A4-53B940D2FC76}" srcOrd="0" destOrd="0" presId="urn:microsoft.com/office/officeart/2005/8/layout/hierarchy2"/>
    <dgm:cxn modelId="{1A1A7B6C-B499-394C-8856-341F5A7CA087}" type="presParOf" srcId="{EA024FB7-E4D4-244E-BBC3-5E906BAAE466}" destId="{77369288-4536-C043-8A88-1D28D66BB9F8}" srcOrd="1" destOrd="0" presId="urn:microsoft.com/office/officeart/2005/8/layout/hierarchy2"/>
    <dgm:cxn modelId="{7A41B736-1175-334C-92A1-D9436769AD58}" type="presParOf" srcId="{0D9DF485-10D8-444C-88FA-AD182DFD6E66}" destId="{103189BD-83CA-8C43-82E6-3235F126D992}" srcOrd="2" destOrd="0" presId="urn:microsoft.com/office/officeart/2005/8/layout/hierarchy2"/>
    <dgm:cxn modelId="{B79A71CD-7E55-C24D-9324-9D804494C9A5}" type="presParOf" srcId="{103189BD-83CA-8C43-82E6-3235F126D992}" destId="{A91311CC-7AC4-1947-8F51-1083484C2CF1}" srcOrd="0" destOrd="0" presId="urn:microsoft.com/office/officeart/2005/8/layout/hierarchy2"/>
    <dgm:cxn modelId="{D7F4D9C7-554F-0547-A1C2-60C4DD089419}" type="presParOf" srcId="{0D9DF485-10D8-444C-88FA-AD182DFD6E66}" destId="{DCDBAE0F-DF8A-8D41-985F-2301522493EB}" srcOrd="3" destOrd="0" presId="urn:microsoft.com/office/officeart/2005/8/layout/hierarchy2"/>
    <dgm:cxn modelId="{F156111F-5312-204C-BA80-6F7EF17BA7F7}" type="presParOf" srcId="{DCDBAE0F-DF8A-8D41-985F-2301522493EB}" destId="{FE7AB95A-74AF-0D43-A155-100FE70EBC3B}" srcOrd="0" destOrd="0" presId="urn:microsoft.com/office/officeart/2005/8/layout/hierarchy2"/>
    <dgm:cxn modelId="{7EBA899B-6B9C-A944-9F4E-A83DE7F0C190}" type="presParOf" srcId="{DCDBAE0F-DF8A-8D41-985F-2301522493EB}" destId="{2D7BFB76-E03D-0247-9638-6A7C61BAF59D}" srcOrd="1" destOrd="0" presId="urn:microsoft.com/office/officeart/2005/8/layout/hierarchy2"/>
    <dgm:cxn modelId="{11B1871B-70BD-A745-9938-92D32A8D3221}" type="presParOf" srcId="{04B0BB21-B5CB-FE49-9CF0-F25AA30146A1}" destId="{A06D58ED-9125-474E-A74B-21140824B0CF}" srcOrd="4" destOrd="0" presId="urn:microsoft.com/office/officeart/2005/8/layout/hierarchy2"/>
    <dgm:cxn modelId="{C091A937-E27E-EC4D-8A71-02597BB52858}" type="presParOf" srcId="{A06D58ED-9125-474E-A74B-21140824B0CF}" destId="{14F07987-3D65-224D-A98F-BB592F6480BB}" srcOrd="0" destOrd="0" presId="urn:microsoft.com/office/officeart/2005/8/layout/hierarchy2"/>
    <dgm:cxn modelId="{E8339EF4-200C-1F4A-B28F-27E97A9457C4}" type="presParOf" srcId="{04B0BB21-B5CB-FE49-9CF0-F25AA30146A1}" destId="{908C64AC-6467-0A45-AE9A-11945E7AC817}" srcOrd="5" destOrd="0" presId="urn:microsoft.com/office/officeart/2005/8/layout/hierarchy2"/>
    <dgm:cxn modelId="{C6F79185-A984-5147-BD3B-42D97BA29A9B}" type="presParOf" srcId="{908C64AC-6467-0A45-AE9A-11945E7AC817}" destId="{5C8D712A-930F-B041-BA0B-084C9A6C3500}" srcOrd="0" destOrd="0" presId="urn:microsoft.com/office/officeart/2005/8/layout/hierarchy2"/>
    <dgm:cxn modelId="{390F6A34-3CA2-994E-A553-0A451A8F22A8}" type="presParOf" srcId="{908C64AC-6467-0A45-AE9A-11945E7AC817}" destId="{4B07F3C4-1AEC-9640-8739-FE7CC857E903}" srcOrd="1" destOrd="0" presId="urn:microsoft.com/office/officeart/2005/8/layout/hierarchy2"/>
    <dgm:cxn modelId="{84729948-60CD-0B47-B6B5-5F5C61F166B9}" type="presParOf" srcId="{4B07F3C4-1AEC-9640-8739-FE7CC857E903}" destId="{10A1E841-4B31-D24E-9749-51BFB4833EE4}" srcOrd="0" destOrd="0" presId="urn:microsoft.com/office/officeart/2005/8/layout/hierarchy2"/>
    <dgm:cxn modelId="{40D586CB-4B66-CB41-93E6-538FC179CBAD}" type="presParOf" srcId="{10A1E841-4B31-D24E-9749-51BFB4833EE4}" destId="{973B441D-C909-334D-B88D-443CDF40E891}" srcOrd="0" destOrd="0" presId="urn:microsoft.com/office/officeart/2005/8/layout/hierarchy2"/>
    <dgm:cxn modelId="{53A283D0-9A5C-AC4B-8CF5-B161E32B23FE}" type="presParOf" srcId="{4B07F3C4-1AEC-9640-8739-FE7CC857E903}" destId="{52D42E70-54A7-2944-A0DA-76A541169C41}" srcOrd="1" destOrd="0" presId="urn:microsoft.com/office/officeart/2005/8/layout/hierarchy2"/>
    <dgm:cxn modelId="{0D849C99-81BA-4543-9A2A-BFD8C30E9AA9}" type="presParOf" srcId="{52D42E70-54A7-2944-A0DA-76A541169C41}" destId="{E234FE77-CF5B-A44C-B262-8C0CB6624BEB}" srcOrd="0" destOrd="0" presId="urn:microsoft.com/office/officeart/2005/8/layout/hierarchy2"/>
    <dgm:cxn modelId="{0AEA4FA7-6F4F-F346-9909-E7BA898D064C}" type="presParOf" srcId="{52D42E70-54A7-2944-A0DA-76A541169C41}" destId="{B503A0C3-EF33-5347-8BC9-341A18F47728}" srcOrd="1" destOrd="0" presId="urn:microsoft.com/office/officeart/2005/8/layout/hierarchy2"/>
    <dgm:cxn modelId="{02BD2F27-09BD-0A46-898E-2392FAA94680}" type="presParOf" srcId="{B503A0C3-EF33-5347-8BC9-341A18F47728}" destId="{AE1EB1A0-41EC-0042-8613-24A4F4CB023F}" srcOrd="0" destOrd="0" presId="urn:microsoft.com/office/officeart/2005/8/layout/hierarchy2"/>
    <dgm:cxn modelId="{DE7E10F6-905B-864B-A294-B5FF9EBB07D0}" type="presParOf" srcId="{AE1EB1A0-41EC-0042-8613-24A4F4CB023F}" destId="{0714227F-4A57-5640-93CD-8D9C1BCE144B}" srcOrd="0" destOrd="0" presId="urn:microsoft.com/office/officeart/2005/8/layout/hierarchy2"/>
    <dgm:cxn modelId="{B080CDE2-4E95-B14A-A863-56F001FCA8A6}" type="presParOf" srcId="{B503A0C3-EF33-5347-8BC9-341A18F47728}" destId="{65478E13-26F0-5A40-943D-F32E3671754B}" srcOrd="1" destOrd="0" presId="urn:microsoft.com/office/officeart/2005/8/layout/hierarchy2"/>
    <dgm:cxn modelId="{8CB3420A-9337-EF4D-A200-A1E247FDCBC2}" type="presParOf" srcId="{65478E13-26F0-5A40-943D-F32E3671754B}" destId="{E5279097-E370-5049-AF06-2877453CBB18}" srcOrd="0" destOrd="0" presId="urn:microsoft.com/office/officeart/2005/8/layout/hierarchy2"/>
    <dgm:cxn modelId="{7DA336FA-F9CD-B44D-B717-2EFCF9F488E1}" type="presParOf" srcId="{65478E13-26F0-5A40-943D-F32E3671754B}" destId="{654434CB-CDA4-5846-964E-9378064ED385}" srcOrd="1" destOrd="0" presId="urn:microsoft.com/office/officeart/2005/8/layout/hierarchy2"/>
    <dgm:cxn modelId="{27B1F145-6D02-4140-9DA0-7DD5A1D9B294}" type="presParOf" srcId="{B503A0C3-EF33-5347-8BC9-341A18F47728}" destId="{1DD18990-5E0A-6449-B3A9-CC5DAFDB0D96}" srcOrd="2" destOrd="0" presId="urn:microsoft.com/office/officeart/2005/8/layout/hierarchy2"/>
    <dgm:cxn modelId="{126778A1-CCE4-0B4A-9483-1DBA837BFF67}" type="presParOf" srcId="{1DD18990-5E0A-6449-B3A9-CC5DAFDB0D96}" destId="{548FDA70-26CE-EB46-8B3D-1061A14E3FC8}" srcOrd="0" destOrd="0" presId="urn:microsoft.com/office/officeart/2005/8/layout/hierarchy2"/>
    <dgm:cxn modelId="{C4AEE4B8-71EE-7D48-9BEC-46C15E6B1705}" type="presParOf" srcId="{B503A0C3-EF33-5347-8BC9-341A18F47728}" destId="{D03A2D33-0698-3F41-AAF0-27F85BB61BC3}" srcOrd="3" destOrd="0" presId="urn:microsoft.com/office/officeart/2005/8/layout/hierarchy2"/>
    <dgm:cxn modelId="{90830B97-9DD9-FB4A-96A1-711094D40A26}" type="presParOf" srcId="{D03A2D33-0698-3F41-AAF0-27F85BB61BC3}" destId="{0B78A38A-2B6A-4941-8F21-DC2A3226FC0F}" srcOrd="0" destOrd="0" presId="urn:microsoft.com/office/officeart/2005/8/layout/hierarchy2"/>
    <dgm:cxn modelId="{E857C22F-7F74-8541-9125-BD872F84FD3E}" type="presParOf" srcId="{D03A2D33-0698-3F41-AAF0-27F85BB61BC3}" destId="{EE015BE0-1009-224C-A57F-FB6E94AE3410}" srcOrd="1" destOrd="0" presId="urn:microsoft.com/office/officeart/2005/8/layout/hierarchy2"/>
    <dgm:cxn modelId="{C433B897-69B4-1642-8DE4-36B78DFCDAFF}" type="presParOf" srcId="{4B07F3C4-1AEC-9640-8739-FE7CC857E903}" destId="{F006A06A-0593-4146-B990-F97AAFA5B641}" srcOrd="2" destOrd="0" presId="urn:microsoft.com/office/officeart/2005/8/layout/hierarchy2"/>
    <dgm:cxn modelId="{B913193B-1CE9-F540-9F69-75458143511C}" type="presParOf" srcId="{F006A06A-0593-4146-B990-F97AAFA5B641}" destId="{3797AFA1-637F-A44F-997B-A01E8C6E08E0}" srcOrd="0" destOrd="0" presId="urn:microsoft.com/office/officeart/2005/8/layout/hierarchy2"/>
    <dgm:cxn modelId="{0399832C-3716-2F49-9D0A-0AEACCEF53AB}" type="presParOf" srcId="{4B07F3C4-1AEC-9640-8739-FE7CC857E903}" destId="{7DE33332-68A9-C348-8289-249087BD2117}" srcOrd="3" destOrd="0" presId="urn:microsoft.com/office/officeart/2005/8/layout/hierarchy2"/>
    <dgm:cxn modelId="{1785BE22-FAF0-064B-8567-75D49DAC5F28}" type="presParOf" srcId="{7DE33332-68A9-C348-8289-249087BD2117}" destId="{744519FE-A57A-7A4C-B83A-17471FBCE390}" srcOrd="0" destOrd="0" presId="urn:microsoft.com/office/officeart/2005/8/layout/hierarchy2"/>
    <dgm:cxn modelId="{1DE0C125-AEC2-834A-A828-DAB1021C8392}" type="presParOf" srcId="{7DE33332-68A9-C348-8289-249087BD2117}" destId="{2121BE11-EFFC-B147-B296-5BF67816816A}" srcOrd="1" destOrd="0" presId="urn:microsoft.com/office/officeart/2005/8/layout/hierarchy2"/>
    <dgm:cxn modelId="{BE468827-9DCB-394D-905D-5651F68EC232}" type="presParOf" srcId="{2121BE11-EFFC-B147-B296-5BF67816816A}" destId="{B2E853D9-7DB7-244F-9253-5B19D286AF8E}" srcOrd="0" destOrd="0" presId="urn:microsoft.com/office/officeart/2005/8/layout/hierarchy2"/>
    <dgm:cxn modelId="{ABCD1185-0576-A343-A8F2-5E8BA2C491DE}" type="presParOf" srcId="{B2E853D9-7DB7-244F-9253-5B19D286AF8E}" destId="{7F725AF8-36E7-264B-B219-74B52B1E2789}" srcOrd="0" destOrd="0" presId="urn:microsoft.com/office/officeart/2005/8/layout/hierarchy2"/>
    <dgm:cxn modelId="{F1BB93BB-4D96-6E45-AF36-186840974E81}" type="presParOf" srcId="{2121BE11-EFFC-B147-B296-5BF67816816A}" destId="{0ED354FE-466D-954B-811F-8BAF62EECD31}" srcOrd="1" destOrd="0" presId="urn:microsoft.com/office/officeart/2005/8/layout/hierarchy2"/>
    <dgm:cxn modelId="{265911A6-F567-374E-AEE2-E7EE8B83691B}" type="presParOf" srcId="{0ED354FE-466D-954B-811F-8BAF62EECD31}" destId="{A0F74783-2B8A-CE4B-8E2D-B134731A6AA6}" srcOrd="0" destOrd="0" presId="urn:microsoft.com/office/officeart/2005/8/layout/hierarchy2"/>
    <dgm:cxn modelId="{0EC47020-5B1E-C24E-A30A-CE2FC6968141}" type="presParOf" srcId="{0ED354FE-466D-954B-811F-8BAF62EECD31}" destId="{8D2C0683-6A0D-7F47-9403-49A85084FB26}" srcOrd="1" destOrd="0" presId="urn:microsoft.com/office/officeart/2005/8/layout/hierarchy2"/>
    <dgm:cxn modelId="{B9C77C75-C96E-A74A-B33E-FA6057D1E9BA}" type="presParOf" srcId="{2121BE11-EFFC-B147-B296-5BF67816816A}" destId="{A930A4E0-242C-7742-A92A-966E92A052E7}" srcOrd="2" destOrd="0" presId="urn:microsoft.com/office/officeart/2005/8/layout/hierarchy2"/>
    <dgm:cxn modelId="{C69B27FA-97CF-8D41-8147-52F48544112A}" type="presParOf" srcId="{A930A4E0-242C-7742-A92A-966E92A052E7}" destId="{0875A143-51C2-F549-BBC6-2F3F4702D665}" srcOrd="0" destOrd="0" presId="urn:microsoft.com/office/officeart/2005/8/layout/hierarchy2"/>
    <dgm:cxn modelId="{DF039D50-4CCE-204B-A6E5-9F5B74DD5865}" type="presParOf" srcId="{2121BE11-EFFC-B147-B296-5BF67816816A}" destId="{0F92A951-B1D9-014B-8A41-AE40E45B9D9F}" srcOrd="3" destOrd="0" presId="urn:microsoft.com/office/officeart/2005/8/layout/hierarchy2"/>
    <dgm:cxn modelId="{B268AD7E-F0A8-3D44-98AA-EE5DA4BB74D4}" type="presParOf" srcId="{0F92A951-B1D9-014B-8A41-AE40E45B9D9F}" destId="{99B55B96-3493-B047-8F73-324C8E87424A}" srcOrd="0" destOrd="0" presId="urn:microsoft.com/office/officeart/2005/8/layout/hierarchy2"/>
    <dgm:cxn modelId="{4861C554-A28B-424B-B968-9E57E51A6DA2}" type="presParOf" srcId="{0F92A951-B1D9-014B-8A41-AE40E45B9D9F}" destId="{AC5C7978-7B0D-1243-8CB7-C517F7E9BD5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EFD9E23-8748-3E4B-90AE-6A84E20FEB74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87249E43-48FD-8A4C-89B6-ADC8CF880426}">
      <dgm:prSet phldrT="[Text]" custT="1"/>
      <dgm:spPr bwMode="auto">
        <a:noFill/>
        <a:ln w="19050"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Characteristics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of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individuals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[14]</a:t>
          </a:r>
          <a:endParaRPr dirty="0"/>
        </a:p>
      </dgm:t>
    </dgm:pt>
    <dgm:pt modelId="{3FA6C2F3-6D03-4941-9836-7464CF95F173}" type="parTrans" cxnId="{F608B363-3F20-4844-BBF4-1C328C32F6D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DD6450C-5EE9-1A4E-8F66-012E40A79A6C}" type="sibTrans" cxnId="{F608B363-3F20-4844-BBF4-1C328C32F6D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48437D8-08AD-CD4E-91EE-A47D10BB9967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A. </a:t>
          </a:r>
          <a:r>
            <a:rPr lang="de-DE" sz="1000" dirty="0" err="1">
              <a:solidFill>
                <a:schemeClr val="tx1"/>
              </a:solidFill>
            </a:rPr>
            <a:t>knowledge</a:t>
          </a:r>
          <a:r>
            <a:rPr lang="de-DE" sz="1000" dirty="0">
              <a:solidFill>
                <a:schemeClr val="tx1"/>
              </a:solidFill>
            </a:rPr>
            <a:t> &amp; </a:t>
          </a:r>
          <a:r>
            <a:rPr lang="de-DE" sz="1000" dirty="0" err="1">
              <a:solidFill>
                <a:schemeClr val="tx1"/>
              </a:solidFill>
            </a:rPr>
            <a:t>beliefs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1B72B65C-379E-164D-997D-D3C574490EA4}" type="parTrans" cxnId="{0E4636AA-64E0-0645-AB51-1BD2EC09781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39F52CE-D195-C141-86A4-B63E93D71E1D}" type="sibTrans" cxnId="{0E4636AA-64E0-0645-AB51-1BD2EC09781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AC139BB-7064-1845-BDEA-E0D307F7B64F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belief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94B7D135-C462-EF48-BAAB-3B0AB905E47E}" type="parTrans" cxnId="{B31C6B00-A1B6-E54C-86D7-810C164ED28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5B1B6D2-8EC4-8D48-922F-034F2B855B95}" type="sibTrans" cxnId="{B31C6B00-A1B6-E54C-86D7-810C164ED28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D29DE33-18CD-BF4C-A3EF-7C8EACCE8497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expectation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7A10C186-585C-3A49-90A1-552B13E3B363}" type="parTrans" cxnId="{13587E47-40FE-5C45-B9A8-D626ABDC52F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CAAD9C7-9927-084F-8C74-A88677F9D03D}" type="sibTrans" cxnId="{13587E47-40FE-5C45-B9A8-D626ABDC52F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2F561C6-3510-3146-96FE-9824F40CA439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B. </a:t>
          </a:r>
          <a:r>
            <a:rPr lang="de-DE" sz="1000" dirty="0" err="1">
              <a:solidFill>
                <a:schemeClr val="tx1"/>
              </a:solidFill>
            </a:rPr>
            <a:t>self-efficacy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60D9FDC5-E1F3-4C48-9865-C493913793CE}" type="parTrans" cxnId="{FA7B8C8C-E4A8-354C-A963-DF0B8680ADD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DB68690-663A-A446-A890-E5F5B646AD4E}" type="sibTrans" cxnId="{FA7B8C8C-E4A8-354C-A963-DF0B8680ADD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26356CD-92E1-EB43-8AE8-AB13A7BDEB9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106FE66E-A717-8F45-8B21-A3BAE993B2C9}" type="parTrans" cxnId="{C0937500-7D67-AE4E-BB10-8B531E09782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50D81DB-32E7-3E46-8AAF-BF0D5BE7D8B6}" type="sibTrans" cxnId="{C0937500-7D67-AE4E-BB10-8B531E09782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D26166B-8A70-E943-AFB9-75D1DD15944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C. individual </a:t>
          </a:r>
          <a:r>
            <a:rPr lang="de-DE" sz="1000" dirty="0" err="1">
              <a:solidFill>
                <a:schemeClr val="tx1"/>
              </a:solidFill>
            </a:rPr>
            <a:t>stage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of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change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[9]</a:t>
          </a:r>
          <a:endParaRPr dirty="0"/>
        </a:p>
      </dgm:t>
    </dgm:pt>
    <dgm:pt modelId="{725982F4-9385-2040-B137-8488A885C987}" type="parTrans" cxnId="{D4CBB702-2AD9-FD4D-9288-F9980014F08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DD8B57F-189D-374C-8AFE-DC17C19B023A}" type="sibTrans" cxnId="{D4CBB702-2AD9-FD4D-9288-F9980014F08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940AA82-F3F0-4A41-9AAB-06360B976C91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D. individual </a:t>
          </a:r>
          <a:r>
            <a:rPr lang="de-DE" sz="1000" dirty="0" err="1">
              <a:solidFill>
                <a:schemeClr val="tx1"/>
              </a:solidFill>
            </a:rPr>
            <a:t>identification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with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organization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0CC3A2EA-33EC-BC42-B25D-6406255603C2}" type="parTrans" cxnId="{DA073E0F-2EF9-B34C-B8C0-FABE7C163AF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9A028C4-173A-6F46-95DA-A651B3754058}" type="sibTrans" cxnId="{DA073E0F-2EF9-B34C-B8C0-FABE7C163AF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1A956FF-B140-DD4F-8D9A-935572305836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1000" dirty="0">
              <a:solidFill>
                <a:schemeClr val="tx1"/>
              </a:solidFill>
            </a:rPr>
            <a:t>E. </a:t>
          </a:r>
          <a:r>
            <a:rPr lang="de-DE" sz="1000" dirty="0" err="1">
              <a:solidFill>
                <a:schemeClr val="tx1"/>
              </a:solidFill>
            </a:rPr>
            <a:t>other</a:t>
          </a:r>
          <a:r>
            <a:rPr lang="de-DE" sz="1000" dirty="0">
              <a:solidFill>
                <a:schemeClr val="tx1"/>
              </a:solidFill>
            </a:rPr>
            <a:t> personal </a:t>
          </a:r>
          <a:r>
            <a:rPr lang="de-DE" sz="1000" dirty="0" err="1">
              <a:solidFill>
                <a:schemeClr val="tx1"/>
              </a:solidFill>
            </a:rPr>
            <a:t>attributes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[13]</a:t>
          </a:r>
          <a:endParaRPr dirty="0"/>
        </a:p>
      </dgm:t>
    </dgm:pt>
    <dgm:pt modelId="{1BDE5258-96FD-1644-AE7A-16F78AABFD93}" type="parTrans" cxnId="{EE6C1336-2A03-2945-835C-45992DFED4B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7D3E388-E930-F74B-A691-F161E15F82CC}" type="sibTrans" cxnId="{EE6C1336-2A03-2945-835C-45992DFED4B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81D19A8-4F9B-BA43-8046-7241DAA99BE6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knowledge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B709FBC1-CAB6-F444-80C3-15586FDEB375}" type="parTrans" cxnId="{E9225F9C-ACFF-134F-BC5E-A003532A673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700B67A-66B0-FB43-933E-724F4CBC2AEF}" type="sibTrans" cxnId="{E9225F9C-ACFF-134F-BC5E-A003532A673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F92221A-2B2C-9B45-918B-CAE3BD47D7F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F217291C-CCF8-2F41-A3EE-1598FAB2BE89}" type="parTrans" cxnId="{B56E75B2-5BAA-0C48-8A1C-89588B8D8E4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CDB8071-6A11-374D-9C27-D16FF2EA2784}" type="sibTrans" cxnId="{B56E75B2-5BAA-0C48-8A1C-89588B8D8E4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99DF567-197A-794E-B1EA-708438BE6E9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external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influence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B3AC567D-95B2-564C-AB7B-F2C5A47F2704}" type="parTrans" cxnId="{093D88C3-F6E8-404E-82BC-1F05D4C14DC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4F53A3D-DB68-904E-B4AA-7B558DAB0C2C}" type="sibTrans" cxnId="{093D88C3-F6E8-404E-82BC-1F05D4C14DC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4297B06-29E0-C249-BDE1-A333B9077BFE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intervention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executing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9172C220-9DDD-F340-9DEA-DA965F3BB189}" type="parTrans" cxnId="{3A4EE78D-51EE-D84E-8702-D3482F1F95E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5305929-7A7D-E646-9343-7C32AD1470DD}" type="sibTrans" cxnId="{3A4EE78D-51EE-D84E-8702-D3482F1F95E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0D781E9-534B-9849-85FC-AE15865434AE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effect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of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stage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[3]°</a:t>
          </a:r>
          <a:endParaRPr dirty="0"/>
        </a:p>
      </dgm:t>
    </dgm:pt>
    <dgm:pt modelId="{4CAB8E9D-222B-1E45-9FEE-6CD5295EE77A}" type="parTrans" cxnId="{466F8A48-C998-7442-ADAA-B48E7749B1D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3C221EA-C25A-A745-8BFC-62D2D8798941}" type="sibTrans" cxnId="{466F8A48-C998-7442-ADAA-B48E7749B1D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053DDE6-9D44-F944-8282-4C1DF3CC8985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intervention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strategy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E0C36383-0DD9-BC40-8E1D-2817B0322E05}" type="parTrans" cxnId="{2E2442D4-3F28-904B-A2CB-7AF5FC13508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28E07AC-53ED-CA44-87A4-A6A42833FFF1}" type="sibTrans" cxnId="{2E2442D4-3F28-904B-A2CB-7AF5FC13508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057CD07-12F3-FE49-80B9-360E4CBA96F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barrier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983CDCFE-464C-DE49-B3AE-A3424BBD9B55}" type="parTrans" cxnId="{D607ADD6-76D3-8345-9A6E-C5648465E46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DD94266-277C-5C4A-BD2F-95DDEBC354F0}" type="sibTrans" cxnId="{D607ADD6-76D3-8345-9A6E-C5648465E46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988754B-6556-DB48-995A-770BD8BBD10F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facilitator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54933A55-345E-0A47-824B-41AC475F229A}" type="parTrans" cxnId="{6A1133B6-D60E-6848-9D0B-7D5A2E503FE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7D525C0-D55A-C141-BDA1-DA2F94AF32D2}" type="sibTrans" cxnId="{6A1133B6-D60E-6848-9D0B-7D5A2E503FE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7CDFEC4-D025-CA41-AC6E-91B38DF95DE6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support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from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err="1">
              <a:solidFill>
                <a:schemeClr val="tx1"/>
              </a:solidFill>
            </a:rPr>
            <a:t>others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4CD0317D-590B-0847-B63C-F37FCEE1DFF0}" type="parTrans" cxnId="{1CC96808-27F5-8542-A652-B6901EA21C4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884CFA2-1E96-D64D-8F9F-9A65B7AE51D5}" type="sibTrans" cxnId="{1CC96808-27F5-8542-A652-B6901EA21C4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E0B3A30-054D-E041-8530-04F5CF5D950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interest</a:t>
          </a:r>
          <a:r>
            <a:rPr lang="de-DE" sz="1000" dirty="0">
              <a:solidFill>
                <a:schemeClr val="tx1"/>
              </a:solidFill>
            </a:rPr>
            <a:t> in </a:t>
          </a:r>
          <a:r>
            <a:rPr lang="de-DE" sz="1000" dirty="0" err="1">
              <a:solidFill>
                <a:schemeClr val="tx1"/>
              </a:solidFill>
            </a:rPr>
            <a:t>intervention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2613161B-5859-8343-90BF-8A32C349B0E6}" type="parTrans" cxnId="{3A905959-4DBD-9843-BC00-D2C65C3EE28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39FF1C6-1EAA-294A-8D6B-A7E34CE96927}" type="sibTrans" cxnId="{3A905959-4DBD-9843-BC00-D2C65C3EE28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B9E05C0-4F86-0B47-8729-58DBBC35AEF1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parenting</a:t>
          </a:r>
          <a:r>
            <a:rPr lang="de-DE" sz="1000" dirty="0">
              <a:solidFill>
                <a:schemeClr val="tx1"/>
              </a:solidFill>
            </a:rPr>
            <a:t> style </a:t>
          </a:r>
          <a:r>
            <a:rPr lang="de-DE" sz="10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3A865F2C-203F-D84A-A05C-7258D791AF84}" type="parTrans" cxnId="{1F175B03-EEF5-D94A-BC83-D1C64038ADA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BB093EC-EE5E-0641-9272-649A40CD2B84}" type="sibTrans" cxnId="{1F175B03-EEF5-D94A-BC83-D1C64038ADA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F94FAB1-CF98-5F4B-AB9B-5CCE8EA0C5E7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character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30F12AE4-A63F-FD48-97B5-2C6F347F796E}" type="parTrans" cxnId="{8985E550-A828-324B-BC93-BC5F3B48403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1DC4E14-1399-9845-B837-0D64E7B5C8D3}" type="sibTrans" cxnId="{8985E550-A828-324B-BC93-BC5F3B48403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CC4A4B7-748A-CA44-BD42-BE70B822A47D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1000" dirty="0" err="1">
              <a:solidFill>
                <a:schemeClr val="tx1"/>
              </a:solidFill>
            </a:rPr>
            <a:t>abilities</a:t>
          </a:r>
          <a:r>
            <a:rPr lang="de-DE" sz="1000" dirty="0">
              <a:solidFill>
                <a:schemeClr val="tx1"/>
              </a:solidFill>
            </a:rPr>
            <a:t> </a:t>
          </a:r>
          <a:r>
            <a:rPr lang="de-DE" sz="10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8807459F-8FB3-DC40-A975-0F1E06593F8E}" type="parTrans" cxnId="{57208428-ED09-894E-81D7-EC170E669E4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40D95E1-6C71-B34C-932A-EC34C10064AE}" type="sibTrans" cxnId="{57208428-ED09-894E-81D7-EC170E669E4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0CF04F0-FDB2-8A4F-A0BA-562907E5973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297A7946-F343-2243-A51E-B89C3B6A7E9D}" type="parTrans" cxnId="{6D0D9A09-1E01-554D-BE1E-9C04967AA6D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61B1EEE-BF6A-3645-9EF6-1FECC348F7D7}" type="sibTrans" cxnId="{6D0D9A09-1E01-554D-BE1E-9C04967AA6D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447A998-D4A3-B443-9188-147AC357230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159C4883-E90C-4640-AB03-4E23A5FA9D11}" type="parTrans" cxnId="{C3006170-6E7B-274C-8129-229C179F131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78FC84D-3F81-144D-A089-3FE8ED403BD3}" type="sibTrans" cxnId="{C3006170-6E7B-274C-8129-229C179F131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A4B5AC5-4EF3-9248-9DBC-37E118C33E00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F4D44499-CE84-7B44-AD03-9C1DF86FF6F4}" type="parTrans" cxnId="{90F34AB7-FA82-1F4E-8316-FFCD2934760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72A7A59-1553-E041-B0FC-BB213203CF21}" type="sibTrans" cxnId="{90F34AB7-FA82-1F4E-8316-FFCD2934760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C1E76D4-27D6-6641-82EF-C1C85FD6FA4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09B0035F-78CD-2244-AE38-5450BFB7AE18}" type="parTrans" cxnId="{4D955DB9-5E48-8940-855A-AB9E386482B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AB03F05-74E9-5742-9483-BDEDEF2DFE38}" type="sibTrans" cxnId="{4D955DB9-5E48-8940-855A-AB9E386482B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3363EDC-6AE0-A542-9EBC-875CD181CEC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7DA17E25-4E21-A14F-AD49-9E275436632D}" type="parTrans" cxnId="{80067890-347D-D848-B77E-8E3D47AB1F4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9B66AF5-F65F-A043-8AB4-867DE5ED7BDB}" type="sibTrans" cxnId="{80067890-347D-D848-B77E-8E3D47AB1F4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386523D-DFA9-C14F-BDE9-255F53510BA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FD037E5C-7CEA-2E4B-B377-89A66EFC0E56}" type="parTrans" cxnId="{B87F7AB2-0075-B14C-BCD4-2F760307364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6850A0B-BB30-D040-B10F-342420FD2BB2}" type="sibTrans" cxnId="{B87F7AB2-0075-B14C-BCD4-2F760307364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7291B57-4AAE-CA46-8586-53236F85253B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DC0A34FB-2A61-0B4A-9433-957AB3D6CDDC}" type="parTrans" cxnId="{A809960D-39D8-B74E-BA7A-3D4AC655393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6E1138F-A408-4B4A-B7D7-CCCE0B4FDCEB}" type="sibTrans" cxnId="{A809960D-39D8-B74E-BA7A-3D4AC655393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09E1DDD-D99F-7D48-A789-DD9998B1D1FE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4441344F-F645-6A47-AABC-4C154638E47F}" type="parTrans" cxnId="{BA1EB252-4EBB-ED4A-AB68-9FBDF75F652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C6EF065-F95F-9C43-9229-A92DA7494AC4}" type="sibTrans" cxnId="{BA1EB252-4EBB-ED4A-AB68-9FBDF75F652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C2E14BB-E2CB-4B4A-8E8C-156ED3C86734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EC11F54B-1FFE-3B42-9FD5-DE2FF403C8FA}" type="parTrans" cxnId="{859F35B8-DD55-6548-9C2C-6941F052A4D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C4A834A-4056-784A-9B7A-44DA9747C03E}" type="sibTrans" cxnId="{859F35B8-DD55-6548-9C2C-6941F052A4D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50C5334-AF57-BD46-A026-3F39B2BC36B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F57CC35E-6050-2447-92C1-076634CA2FA0}" type="parTrans" cxnId="{A862A322-7EDA-A04D-8328-ACA319F7DC2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B9D4B7E-9BA9-884C-9BE3-F51C76903E31}" type="sibTrans" cxnId="{A862A322-7EDA-A04D-8328-ACA319F7DC2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887C64B-CE6A-1C41-B57B-94449DBEE31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0EE7A897-1914-F646-B95D-8CB0BB6AD273}" type="parTrans" cxnId="{EDE9ED47-38F3-584E-8A4E-07697F104C0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D5B3332-190D-4B49-8250-A70F5D60087B}" type="sibTrans" cxnId="{EDE9ED47-38F3-584E-8A4E-07697F104C0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BFB190D-3C95-424E-8AD5-3CD9D337E36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B9E489FA-A3BA-DC43-A197-83205A3EDFDC}" type="parTrans" cxnId="{9D882D1E-072C-1C44-803A-D07A9A76939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45C9244-D15F-4F46-804C-42769163C807}" type="sibTrans" cxnId="{9D882D1E-072C-1C44-803A-D07A9A76939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C254629-2360-514F-A71E-5945B92380A1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A573260D-A776-544D-98D5-A3AB1224BE3C}" type="parTrans" cxnId="{6828B38A-6626-7147-A18F-4F93261BA7B9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1A750B1-372F-3B42-966D-D005C6E65B3C}" type="sibTrans" cxnId="{6828B38A-6626-7147-A18F-4F93261BA7B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FABFE5D-F231-1A4E-8413-CA480AF3995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7E0DED9E-80D5-7841-AFF7-0BF7329A5B4F}" type="parTrans" cxnId="{2D9B72C9-8C25-4540-9FE5-2F0F72911B5A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C9DDE9B-DE1E-F84F-9D1E-63A7D9B61EAF}" type="sibTrans" cxnId="{2D9B72C9-8C25-4540-9FE5-2F0F72911B5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CC0F3F7-913D-874A-B102-90E992932798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FFA76E40-EF37-6C45-8BD0-694496DD4192}" type="parTrans" cxnId="{E4B6EC22-8C56-2F42-B1AE-BD87CBE11E8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DE39528-E6F5-0B49-8664-EEA40C53957F}" type="sibTrans" cxnId="{E4B6EC22-8C56-2F42-B1AE-BD87CBE11E8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325A25C-D017-4F43-963A-C351D4ECAF2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A5EFAC34-3776-9644-B9D7-51368E5D692B}" type="parTrans" cxnId="{70D627DB-BA66-B242-BD8B-B91CA6653188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55D9F69-F97A-D043-9F07-3187E1BE13B2}" type="sibTrans" cxnId="{70D627DB-BA66-B242-BD8B-B91CA665318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80D6585-8451-034D-A768-76CFA5025C2B}">
      <dgm:prSet phldrT="[Text]" custT="1"/>
      <dgm:spPr bwMode="auto">
        <a:noFill/>
        <a:ln>
          <a:solidFill>
            <a:schemeClr val="tx1"/>
          </a:solidFill>
          <a:prstDash val="sysDot"/>
          <a:miter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2FFA962E-EC35-3E43-B862-F9E4AD824E30}" type="parTrans" cxnId="{597D5B75-B46D-674A-A818-ED9C0C851A0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933C4D4-5A54-8346-B1FD-D9BC0AC213E5}" type="sibTrans" cxnId="{597D5B75-B46D-674A-A818-ED9C0C851A0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2364496-DEB3-854A-B449-E9927CF6A076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6E11803D-8993-2044-B108-DB259F6EE99D}" type="parTrans" cxnId="{DEB35364-9351-2F48-BF61-F9F3EAAD0A52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9643E37-321C-A340-88CA-933D26F59191}" type="sibTrans" cxnId="{DEB35364-9351-2F48-BF61-F9F3EAAD0A5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1FAF576-D16D-854F-A861-90DF4BD6CCBA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F957673D-2FAB-7647-845C-32E3D6219070}" type="parTrans" cxnId="{C9DEFDAD-3FA0-4D40-9ED8-E77F501BF22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5D382E0-1816-574C-A3D9-9C3E2DC8224E}" type="sibTrans" cxnId="{C9DEFDAD-3FA0-4D40-9ED8-E77F501BF22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448076A-89F6-E646-B4F5-7AA6EE79B53D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71D8EC72-9820-3444-9BF7-37735AD745A3}" type="parTrans" cxnId="{C9BB2858-BC88-A24C-B97A-D9BBF18E449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8DDFD6B-E3B5-F34A-AFDD-F331DD9D3C91}" type="sibTrans" cxnId="{C9BB2858-BC88-A24C-B97A-D9BBF18E449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252A498-F400-B34A-9F2C-40771E31C313}">
      <dgm:prSet phldrT="[Text]" custT="1"/>
      <dgm:spPr bwMode="auto">
        <a:noFill/>
        <a:ln>
          <a:solidFill>
            <a:schemeClr val="tx1"/>
          </a:solidFill>
          <a:prstDash val="sysDot"/>
          <a:round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9C313206-BC15-C34A-B118-1A726E5E8D3D}" type="parTrans" cxnId="{0AC92679-AFDA-0F48-A253-562016E0DC2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53B4FE5-5BD3-5E48-BC81-55612EAFCC57}" type="sibTrans" cxnId="{0AC92679-AFDA-0F48-A253-562016E0DC2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AB4C873-266A-7947-9D61-296611B1C699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9C541390-4693-1E4D-8FD7-73B3958D2070}" type="parTrans" cxnId="{99323A89-E811-3A49-8290-19AE86B5AF8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997CD2D-AA66-874E-9274-E51195F5E2C6}" type="sibTrans" cxnId="{99323A89-E811-3A49-8290-19AE86B5AF8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073ADBA-E31E-9943-B0BF-3A4F982272F5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41DE8E08-8667-5440-987B-99945F8CAD46}" type="parTrans" cxnId="{FBDB23EC-8E54-4044-9472-B4DC9417C362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51C2F0D-2888-614B-B394-987D7C08FC3B}" type="sibTrans" cxnId="{FBDB23EC-8E54-4044-9472-B4DC9417C362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657DDE1-E15C-4B48-9CE3-0C4405BA6ED3}">
      <dgm:prSet phldrT="[Text]" custT="1"/>
      <dgm:spPr bwMode="auto">
        <a:noFill/>
        <a:ln>
          <a:solidFill>
            <a:schemeClr val="tx1"/>
          </a:solidFill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BD838AB3-1801-4049-BD5B-62BF1688BD29}" type="parTrans" cxnId="{86A3F868-0884-4E47-844E-6A7D42694DC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0822EB4-608D-234F-9A5A-369F975ABFA9}" type="sibTrans" cxnId="{86A3F868-0884-4E47-844E-6A7D42694DC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DFE577C-1BCF-0845-8F00-C55A2B8402C7}" type="pres">
      <dgm:prSet presAssocID="{6EFD9E23-8748-3E4B-90AE-6A84E20FEB7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845D7F2E-D773-7B45-9F9B-20CFE0474E3C}" type="pres">
      <dgm:prSet presAssocID="{87249E43-48FD-8A4C-89B6-ADC8CF880426}" presName="root1" presStyleCnt="0"/>
      <dgm:spPr bwMode="auto"/>
    </dgm:pt>
    <dgm:pt modelId="{C85921B3-D0E1-5E49-8AF0-CA0AD86A0A2B}" type="pres">
      <dgm:prSet presAssocID="{87249E43-48FD-8A4C-89B6-ADC8CF880426}" presName="LevelOneTextNode" presStyleLbl="node0" presStyleIdx="0" presStyleCnt="1" custScaleX="213432" custScaleY="217584" custLinFactX="-400000" custLinFactNeighborX="-445310" custLinFactNeighborY="8030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F4C901A-AE29-384F-9626-A9B2DF1B89DE}" type="pres">
      <dgm:prSet presAssocID="{87249E43-48FD-8A4C-89B6-ADC8CF880426}" presName="level2hierChild" presStyleCnt="0"/>
      <dgm:spPr bwMode="auto"/>
    </dgm:pt>
    <dgm:pt modelId="{41063E16-C8BA-B745-9C69-3ADC81EC8420}" type="pres">
      <dgm:prSet presAssocID="{1B72B65C-379E-164D-997D-D3C574490EA4}" presName="conn2-1" presStyleLbl="parChTrans1D2" presStyleIdx="0" presStyleCnt="5"/>
      <dgm:spPr bwMode="auto"/>
      <dgm:t>
        <a:bodyPr/>
        <a:lstStyle/>
        <a:p>
          <a:endParaRPr lang="de-DE"/>
        </a:p>
      </dgm:t>
    </dgm:pt>
    <dgm:pt modelId="{8A15C61B-B152-4147-8386-4FF8E52F4A02}" type="pres">
      <dgm:prSet presAssocID="{1B72B65C-379E-164D-997D-D3C574490EA4}" presName="connTx" presStyleLbl="parChTrans1D2" presStyleIdx="0" presStyleCnt="5"/>
      <dgm:spPr bwMode="auto"/>
      <dgm:t>
        <a:bodyPr/>
        <a:lstStyle/>
        <a:p>
          <a:endParaRPr lang="de-DE"/>
        </a:p>
      </dgm:t>
    </dgm:pt>
    <dgm:pt modelId="{D249007A-E473-CA40-90CF-94E68C8C1C53}" type="pres">
      <dgm:prSet presAssocID="{148437D8-08AD-CD4E-91EE-A47D10BB9967}" presName="root2" presStyleCnt="0"/>
      <dgm:spPr bwMode="auto"/>
    </dgm:pt>
    <dgm:pt modelId="{F181D571-8908-A948-BDF5-2A57FF637875}" type="pres">
      <dgm:prSet presAssocID="{148437D8-08AD-CD4E-91EE-A47D10BB9967}" presName="LevelTwoTextNode" presStyleLbl="node2" presStyleIdx="0" presStyleCnt="5" custScaleX="175638" custScaleY="216426" custLinFactX="-300000" custLinFactNeighborX="-305007" custLinFactNeighborY="1816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D1DEE25-434F-444A-99FA-264D10C2D634}" type="pres">
      <dgm:prSet presAssocID="{148437D8-08AD-CD4E-91EE-A47D10BB9967}" presName="level3hierChild" presStyleCnt="0"/>
      <dgm:spPr bwMode="auto"/>
    </dgm:pt>
    <dgm:pt modelId="{D8160221-11C4-A045-962E-4AEFAF71775B}" type="pres">
      <dgm:prSet presAssocID="{94B7D135-C462-EF48-BAAB-3B0AB905E47E}" presName="conn2-1" presStyleLbl="parChTrans1D3" presStyleIdx="0" presStyleCnt="16"/>
      <dgm:spPr bwMode="auto"/>
      <dgm:t>
        <a:bodyPr/>
        <a:lstStyle/>
        <a:p>
          <a:endParaRPr lang="de-DE"/>
        </a:p>
      </dgm:t>
    </dgm:pt>
    <dgm:pt modelId="{A32DB3AA-6192-A24A-8294-47BCD5C8C20A}" type="pres">
      <dgm:prSet presAssocID="{94B7D135-C462-EF48-BAAB-3B0AB905E47E}" presName="connTx" presStyleLbl="parChTrans1D3" presStyleIdx="0" presStyleCnt="16"/>
      <dgm:spPr bwMode="auto"/>
      <dgm:t>
        <a:bodyPr/>
        <a:lstStyle/>
        <a:p>
          <a:endParaRPr lang="de-DE"/>
        </a:p>
      </dgm:t>
    </dgm:pt>
    <dgm:pt modelId="{1D8160B3-5C86-DE46-BEF1-3B82590795DE}" type="pres">
      <dgm:prSet presAssocID="{6AC139BB-7064-1845-BDEA-E0D307F7B64F}" presName="root2" presStyleCnt="0"/>
      <dgm:spPr bwMode="auto"/>
    </dgm:pt>
    <dgm:pt modelId="{5BB7B152-0C34-8F46-B7ED-C918CAE5F386}" type="pres">
      <dgm:prSet presAssocID="{6AC139BB-7064-1845-BDEA-E0D307F7B64F}" presName="LevelTwoTextNode" presStyleLbl="node3" presStyleIdx="0" presStyleCnt="16" custScaleX="133177" custLinFactX="-100000" custLinFactNeighborX="-185839" custLinFactNeighborY="386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3BA71BB-069A-CB49-A108-D820279540D0}" type="pres">
      <dgm:prSet presAssocID="{6AC139BB-7064-1845-BDEA-E0D307F7B64F}" presName="level3hierChild" presStyleCnt="0"/>
      <dgm:spPr bwMode="auto"/>
    </dgm:pt>
    <dgm:pt modelId="{6A40B709-D800-384D-945E-B6E81DA11876}" type="pres">
      <dgm:prSet presAssocID="{297A7946-F343-2243-A51E-B89C3B6A7E9D}" presName="conn2-1" presStyleLbl="parChTrans1D4" presStyleIdx="0" presStyleCnt="24"/>
      <dgm:spPr bwMode="auto"/>
      <dgm:t>
        <a:bodyPr/>
        <a:lstStyle/>
        <a:p>
          <a:endParaRPr lang="de-DE"/>
        </a:p>
      </dgm:t>
    </dgm:pt>
    <dgm:pt modelId="{E81C5FB4-D49D-F74E-A548-24B11F3E5EAC}" type="pres">
      <dgm:prSet presAssocID="{297A7946-F343-2243-A51E-B89C3B6A7E9D}" presName="connTx" presStyleLbl="parChTrans1D4" presStyleIdx="0" presStyleCnt="24"/>
      <dgm:spPr bwMode="auto"/>
      <dgm:t>
        <a:bodyPr/>
        <a:lstStyle/>
        <a:p>
          <a:endParaRPr lang="de-DE"/>
        </a:p>
      </dgm:t>
    </dgm:pt>
    <dgm:pt modelId="{5590E2E7-DFA7-1048-AA53-563E99D9ACCC}" type="pres">
      <dgm:prSet presAssocID="{C0CF04F0-FDB2-8A4F-A0BA-562907E59735}" presName="root2" presStyleCnt="0"/>
      <dgm:spPr bwMode="auto"/>
    </dgm:pt>
    <dgm:pt modelId="{A707015B-F221-EA4D-94D0-FC0A81244ECC}" type="pres">
      <dgm:prSet presAssocID="{C0CF04F0-FDB2-8A4F-A0BA-562907E59735}" presName="LevelTwoTextNode" presStyleLbl="node4" presStyleIdx="0" presStyleCnt="24" custScaleX="199764" custLinFactX="18859" custLinFactNeighborX="100000" custLinFactNeighborY="-5229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348EDCC-400A-D444-9998-1DB36377F84D}" type="pres">
      <dgm:prSet presAssocID="{C0CF04F0-FDB2-8A4F-A0BA-562907E59735}" presName="level3hierChild" presStyleCnt="0"/>
      <dgm:spPr bwMode="auto"/>
    </dgm:pt>
    <dgm:pt modelId="{D8A156E1-B3CE-6B44-8748-CF7EEF83D505}" type="pres">
      <dgm:prSet presAssocID="{159C4883-E90C-4640-AB03-4E23A5FA9D11}" presName="conn2-1" presStyleLbl="parChTrans1D4" presStyleIdx="1" presStyleCnt="24"/>
      <dgm:spPr bwMode="auto"/>
      <dgm:t>
        <a:bodyPr/>
        <a:lstStyle/>
        <a:p>
          <a:endParaRPr lang="de-DE"/>
        </a:p>
      </dgm:t>
    </dgm:pt>
    <dgm:pt modelId="{5D6FDE94-7C46-4C40-B744-B3977A147BBF}" type="pres">
      <dgm:prSet presAssocID="{159C4883-E90C-4640-AB03-4E23A5FA9D11}" presName="connTx" presStyleLbl="parChTrans1D4" presStyleIdx="1" presStyleCnt="24"/>
      <dgm:spPr bwMode="auto"/>
      <dgm:t>
        <a:bodyPr/>
        <a:lstStyle/>
        <a:p>
          <a:endParaRPr lang="de-DE"/>
        </a:p>
      </dgm:t>
    </dgm:pt>
    <dgm:pt modelId="{BB7D7DC1-6617-9748-8D06-9771FC6DF0C6}" type="pres">
      <dgm:prSet presAssocID="{E447A998-D4A3-B443-9188-147AC357230B}" presName="root2" presStyleCnt="0"/>
      <dgm:spPr bwMode="auto"/>
    </dgm:pt>
    <dgm:pt modelId="{F6841654-7719-9940-9C68-BB6635D6A706}" type="pres">
      <dgm:prSet presAssocID="{E447A998-D4A3-B443-9188-147AC357230B}" presName="LevelTwoTextNode" presStyleLbl="node4" presStyleIdx="1" presStyleCnt="24" custScaleX="179008" custLinFactX="19672" custLinFactNeighborX="100000" custLinFactNeighborY="-3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BA08803-64B1-8F4A-AD52-8E4B37D95FDC}" type="pres">
      <dgm:prSet presAssocID="{E447A998-D4A3-B443-9188-147AC357230B}" presName="level3hierChild" presStyleCnt="0"/>
      <dgm:spPr bwMode="auto"/>
    </dgm:pt>
    <dgm:pt modelId="{1A24EBE8-881B-6E47-B1D9-D71879518519}" type="pres">
      <dgm:prSet presAssocID="{7A10C186-585C-3A49-90A1-552B13E3B363}" presName="conn2-1" presStyleLbl="parChTrans1D3" presStyleIdx="1" presStyleCnt="16"/>
      <dgm:spPr bwMode="auto"/>
      <dgm:t>
        <a:bodyPr/>
        <a:lstStyle/>
        <a:p>
          <a:endParaRPr lang="de-DE"/>
        </a:p>
      </dgm:t>
    </dgm:pt>
    <dgm:pt modelId="{3149AF21-F1B7-6F46-9E0D-0EC18E772F77}" type="pres">
      <dgm:prSet presAssocID="{7A10C186-585C-3A49-90A1-552B13E3B363}" presName="connTx" presStyleLbl="parChTrans1D3" presStyleIdx="1" presStyleCnt="16"/>
      <dgm:spPr bwMode="auto"/>
      <dgm:t>
        <a:bodyPr/>
        <a:lstStyle/>
        <a:p>
          <a:endParaRPr lang="de-DE"/>
        </a:p>
      </dgm:t>
    </dgm:pt>
    <dgm:pt modelId="{00254D1D-3665-1D45-9D9C-2202E1BAD0BF}" type="pres">
      <dgm:prSet presAssocID="{6D29DE33-18CD-BF4C-A3EF-7C8EACCE8497}" presName="root2" presStyleCnt="0"/>
      <dgm:spPr bwMode="auto"/>
    </dgm:pt>
    <dgm:pt modelId="{79F08EE6-FFDD-FB4A-AE40-0E0A53D33BFB}" type="pres">
      <dgm:prSet presAssocID="{6D29DE33-18CD-BF4C-A3EF-7C8EACCE8497}" presName="LevelTwoTextNode" presStyleLbl="node3" presStyleIdx="1" presStyleCnt="16" custScaleX="160214" custScaleY="154150" custLinFactX="-100000" custLinFactNeighborX="-18216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1F55C9C-61BA-7546-83B7-8AE8D1E5ABE7}" type="pres">
      <dgm:prSet presAssocID="{6D29DE33-18CD-BF4C-A3EF-7C8EACCE8497}" presName="level3hierChild" presStyleCnt="0"/>
      <dgm:spPr bwMode="auto"/>
    </dgm:pt>
    <dgm:pt modelId="{38EA2AC8-6F19-4F4F-B28B-3DB13D016BEE}" type="pres">
      <dgm:prSet presAssocID="{F4D44499-CE84-7B44-AD03-9C1DF86FF6F4}" presName="conn2-1" presStyleLbl="parChTrans1D4" presStyleIdx="2" presStyleCnt="24"/>
      <dgm:spPr bwMode="auto"/>
      <dgm:t>
        <a:bodyPr/>
        <a:lstStyle/>
        <a:p>
          <a:endParaRPr lang="de-DE"/>
        </a:p>
      </dgm:t>
    </dgm:pt>
    <dgm:pt modelId="{3EFC6B7C-978D-254E-85E6-538803E32D2A}" type="pres">
      <dgm:prSet presAssocID="{F4D44499-CE84-7B44-AD03-9C1DF86FF6F4}" presName="connTx" presStyleLbl="parChTrans1D4" presStyleIdx="2" presStyleCnt="24"/>
      <dgm:spPr bwMode="auto"/>
      <dgm:t>
        <a:bodyPr/>
        <a:lstStyle/>
        <a:p>
          <a:endParaRPr lang="de-DE"/>
        </a:p>
      </dgm:t>
    </dgm:pt>
    <dgm:pt modelId="{516E8EAF-CD33-3C41-A95A-7929087EEE22}" type="pres">
      <dgm:prSet presAssocID="{EA4B5AC5-4EF3-9248-9DBC-37E118C33E00}" presName="root2" presStyleCnt="0"/>
      <dgm:spPr bwMode="auto"/>
    </dgm:pt>
    <dgm:pt modelId="{39229365-4CA5-084B-8136-5642038020D8}" type="pres">
      <dgm:prSet presAssocID="{EA4B5AC5-4EF3-9248-9DBC-37E118C33E00}" presName="LevelTwoTextNode" presStyleLbl="node4" presStyleIdx="2" presStyleCnt="24" custScaleX="167715" custLinFactNeighborX="93123" custLinFactNeighborY="1018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14841B7-3C5D-5E43-933B-095B064AEB8A}" type="pres">
      <dgm:prSet presAssocID="{EA4B5AC5-4EF3-9248-9DBC-37E118C33E00}" presName="level3hierChild" presStyleCnt="0"/>
      <dgm:spPr bwMode="auto"/>
    </dgm:pt>
    <dgm:pt modelId="{587F5A92-ADBB-7148-A694-2E0E25F98BEF}" type="pres">
      <dgm:prSet presAssocID="{09B0035F-78CD-2244-AE38-5450BFB7AE18}" presName="conn2-1" presStyleLbl="parChTrans1D4" presStyleIdx="3" presStyleCnt="24"/>
      <dgm:spPr bwMode="auto"/>
      <dgm:t>
        <a:bodyPr/>
        <a:lstStyle/>
        <a:p>
          <a:endParaRPr lang="de-DE"/>
        </a:p>
      </dgm:t>
    </dgm:pt>
    <dgm:pt modelId="{1CD129AF-D5D0-7E43-8888-AB23BF0B6604}" type="pres">
      <dgm:prSet presAssocID="{09B0035F-78CD-2244-AE38-5450BFB7AE18}" presName="connTx" presStyleLbl="parChTrans1D4" presStyleIdx="3" presStyleCnt="24"/>
      <dgm:spPr bwMode="auto"/>
      <dgm:t>
        <a:bodyPr/>
        <a:lstStyle/>
        <a:p>
          <a:endParaRPr lang="de-DE"/>
        </a:p>
      </dgm:t>
    </dgm:pt>
    <dgm:pt modelId="{77B68590-FDFB-7F46-93E6-2B33F755DC9D}" type="pres">
      <dgm:prSet presAssocID="{4C1E76D4-27D6-6641-82EF-C1C85FD6FA4D}" presName="root2" presStyleCnt="0"/>
      <dgm:spPr bwMode="auto"/>
    </dgm:pt>
    <dgm:pt modelId="{F143CEB3-B837-434F-9239-DC6E5BF2085B}" type="pres">
      <dgm:prSet presAssocID="{4C1E76D4-27D6-6641-82EF-C1C85FD6FA4D}" presName="LevelTwoTextNode" presStyleLbl="node4" presStyleIdx="3" presStyleCnt="24" custScaleX="176294" custLinFactNeighborX="92488" custLinFactNeighborY="1507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1C1AAFA-73E5-8948-9445-1A9C45E25E60}" type="pres">
      <dgm:prSet presAssocID="{4C1E76D4-27D6-6641-82EF-C1C85FD6FA4D}" presName="level3hierChild" presStyleCnt="0"/>
      <dgm:spPr bwMode="auto"/>
    </dgm:pt>
    <dgm:pt modelId="{63B7F831-CA7B-1043-8682-07080D7D7164}" type="pres">
      <dgm:prSet presAssocID="{B709FBC1-CAB6-F444-80C3-15586FDEB375}" presName="conn2-1" presStyleLbl="parChTrans1D3" presStyleIdx="2" presStyleCnt="16"/>
      <dgm:spPr bwMode="auto"/>
      <dgm:t>
        <a:bodyPr/>
        <a:lstStyle/>
        <a:p>
          <a:endParaRPr lang="de-DE"/>
        </a:p>
      </dgm:t>
    </dgm:pt>
    <dgm:pt modelId="{D3A494DA-4E62-F94A-887E-0481E345A45E}" type="pres">
      <dgm:prSet presAssocID="{B709FBC1-CAB6-F444-80C3-15586FDEB375}" presName="connTx" presStyleLbl="parChTrans1D3" presStyleIdx="2" presStyleCnt="16"/>
      <dgm:spPr bwMode="auto"/>
      <dgm:t>
        <a:bodyPr/>
        <a:lstStyle/>
        <a:p>
          <a:endParaRPr lang="de-DE"/>
        </a:p>
      </dgm:t>
    </dgm:pt>
    <dgm:pt modelId="{2EC38104-BA4E-1F45-8D65-7AD2B1ABDB61}" type="pres">
      <dgm:prSet presAssocID="{781D19A8-4F9B-BA43-8046-7241DAA99BE6}" presName="root2" presStyleCnt="0"/>
      <dgm:spPr bwMode="auto"/>
    </dgm:pt>
    <dgm:pt modelId="{A72BE6F9-3DB3-6146-826B-D8965EBE8C50}" type="pres">
      <dgm:prSet presAssocID="{781D19A8-4F9B-BA43-8046-7241DAA99BE6}" presName="LevelTwoTextNode" presStyleLbl="node3" presStyleIdx="2" presStyleCnt="16" custScaleX="197610" custLinFactX="-100000" custLinFactNeighborX="-184952" custLinFactNeighborY="-4211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85CA8AE-C4DB-0941-9070-C4A046F6604C}" type="pres">
      <dgm:prSet presAssocID="{781D19A8-4F9B-BA43-8046-7241DAA99BE6}" presName="level3hierChild" presStyleCnt="0"/>
      <dgm:spPr bwMode="auto"/>
    </dgm:pt>
    <dgm:pt modelId="{C35B9CA7-15E9-F045-A096-AFFFB212E86E}" type="pres">
      <dgm:prSet presAssocID="{7DA17E25-4E21-A14F-AD49-9E275436632D}" presName="conn2-1" presStyleLbl="parChTrans1D4" presStyleIdx="4" presStyleCnt="24"/>
      <dgm:spPr bwMode="auto"/>
      <dgm:t>
        <a:bodyPr/>
        <a:lstStyle/>
        <a:p>
          <a:endParaRPr lang="de-DE"/>
        </a:p>
      </dgm:t>
    </dgm:pt>
    <dgm:pt modelId="{2B140FC9-D132-0C4A-8AB8-29F29EC33AFD}" type="pres">
      <dgm:prSet presAssocID="{7DA17E25-4E21-A14F-AD49-9E275436632D}" presName="connTx" presStyleLbl="parChTrans1D4" presStyleIdx="4" presStyleCnt="24"/>
      <dgm:spPr bwMode="auto"/>
      <dgm:t>
        <a:bodyPr/>
        <a:lstStyle/>
        <a:p>
          <a:endParaRPr lang="de-DE"/>
        </a:p>
      </dgm:t>
    </dgm:pt>
    <dgm:pt modelId="{05178B73-B53B-284E-917B-F4C4EE874C4D}" type="pres">
      <dgm:prSet presAssocID="{D3363EDC-6AE0-A542-9EBC-875CD181CEC5}" presName="root2" presStyleCnt="0"/>
      <dgm:spPr bwMode="auto"/>
    </dgm:pt>
    <dgm:pt modelId="{8E8F0F17-792E-474F-AD45-CE0D87722313}" type="pres">
      <dgm:prSet presAssocID="{D3363EDC-6AE0-A542-9EBC-875CD181CEC5}" presName="LevelTwoTextNode" presStyleLbl="node4" presStyleIdx="4" presStyleCnt="24" custScaleX="156845" custLinFactNeighborX="54469" custLinFactNeighborY="2285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4BEA53E-435D-F446-8270-C98F90A5C1CE}" type="pres">
      <dgm:prSet presAssocID="{D3363EDC-6AE0-A542-9EBC-875CD181CEC5}" presName="level3hierChild" presStyleCnt="0"/>
      <dgm:spPr bwMode="auto"/>
    </dgm:pt>
    <dgm:pt modelId="{24D47417-A337-9B45-BB8E-1D07EBB5B99F}" type="pres">
      <dgm:prSet presAssocID="{FD037E5C-7CEA-2E4B-B377-89A66EFC0E56}" presName="conn2-1" presStyleLbl="parChTrans1D4" presStyleIdx="5" presStyleCnt="24"/>
      <dgm:spPr bwMode="auto"/>
      <dgm:t>
        <a:bodyPr/>
        <a:lstStyle/>
        <a:p>
          <a:endParaRPr lang="de-DE"/>
        </a:p>
      </dgm:t>
    </dgm:pt>
    <dgm:pt modelId="{0FBF2D0B-3494-2448-B539-DE59229909F1}" type="pres">
      <dgm:prSet presAssocID="{FD037E5C-7CEA-2E4B-B377-89A66EFC0E56}" presName="connTx" presStyleLbl="parChTrans1D4" presStyleIdx="5" presStyleCnt="24"/>
      <dgm:spPr bwMode="auto"/>
      <dgm:t>
        <a:bodyPr/>
        <a:lstStyle/>
        <a:p>
          <a:endParaRPr lang="de-DE"/>
        </a:p>
      </dgm:t>
    </dgm:pt>
    <dgm:pt modelId="{A282E4B0-3CF2-C947-9F2F-0A63255A3D44}" type="pres">
      <dgm:prSet presAssocID="{E386523D-DFA9-C14F-BDE9-255F53510BAB}" presName="root2" presStyleCnt="0"/>
      <dgm:spPr bwMode="auto"/>
    </dgm:pt>
    <dgm:pt modelId="{C85BAC11-9BEC-A74E-A318-C97EAFDDAF7A}" type="pres">
      <dgm:prSet presAssocID="{E386523D-DFA9-C14F-BDE9-255F53510BAB}" presName="LevelTwoTextNode" presStyleLbl="node4" presStyleIdx="5" presStyleCnt="24" custScaleX="172113" custLinFactNeighborX="54550" custLinFactNeighborY="4559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29BE906-5E54-0641-9523-04793286FC96}" type="pres">
      <dgm:prSet presAssocID="{E386523D-DFA9-C14F-BDE9-255F53510BAB}" presName="level3hierChild" presStyleCnt="0"/>
      <dgm:spPr bwMode="auto"/>
    </dgm:pt>
    <dgm:pt modelId="{9A7417E8-3CA0-E246-97DC-ACD21F64124B}" type="pres">
      <dgm:prSet presAssocID="{60D9FDC5-E1F3-4C48-9865-C493913793CE}" presName="conn2-1" presStyleLbl="parChTrans1D2" presStyleIdx="1" presStyleCnt="5"/>
      <dgm:spPr bwMode="auto"/>
      <dgm:t>
        <a:bodyPr/>
        <a:lstStyle/>
        <a:p>
          <a:endParaRPr lang="de-DE"/>
        </a:p>
      </dgm:t>
    </dgm:pt>
    <dgm:pt modelId="{8A77B33F-FEF7-8341-9C3E-BD5EC93349A7}" type="pres">
      <dgm:prSet presAssocID="{60D9FDC5-E1F3-4C48-9865-C493913793CE}" presName="connTx" presStyleLbl="parChTrans1D2" presStyleIdx="1" presStyleCnt="5"/>
      <dgm:spPr bwMode="auto"/>
      <dgm:t>
        <a:bodyPr/>
        <a:lstStyle/>
        <a:p>
          <a:endParaRPr lang="de-DE"/>
        </a:p>
      </dgm:t>
    </dgm:pt>
    <dgm:pt modelId="{3EAF29BA-340B-9440-B219-DA3F901AB222}" type="pres">
      <dgm:prSet presAssocID="{62F561C6-3510-3146-96FE-9824F40CA439}" presName="root2" presStyleCnt="0"/>
      <dgm:spPr bwMode="auto"/>
    </dgm:pt>
    <dgm:pt modelId="{682A780A-C77E-F741-9CF4-20012A4705B0}" type="pres">
      <dgm:prSet presAssocID="{62F561C6-3510-3146-96FE-9824F40CA439}" presName="LevelTwoTextNode" presStyleLbl="node2" presStyleIdx="1" presStyleCnt="5" custScaleX="163894" custScaleY="161479" custLinFactX="-300000" custLinFactNeighborX="-303126" custLinFactNeighborY="297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48B4ED9-CBBB-1C49-A3E4-4CFDB77E54CB}" type="pres">
      <dgm:prSet presAssocID="{62F561C6-3510-3146-96FE-9824F40CA439}" presName="level3hierChild" presStyleCnt="0"/>
      <dgm:spPr bwMode="auto"/>
    </dgm:pt>
    <dgm:pt modelId="{735CD909-34D3-A745-854A-3AAE2D4F74A7}" type="pres">
      <dgm:prSet presAssocID="{106FE66E-A717-8F45-8B21-A3BAE993B2C9}" presName="conn2-1" presStyleLbl="parChTrans1D3" presStyleIdx="3" presStyleCnt="16"/>
      <dgm:spPr bwMode="auto"/>
      <dgm:t>
        <a:bodyPr/>
        <a:lstStyle/>
        <a:p>
          <a:endParaRPr lang="de-DE"/>
        </a:p>
      </dgm:t>
    </dgm:pt>
    <dgm:pt modelId="{2C7BC763-015F-1749-AC43-3D5ADED866BB}" type="pres">
      <dgm:prSet presAssocID="{106FE66E-A717-8F45-8B21-A3BAE993B2C9}" presName="connTx" presStyleLbl="parChTrans1D3" presStyleIdx="3" presStyleCnt="16"/>
      <dgm:spPr bwMode="auto"/>
      <dgm:t>
        <a:bodyPr/>
        <a:lstStyle/>
        <a:p>
          <a:endParaRPr lang="de-DE"/>
        </a:p>
      </dgm:t>
    </dgm:pt>
    <dgm:pt modelId="{C6857AC5-03C4-BE40-A08C-EE5135E5F9F3}" type="pres">
      <dgm:prSet presAssocID="{226356CD-92E1-EB43-8AE8-AB13A7BDEB90}" presName="root2" presStyleCnt="0"/>
      <dgm:spPr bwMode="auto"/>
    </dgm:pt>
    <dgm:pt modelId="{70230024-A15D-7F43-B729-5D73152D10D1}" type="pres">
      <dgm:prSet presAssocID="{226356CD-92E1-EB43-8AE8-AB13A7BDEB90}" presName="LevelTwoTextNode" presStyleLbl="node3" presStyleIdx="3" presStyleCnt="16" custScaleX="172352" custLinFactX="-100000" custLinFactNeighborX="-174432" custLinFactNeighborY="-1813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CC2891B-45E3-3E40-9C31-F3CF628DFB91}" type="pres">
      <dgm:prSet presAssocID="{226356CD-92E1-EB43-8AE8-AB13A7BDEB90}" presName="level3hierChild" presStyleCnt="0"/>
      <dgm:spPr bwMode="auto"/>
    </dgm:pt>
    <dgm:pt modelId="{8C04508C-9ED4-8A4C-B097-5AE84EEB89A9}" type="pres">
      <dgm:prSet presAssocID="{F217291C-CCF8-2F41-A3EE-1598FAB2BE89}" presName="conn2-1" presStyleLbl="parChTrans1D3" presStyleIdx="4" presStyleCnt="16"/>
      <dgm:spPr bwMode="auto"/>
      <dgm:t>
        <a:bodyPr/>
        <a:lstStyle/>
        <a:p>
          <a:endParaRPr lang="de-DE"/>
        </a:p>
      </dgm:t>
    </dgm:pt>
    <dgm:pt modelId="{3C0F7D79-57B4-8A43-AC90-D0D0A407F60D}" type="pres">
      <dgm:prSet presAssocID="{F217291C-CCF8-2F41-A3EE-1598FAB2BE89}" presName="connTx" presStyleLbl="parChTrans1D3" presStyleIdx="4" presStyleCnt="16"/>
      <dgm:spPr bwMode="auto"/>
      <dgm:t>
        <a:bodyPr/>
        <a:lstStyle/>
        <a:p>
          <a:endParaRPr lang="de-DE"/>
        </a:p>
      </dgm:t>
    </dgm:pt>
    <dgm:pt modelId="{1B32EF5B-AD64-684E-AD3D-5E09821B69B0}" type="pres">
      <dgm:prSet presAssocID="{1F92221A-2B2C-9B45-918B-CAE3BD47D7FF}" presName="root2" presStyleCnt="0"/>
      <dgm:spPr bwMode="auto"/>
    </dgm:pt>
    <dgm:pt modelId="{9DD2312F-1D58-9F45-9183-79727D77E512}" type="pres">
      <dgm:prSet presAssocID="{1F92221A-2B2C-9B45-918B-CAE3BD47D7FF}" presName="LevelTwoTextNode" presStyleLbl="node3" presStyleIdx="4" presStyleCnt="16" custScaleX="222200" custLinFactX="-100000" custLinFactNeighborX="-174432" custLinFactNeighborY="-1098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E4E849D-EC4F-794D-9868-F87D2704338F}" type="pres">
      <dgm:prSet presAssocID="{1F92221A-2B2C-9B45-918B-CAE3BD47D7FF}" presName="level3hierChild" presStyleCnt="0"/>
      <dgm:spPr bwMode="auto"/>
    </dgm:pt>
    <dgm:pt modelId="{B0C4A087-08E3-8444-9344-4DBD21C5ABB8}" type="pres">
      <dgm:prSet presAssocID="{725982F4-9385-2040-B137-8488A885C987}" presName="conn2-1" presStyleLbl="parChTrans1D2" presStyleIdx="2" presStyleCnt="5"/>
      <dgm:spPr bwMode="auto"/>
      <dgm:t>
        <a:bodyPr/>
        <a:lstStyle/>
        <a:p>
          <a:endParaRPr lang="de-DE"/>
        </a:p>
      </dgm:t>
    </dgm:pt>
    <dgm:pt modelId="{92D6893F-8662-1A4C-9347-AD4E043EA233}" type="pres">
      <dgm:prSet presAssocID="{725982F4-9385-2040-B137-8488A885C987}" presName="connTx" presStyleLbl="parChTrans1D2" presStyleIdx="2" presStyleCnt="5"/>
      <dgm:spPr bwMode="auto"/>
      <dgm:t>
        <a:bodyPr/>
        <a:lstStyle/>
        <a:p>
          <a:endParaRPr lang="de-DE"/>
        </a:p>
      </dgm:t>
    </dgm:pt>
    <dgm:pt modelId="{4BE1EA00-7C51-9249-AAFD-79CEF885F029}" type="pres">
      <dgm:prSet presAssocID="{1D26166B-8A70-E943-AFB9-75D1DD159443}" presName="root2" presStyleCnt="0"/>
      <dgm:spPr bwMode="auto"/>
    </dgm:pt>
    <dgm:pt modelId="{A9DFDCF6-C1B0-8545-9058-F03107BAEB29}" type="pres">
      <dgm:prSet presAssocID="{1D26166B-8A70-E943-AFB9-75D1DD159443}" presName="LevelTwoTextNode" presStyleLbl="node2" presStyleIdx="2" presStyleCnt="5" custScaleX="142863" custScaleY="359442" custLinFactX="-300000" custLinFactNeighborX="-300655" custLinFactNeighborY="-1266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89C06C7-BD0A-EE43-BDFA-E9F0B7429752}" type="pres">
      <dgm:prSet presAssocID="{1D26166B-8A70-E943-AFB9-75D1DD159443}" presName="level3hierChild" presStyleCnt="0"/>
      <dgm:spPr bwMode="auto"/>
    </dgm:pt>
    <dgm:pt modelId="{0B44886F-5F72-994A-A941-2B278E2F3FA3}" type="pres">
      <dgm:prSet presAssocID="{B3AC567D-95B2-564C-AB7B-F2C5A47F2704}" presName="conn2-1" presStyleLbl="parChTrans1D3" presStyleIdx="5" presStyleCnt="16"/>
      <dgm:spPr bwMode="auto"/>
      <dgm:t>
        <a:bodyPr/>
        <a:lstStyle/>
        <a:p>
          <a:endParaRPr lang="de-DE"/>
        </a:p>
      </dgm:t>
    </dgm:pt>
    <dgm:pt modelId="{B72B95F8-1D7F-624D-AD4F-21C384C0C463}" type="pres">
      <dgm:prSet presAssocID="{B3AC567D-95B2-564C-AB7B-F2C5A47F2704}" presName="connTx" presStyleLbl="parChTrans1D3" presStyleIdx="5" presStyleCnt="16"/>
      <dgm:spPr bwMode="auto"/>
      <dgm:t>
        <a:bodyPr/>
        <a:lstStyle/>
        <a:p>
          <a:endParaRPr lang="de-DE"/>
        </a:p>
      </dgm:t>
    </dgm:pt>
    <dgm:pt modelId="{7A59C2C4-42F7-CD47-A879-426E07D261FD}" type="pres">
      <dgm:prSet presAssocID="{699DF567-197A-794E-B1EA-708438BE6E9C}" presName="root2" presStyleCnt="0"/>
      <dgm:spPr bwMode="auto"/>
    </dgm:pt>
    <dgm:pt modelId="{45956C40-2A6E-8F48-BACD-8CBA6F685BB6}" type="pres">
      <dgm:prSet presAssocID="{699DF567-197A-794E-B1EA-708438BE6E9C}" presName="LevelTwoTextNode" presStyleLbl="node3" presStyleIdx="5" presStyleCnt="16" custScaleX="188090" custScaleY="171636" custLinFactX="-100000" custLinFactNeighborX="-153061" custLinFactNeighborY="1446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D88E9E9-634B-9142-A612-F7BFD0FE5E8A}" type="pres">
      <dgm:prSet presAssocID="{699DF567-197A-794E-B1EA-708438BE6E9C}" presName="level3hierChild" presStyleCnt="0"/>
      <dgm:spPr bwMode="auto"/>
    </dgm:pt>
    <dgm:pt modelId="{5362CED5-591C-3C41-A9F0-D153AE409CC6}" type="pres">
      <dgm:prSet presAssocID="{DC0A34FB-2A61-0B4A-9433-957AB3D6CDDC}" presName="conn2-1" presStyleLbl="parChTrans1D4" presStyleIdx="6" presStyleCnt="24"/>
      <dgm:spPr bwMode="auto"/>
      <dgm:t>
        <a:bodyPr/>
        <a:lstStyle/>
        <a:p>
          <a:endParaRPr lang="de-DE"/>
        </a:p>
      </dgm:t>
    </dgm:pt>
    <dgm:pt modelId="{10F9AE93-9BF4-A74E-A48C-308BE55852D5}" type="pres">
      <dgm:prSet presAssocID="{DC0A34FB-2A61-0B4A-9433-957AB3D6CDDC}" presName="connTx" presStyleLbl="parChTrans1D4" presStyleIdx="6" presStyleCnt="24"/>
      <dgm:spPr bwMode="auto"/>
      <dgm:t>
        <a:bodyPr/>
        <a:lstStyle/>
        <a:p>
          <a:endParaRPr lang="de-DE"/>
        </a:p>
      </dgm:t>
    </dgm:pt>
    <dgm:pt modelId="{4DB88EC4-7D72-3B44-95DF-851B35FBA08E}" type="pres">
      <dgm:prSet presAssocID="{67291B57-4AAE-CA46-8586-53236F85253B}" presName="root2" presStyleCnt="0"/>
      <dgm:spPr bwMode="auto"/>
    </dgm:pt>
    <dgm:pt modelId="{F04FD7DA-2F35-EB4A-99FF-B4CD31E1A9E6}" type="pres">
      <dgm:prSet presAssocID="{67291B57-4AAE-CA46-8586-53236F85253B}" presName="LevelTwoTextNode" presStyleLbl="node4" presStyleIdx="6" presStyleCnt="24" custScaleX="131694" custLinFactNeighborX="97760" custLinFactNeighborY="-5839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B758E92-3801-B64E-90C8-6E7EB06CAC0B}" type="pres">
      <dgm:prSet presAssocID="{67291B57-4AAE-CA46-8586-53236F85253B}" presName="level3hierChild" presStyleCnt="0"/>
      <dgm:spPr bwMode="auto"/>
    </dgm:pt>
    <dgm:pt modelId="{508AE6FE-103F-2049-85D8-C2DA3C1EB63E}" type="pres">
      <dgm:prSet presAssocID="{4441344F-F645-6A47-AABC-4C154638E47F}" presName="conn2-1" presStyleLbl="parChTrans1D4" presStyleIdx="7" presStyleCnt="24"/>
      <dgm:spPr bwMode="auto"/>
      <dgm:t>
        <a:bodyPr/>
        <a:lstStyle/>
        <a:p>
          <a:endParaRPr lang="de-DE"/>
        </a:p>
      </dgm:t>
    </dgm:pt>
    <dgm:pt modelId="{E3E4B20B-47DD-1E44-9A78-4196B263CDE5}" type="pres">
      <dgm:prSet presAssocID="{4441344F-F645-6A47-AABC-4C154638E47F}" presName="connTx" presStyleLbl="parChTrans1D4" presStyleIdx="7" presStyleCnt="24"/>
      <dgm:spPr bwMode="auto"/>
      <dgm:t>
        <a:bodyPr/>
        <a:lstStyle/>
        <a:p>
          <a:endParaRPr lang="de-DE"/>
        </a:p>
      </dgm:t>
    </dgm:pt>
    <dgm:pt modelId="{B6A1A12F-60F8-6943-87F9-E469BF87C176}" type="pres">
      <dgm:prSet presAssocID="{009E1DDD-D99F-7D48-A789-DD9998B1D1FE}" presName="root2" presStyleCnt="0"/>
      <dgm:spPr bwMode="auto"/>
    </dgm:pt>
    <dgm:pt modelId="{F092CA3C-2D27-1F49-9D03-55C4B3B07CFA}" type="pres">
      <dgm:prSet presAssocID="{009E1DDD-D99F-7D48-A789-DD9998B1D1FE}" presName="LevelTwoTextNode" presStyleLbl="node4" presStyleIdx="7" presStyleCnt="24" custScaleX="187901" custScaleY="86541" custLinFactNeighborX="95497" custLinFactNeighborY="-3848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D0E860A-11A7-C84B-B3B9-3133370CD391}" type="pres">
      <dgm:prSet presAssocID="{009E1DDD-D99F-7D48-A789-DD9998B1D1FE}" presName="level3hierChild" presStyleCnt="0"/>
      <dgm:spPr bwMode="auto"/>
    </dgm:pt>
    <dgm:pt modelId="{5EC8FD28-C541-4946-8499-452E679E6E6B}" type="pres">
      <dgm:prSet presAssocID="{9172C220-9DDD-F340-9DEA-DA965F3BB189}" presName="conn2-1" presStyleLbl="parChTrans1D3" presStyleIdx="6" presStyleCnt="16"/>
      <dgm:spPr bwMode="auto"/>
      <dgm:t>
        <a:bodyPr/>
        <a:lstStyle/>
        <a:p>
          <a:endParaRPr lang="de-DE"/>
        </a:p>
      </dgm:t>
    </dgm:pt>
    <dgm:pt modelId="{5F5EED8A-2185-C041-B6F9-AC348C7C9A5C}" type="pres">
      <dgm:prSet presAssocID="{9172C220-9DDD-F340-9DEA-DA965F3BB189}" presName="connTx" presStyleLbl="parChTrans1D3" presStyleIdx="6" presStyleCnt="16"/>
      <dgm:spPr bwMode="auto"/>
      <dgm:t>
        <a:bodyPr/>
        <a:lstStyle/>
        <a:p>
          <a:endParaRPr lang="de-DE"/>
        </a:p>
      </dgm:t>
    </dgm:pt>
    <dgm:pt modelId="{B0166A9E-4F3E-8947-92C8-9542AB33A497}" type="pres">
      <dgm:prSet presAssocID="{94297B06-29E0-C249-BDE1-A333B9077BFE}" presName="root2" presStyleCnt="0"/>
      <dgm:spPr bwMode="auto"/>
    </dgm:pt>
    <dgm:pt modelId="{9916C781-AAD9-C744-A73E-94A7E3C8A33E}" type="pres">
      <dgm:prSet presAssocID="{94297B06-29E0-C249-BDE1-A333B9077BFE}" presName="LevelTwoTextNode" presStyleLbl="node3" presStyleIdx="6" presStyleCnt="16" custScaleX="186334" custScaleY="156071" custLinFactX="-100000" custLinFactNeighborX="-152898" custLinFactNeighborY="1433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C4E9385-22D1-A844-9D73-5ACAF0C95EC4}" type="pres">
      <dgm:prSet presAssocID="{94297B06-29E0-C249-BDE1-A333B9077BFE}" presName="level3hierChild" presStyleCnt="0"/>
      <dgm:spPr bwMode="auto"/>
    </dgm:pt>
    <dgm:pt modelId="{64C3E7FF-8391-B140-9A55-BEB28660891D}" type="pres">
      <dgm:prSet presAssocID="{EC11F54B-1FFE-3B42-9FD5-DE2FF403C8FA}" presName="conn2-1" presStyleLbl="parChTrans1D4" presStyleIdx="8" presStyleCnt="24"/>
      <dgm:spPr bwMode="auto"/>
      <dgm:t>
        <a:bodyPr/>
        <a:lstStyle/>
        <a:p>
          <a:endParaRPr lang="de-DE"/>
        </a:p>
      </dgm:t>
    </dgm:pt>
    <dgm:pt modelId="{AFFD9D41-843F-174A-9789-59F27FA48FF2}" type="pres">
      <dgm:prSet presAssocID="{EC11F54B-1FFE-3B42-9FD5-DE2FF403C8FA}" presName="connTx" presStyleLbl="parChTrans1D4" presStyleIdx="8" presStyleCnt="24"/>
      <dgm:spPr bwMode="auto"/>
      <dgm:t>
        <a:bodyPr/>
        <a:lstStyle/>
        <a:p>
          <a:endParaRPr lang="de-DE"/>
        </a:p>
      </dgm:t>
    </dgm:pt>
    <dgm:pt modelId="{9CE99107-B24E-3646-8D6C-1BC9E0CC0644}" type="pres">
      <dgm:prSet presAssocID="{4C2E14BB-E2CB-4B4A-8E8C-156ED3C86734}" presName="root2" presStyleCnt="0"/>
      <dgm:spPr bwMode="auto"/>
    </dgm:pt>
    <dgm:pt modelId="{E7846104-13B1-7A4C-B9CB-D89C8602E298}" type="pres">
      <dgm:prSet presAssocID="{4C2E14BB-E2CB-4B4A-8E8C-156ED3C86734}" presName="LevelTwoTextNode" presStyleLbl="node4" presStyleIdx="8" presStyleCnt="24" custScaleX="137583" custLinFactNeighborX="97827" custLinFactNeighborY="-310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A4F0851-37D6-8548-829F-7B562552DDA4}" type="pres">
      <dgm:prSet presAssocID="{4C2E14BB-E2CB-4B4A-8E8C-156ED3C86734}" presName="level3hierChild" presStyleCnt="0"/>
      <dgm:spPr bwMode="auto"/>
    </dgm:pt>
    <dgm:pt modelId="{3830FF25-E088-9340-BFBC-34F37D45112B}" type="pres">
      <dgm:prSet presAssocID="{F57CC35E-6050-2447-92C1-076634CA2FA0}" presName="conn2-1" presStyleLbl="parChTrans1D4" presStyleIdx="9" presStyleCnt="24"/>
      <dgm:spPr bwMode="auto"/>
      <dgm:t>
        <a:bodyPr/>
        <a:lstStyle/>
        <a:p>
          <a:endParaRPr lang="de-DE"/>
        </a:p>
      </dgm:t>
    </dgm:pt>
    <dgm:pt modelId="{CC497ABC-E6B5-2043-A259-627431D6A381}" type="pres">
      <dgm:prSet presAssocID="{F57CC35E-6050-2447-92C1-076634CA2FA0}" presName="connTx" presStyleLbl="parChTrans1D4" presStyleIdx="9" presStyleCnt="24"/>
      <dgm:spPr bwMode="auto"/>
      <dgm:t>
        <a:bodyPr/>
        <a:lstStyle/>
        <a:p>
          <a:endParaRPr lang="de-DE"/>
        </a:p>
      </dgm:t>
    </dgm:pt>
    <dgm:pt modelId="{0300506C-36EA-4A49-9C60-F05B6A866054}" type="pres">
      <dgm:prSet presAssocID="{A50C5334-AF57-BD46-A026-3F39B2BC36B3}" presName="root2" presStyleCnt="0"/>
      <dgm:spPr bwMode="auto"/>
    </dgm:pt>
    <dgm:pt modelId="{A833C4B5-454D-AC47-A436-215EFF682205}" type="pres">
      <dgm:prSet presAssocID="{A50C5334-AF57-BD46-A026-3F39B2BC36B3}" presName="LevelTwoTextNode" presStyleLbl="node4" presStyleIdx="9" presStyleCnt="24" custScaleX="165029" custLinFactNeighborX="96258" custLinFactNeighborY="313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12A416A-C9BD-4748-9C24-8E3E1E34AB8F}" type="pres">
      <dgm:prSet presAssocID="{A50C5334-AF57-BD46-A026-3F39B2BC36B3}" presName="level3hierChild" presStyleCnt="0"/>
      <dgm:spPr bwMode="auto"/>
    </dgm:pt>
    <dgm:pt modelId="{077B31F6-DB1D-014E-997A-A8D05B8E6EFE}" type="pres">
      <dgm:prSet presAssocID="{E0C36383-0DD9-BC40-8E1D-2817B0322E05}" presName="conn2-1" presStyleLbl="parChTrans1D3" presStyleIdx="7" presStyleCnt="16"/>
      <dgm:spPr bwMode="auto"/>
      <dgm:t>
        <a:bodyPr/>
        <a:lstStyle/>
        <a:p>
          <a:endParaRPr lang="de-DE"/>
        </a:p>
      </dgm:t>
    </dgm:pt>
    <dgm:pt modelId="{7C8A9B8E-1DCC-F94C-BE97-C8AB05C2A05F}" type="pres">
      <dgm:prSet presAssocID="{E0C36383-0DD9-BC40-8E1D-2817B0322E05}" presName="connTx" presStyleLbl="parChTrans1D3" presStyleIdx="7" presStyleCnt="16"/>
      <dgm:spPr bwMode="auto"/>
      <dgm:t>
        <a:bodyPr/>
        <a:lstStyle/>
        <a:p>
          <a:endParaRPr lang="de-DE"/>
        </a:p>
      </dgm:t>
    </dgm:pt>
    <dgm:pt modelId="{D87CAD79-78C0-9D4B-BA80-5D7E478172C0}" type="pres">
      <dgm:prSet presAssocID="{1053DDE6-9D44-F944-8282-4C1DF3CC8985}" presName="root2" presStyleCnt="0"/>
      <dgm:spPr bwMode="auto"/>
    </dgm:pt>
    <dgm:pt modelId="{98EE41DC-F824-DF4F-A749-91E8ECA29DB8}" type="pres">
      <dgm:prSet presAssocID="{1053DDE6-9D44-F944-8282-4C1DF3CC8985}" presName="LevelTwoTextNode" presStyleLbl="node3" presStyleIdx="7" presStyleCnt="16" custScaleX="194204" custScaleY="158924" custLinFactX="-100000" custLinFactNeighborX="-153062" custLinFactNeighborY="-1105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E7BF193-35BB-B648-A107-81FF90CD97FC}" type="pres">
      <dgm:prSet presAssocID="{1053DDE6-9D44-F944-8282-4C1DF3CC8985}" presName="level3hierChild" presStyleCnt="0"/>
      <dgm:spPr bwMode="auto"/>
    </dgm:pt>
    <dgm:pt modelId="{9342B559-D938-2948-B59A-4FA14A2859C8}" type="pres">
      <dgm:prSet presAssocID="{0EE7A897-1914-F646-B95D-8CB0BB6AD273}" presName="conn2-1" presStyleLbl="parChTrans1D4" presStyleIdx="10" presStyleCnt="24"/>
      <dgm:spPr bwMode="auto"/>
      <dgm:t>
        <a:bodyPr/>
        <a:lstStyle/>
        <a:p>
          <a:endParaRPr lang="de-DE"/>
        </a:p>
      </dgm:t>
    </dgm:pt>
    <dgm:pt modelId="{117AF740-65E0-8D47-B222-0DE4BB80171C}" type="pres">
      <dgm:prSet presAssocID="{0EE7A897-1914-F646-B95D-8CB0BB6AD273}" presName="connTx" presStyleLbl="parChTrans1D4" presStyleIdx="10" presStyleCnt="24"/>
      <dgm:spPr bwMode="auto"/>
      <dgm:t>
        <a:bodyPr/>
        <a:lstStyle/>
        <a:p>
          <a:endParaRPr lang="de-DE"/>
        </a:p>
      </dgm:t>
    </dgm:pt>
    <dgm:pt modelId="{6ECF944A-C83F-404A-8133-5D969324D879}" type="pres">
      <dgm:prSet presAssocID="{9887C64B-CE6A-1C41-B57B-94449DBEE318}" presName="root2" presStyleCnt="0"/>
      <dgm:spPr bwMode="auto"/>
    </dgm:pt>
    <dgm:pt modelId="{6CA26E50-4375-4945-92CD-8CB189B04FFE}" type="pres">
      <dgm:prSet presAssocID="{9887C64B-CE6A-1C41-B57B-94449DBEE318}" presName="LevelTwoTextNode" presStyleLbl="node4" presStyleIdx="10" presStyleCnt="24" custScaleX="133276" custLinFactNeighborX="88185" custLinFactNeighborY="-267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AF6111E-2A54-E143-86D2-C15DD30BAA5A}" type="pres">
      <dgm:prSet presAssocID="{9887C64B-CE6A-1C41-B57B-94449DBEE318}" presName="level3hierChild" presStyleCnt="0"/>
      <dgm:spPr bwMode="auto"/>
    </dgm:pt>
    <dgm:pt modelId="{B64F4B2F-64E3-1A44-9579-18B78AE8E314}" type="pres">
      <dgm:prSet presAssocID="{B9E489FA-A3BA-DC43-A197-83205A3EDFDC}" presName="conn2-1" presStyleLbl="parChTrans1D4" presStyleIdx="11" presStyleCnt="24"/>
      <dgm:spPr bwMode="auto"/>
      <dgm:t>
        <a:bodyPr/>
        <a:lstStyle/>
        <a:p>
          <a:endParaRPr lang="de-DE"/>
        </a:p>
      </dgm:t>
    </dgm:pt>
    <dgm:pt modelId="{3AB191C0-2970-0441-A0B9-2C97F7D0185A}" type="pres">
      <dgm:prSet presAssocID="{B9E489FA-A3BA-DC43-A197-83205A3EDFDC}" presName="connTx" presStyleLbl="parChTrans1D4" presStyleIdx="11" presStyleCnt="24"/>
      <dgm:spPr bwMode="auto"/>
      <dgm:t>
        <a:bodyPr/>
        <a:lstStyle/>
        <a:p>
          <a:endParaRPr lang="de-DE"/>
        </a:p>
      </dgm:t>
    </dgm:pt>
    <dgm:pt modelId="{1DED490E-165A-9C49-B331-3D17E1600FA8}" type="pres">
      <dgm:prSet presAssocID="{3BFB190D-3C95-424E-8AD5-3CD9D337E368}" presName="root2" presStyleCnt="0"/>
      <dgm:spPr bwMode="auto"/>
    </dgm:pt>
    <dgm:pt modelId="{421E1134-C8AF-EA42-8630-0EF09E0279EC}" type="pres">
      <dgm:prSet presAssocID="{3BFB190D-3C95-424E-8AD5-3CD9D337E368}" presName="LevelTwoTextNode" presStyleLbl="node4" presStyleIdx="11" presStyleCnt="24" custScaleX="172679" custLinFactNeighborX="89753" custLinFactNeighborY="397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7FA5DBE-6C1C-2C4A-9F7C-1F19218005CB}" type="pres">
      <dgm:prSet presAssocID="{3BFB190D-3C95-424E-8AD5-3CD9D337E368}" presName="level3hierChild" presStyleCnt="0"/>
      <dgm:spPr bwMode="auto"/>
    </dgm:pt>
    <dgm:pt modelId="{979DEB55-373F-7440-8208-FD5EFC75C692}" type="pres">
      <dgm:prSet presAssocID="{4CAB8E9D-222B-1E45-9FEE-6CD5295EE77A}" presName="conn2-1" presStyleLbl="parChTrans1D3" presStyleIdx="8" presStyleCnt="16"/>
      <dgm:spPr bwMode="auto"/>
      <dgm:t>
        <a:bodyPr/>
        <a:lstStyle/>
        <a:p>
          <a:endParaRPr lang="de-DE"/>
        </a:p>
      </dgm:t>
    </dgm:pt>
    <dgm:pt modelId="{ADAB6D2D-4BCA-1E41-A7D2-42B35C8198FC}" type="pres">
      <dgm:prSet presAssocID="{4CAB8E9D-222B-1E45-9FEE-6CD5295EE77A}" presName="connTx" presStyleLbl="parChTrans1D3" presStyleIdx="8" presStyleCnt="16"/>
      <dgm:spPr bwMode="auto"/>
      <dgm:t>
        <a:bodyPr/>
        <a:lstStyle/>
        <a:p>
          <a:endParaRPr lang="de-DE"/>
        </a:p>
      </dgm:t>
    </dgm:pt>
    <dgm:pt modelId="{ECD112CB-8E24-2C43-8A51-7D672D1B74D9}" type="pres">
      <dgm:prSet presAssocID="{40D781E9-534B-9849-85FC-AE15865434AE}" presName="root2" presStyleCnt="0"/>
      <dgm:spPr bwMode="auto"/>
    </dgm:pt>
    <dgm:pt modelId="{D05366F6-9D58-A647-83BF-FBE0BDA0D012}" type="pres">
      <dgm:prSet presAssocID="{40D781E9-534B-9849-85FC-AE15865434AE}" presName="LevelTwoTextNode" presStyleLbl="node3" presStyleIdx="8" presStyleCnt="16" custScaleX="186637" custScaleY="167158" custLinFactX="-100000" custLinFactNeighborX="-153061" custLinFactNeighborY="-3045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9365353-871B-7248-BE66-9B978B6E9E00}" type="pres">
      <dgm:prSet presAssocID="{40D781E9-534B-9849-85FC-AE15865434AE}" presName="level3hierChild" presStyleCnt="0"/>
      <dgm:spPr bwMode="auto"/>
    </dgm:pt>
    <dgm:pt modelId="{B70A4E26-D337-1F4F-93D2-A1E78E158E24}" type="pres">
      <dgm:prSet presAssocID="{A573260D-A776-544D-98D5-A3AB1224BE3C}" presName="conn2-1" presStyleLbl="parChTrans1D4" presStyleIdx="12" presStyleCnt="24"/>
      <dgm:spPr bwMode="auto"/>
      <dgm:t>
        <a:bodyPr/>
        <a:lstStyle/>
        <a:p>
          <a:endParaRPr lang="de-DE"/>
        </a:p>
      </dgm:t>
    </dgm:pt>
    <dgm:pt modelId="{6F5FE11D-962A-D340-997E-EFBA277AA4A4}" type="pres">
      <dgm:prSet presAssocID="{A573260D-A776-544D-98D5-A3AB1224BE3C}" presName="connTx" presStyleLbl="parChTrans1D4" presStyleIdx="12" presStyleCnt="24"/>
      <dgm:spPr bwMode="auto"/>
      <dgm:t>
        <a:bodyPr/>
        <a:lstStyle/>
        <a:p>
          <a:endParaRPr lang="de-DE"/>
        </a:p>
      </dgm:t>
    </dgm:pt>
    <dgm:pt modelId="{E04A5896-6FE7-3347-9277-93B44CCD3DEC}" type="pres">
      <dgm:prSet presAssocID="{1C254629-2360-514F-A71E-5945B92380A1}" presName="root2" presStyleCnt="0"/>
      <dgm:spPr bwMode="auto"/>
    </dgm:pt>
    <dgm:pt modelId="{79F6E4F2-028A-C54F-B00C-645F8553757C}" type="pres">
      <dgm:prSet presAssocID="{1C254629-2360-514F-A71E-5945B92380A1}" presName="LevelTwoTextNode" presStyleLbl="node4" presStyleIdx="12" presStyleCnt="24" custScaleX="145012" custLinFactNeighborX="95831" custLinFactNeighborY="1072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5F4A863-681C-F943-B919-4A1F5E21667A}" type="pres">
      <dgm:prSet presAssocID="{1C254629-2360-514F-A71E-5945B92380A1}" presName="level3hierChild" presStyleCnt="0"/>
      <dgm:spPr bwMode="auto"/>
    </dgm:pt>
    <dgm:pt modelId="{CB9CE6DA-9CEB-B740-B6DD-C219FCADD77F}" type="pres">
      <dgm:prSet presAssocID="{7E0DED9E-80D5-7841-AFF7-0BF7329A5B4F}" presName="conn2-1" presStyleLbl="parChTrans1D4" presStyleIdx="13" presStyleCnt="24"/>
      <dgm:spPr bwMode="auto"/>
      <dgm:t>
        <a:bodyPr/>
        <a:lstStyle/>
        <a:p>
          <a:endParaRPr lang="de-DE"/>
        </a:p>
      </dgm:t>
    </dgm:pt>
    <dgm:pt modelId="{5E5F37B1-C2B3-8B4B-AA59-4957E973C819}" type="pres">
      <dgm:prSet presAssocID="{7E0DED9E-80D5-7841-AFF7-0BF7329A5B4F}" presName="connTx" presStyleLbl="parChTrans1D4" presStyleIdx="13" presStyleCnt="24"/>
      <dgm:spPr bwMode="auto"/>
      <dgm:t>
        <a:bodyPr/>
        <a:lstStyle/>
        <a:p>
          <a:endParaRPr lang="de-DE"/>
        </a:p>
      </dgm:t>
    </dgm:pt>
    <dgm:pt modelId="{76E373DD-7096-9040-A4B7-966825CF5B0D}" type="pres">
      <dgm:prSet presAssocID="{CFABFE5D-F231-1A4E-8413-CA480AF39958}" presName="root2" presStyleCnt="0"/>
      <dgm:spPr bwMode="auto"/>
    </dgm:pt>
    <dgm:pt modelId="{0FD47386-11CC-7748-A25D-B57BC5AE4FCB}" type="pres">
      <dgm:prSet presAssocID="{CFABFE5D-F231-1A4E-8413-CA480AF39958}" presName="LevelTwoTextNode" presStyleLbl="node4" presStyleIdx="13" presStyleCnt="24" custScaleX="187980" custLinFactNeighborX="97400" custLinFactNeighborY="1094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6A3125C-B1E6-0145-952C-EFD4EE66701D}" type="pres">
      <dgm:prSet presAssocID="{CFABFE5D-F231-1A4E-8413-CA480AF39958}" presName="level3hierChild" presStyleCnt="0"/>
      <dgm:spPr bwMode="auto"/>
    </dgm:pt>
    <dgm:pt modelId="{C99EE675-A1EE-9649-AB1A-1B9E91461C13}" type="pres">
      <dgm:prSet presAssocID="{0CC3A2EA-33EC-BC42-B25D-6406255603C2}" presName="conn2-1" presStyleLbl="parChTrans1D2" presStyleIdx="3" presStyleCnt="5"/>
      <dgm:spPr bwMode="auto"/>
      <dgm:t>
        <a:bodyPr/>
        <a:lstStyle/>
        <a:p>
          <a:endParaRPr lang="de-DE"/>
        </a:p>
      </dgm:t>
    </dgm:pt>
    <dgm:pt modelId="{2ECC799F-BA36-924B-9626-D8D1D55E3D55}" type="pres">
      <dgm:prSet presAssocID="{0CC3A2EA-33EC-BC42-B25D-6406255603C2}" presName="connTx" presStyleLbl="parChTrans1D2" presStyleIdx="3" presStyleCnt="5"/>
      <dgm:spPr bwMode="auto"/>
      <dgm:t>
        <a:bodyPr/>
        <a:lstStyle/>
        <a:p>
          <a:endParaRPr lang="de-DE"/>
        </a:p>
      </dgm:t>
    </dgm:pt>
    <dgm:pt modelId="{387BDD9C-D82C-D94D-BF8C-8E8FF8703885}" type="pres">
      <dgm:prSet presAssocID="{1940AA82-F3F0-4A41-9AAB-06360B976C91}" presName="root2" presStyleCnt="0"/>
      <dgm:spPr bwMode="auto"/>
    </dgm:pt>
    <dgm:pt modelId="{6D4CBC37-55E9-6349-BE3D-8465264C3581}" type="pres">
      <dgm:prSet presAssocID="{1940AA82-F3F0-4A41-9AAB-06360B976C91}" presName="LevelTwoTextNode" presStyleLbl="node2" presStyleIdx="3" presStyleCnt="5" custScaleX="225385" custScaleY="350519" custLinFactX="-300000" custLinFactNeighborX="-303459" custLinFactNeighborY="3789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29E661E-0C93-3D4C-A03E-A001747CD960}" type="pres">
      <dgm:prSet presAssocID="{1940AA82-F3F0-4A41-9AAB-06360B976C91}" presName="level3hierChild" presStyleCnt="0"/>
      <dgm:spPr bwMode="auto"/>
    </dgm:pt>
    <dgm:pt modelId="{B4476238-3346-7D49-9690-B0D1500D9459}" type="pres">
      <dgm:prSet presAssocID="{983CDCFE-464C-DE49-B3AE-A3424BBD9B55}" presName="conn2-1" presStyleLbl="parChTrans1D3" presStyleIdx="9" presStyleCnt="16"/>
      <dgm:spPr bwMode="auto"/>
      <dgm:t>
        <a:bodyPr/>
        <a:lstStyle/>
        <a:p>
          <a:endParaRPr lang="de-DE"/>
        </a:p>
      </dgm:t>
    </dgm:pt>
    <dgm:pt modelId="{58524BB8-6140-BA48-89C4-404CFD0EA53D}" type="pres">
      <dgm:prSet presAssocID="{983CDCFE-464C-DE49-B3AE-A3424BBD9B55}" presName="connTx" presStyleLbl="parChTrans1D3" presStyleIdx="9" presStyleCnt="16"/>
      <dgm:spPr bwMode="auto"/>
      <dgm:t>
        <a:bodyPr/>
        <a:lstStyle/>
        <a:p>
          <a:endParaRPr lang="de-DE"/>
        </a:p>
      </dgm:t>
    </dgm:pt>
    <dgm:pt modelId="{C7ED71E5-46B4-DF41-83E5-6923CF760890}" type="pres">
      <dgm:prSet presAssocID="{3057CD07-12F3-FE49-80B9-360E4CBA96F9}" presName="root2" presStyleCnt="0"/>
      <dgm:spPr bwMode="auto"/>
    </dgm:pt>
    <dgm:pt modelId="{A70ACC93-7ACA-6E49-BC46-D887C74DDBFF}" type="pres">
      <dgm:prSet presAssocID="{3057CD07-12F3-FE49-80B9-360E4CBA96F9}" presName="LevelTwoTextNode" presStyleLbl="node3" presStyleIdx="9" presStyleCnt="16" custScaleX="137030" custLinFactX="-135692" custLinFactNeighborX="-200000" custLinFactNeighborY="-2368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37D5AB7-502F-7641-9C2C-64DC49FF0323}" type="pres">
      <dgm:prSet presAssocID="{3057CD07-12F3-FE49-80B9-360E4CBA96F9}" presName="level3hierChild" presStyleCnt="0"/>
      <dgm:spPr bwMode="auto"/>
    </dgm:pt>
    <dgm:pt modelId="{B8235545-36CC-4C48-A6E0-4B392340C2F4}" type="pres">
      <dgm:prSet presAssocID="{54933A55-345E-0A47-824B-41AC475F229A}" presName="conn2-1" presStyleLbl="parChTrans1D3" presStyleIdx="10" presStyleCnt="16"/>
      <dgm:spPr bwMode="auto"/>
      <dgm:t>
        <a:bodyPr/>
        <a:lstStyle/>
        <a:p>
          <a:endParaRPr lang="de-DE"/>
        </a:p>
      </dgm:t>
    </dgm:pt>
    <dgm:pt modelId="{B39D27E2-D6CA-2A4D-A81B-B59AF1584985}" type="pres">
      <dgm:prSet presAssocID="{54933A55-345E-0A47-824B-41AC475F229A}" presName="connTx" presStyleLbl="parChTrans1D3" presStyleIdx="10" presStyleCnt="16"/>
      <dgm:spPr bwMode="auto"/>
      <dgm:t>
        <a:bodyPr/>
        <a:lstStyle/>
        <a:p>
          <a:endParaRPr lang="de-DE"/>
        </a:p>
      </dgm:t>
    </dgm:pt>
    <dgm:pt modelId="{F8E73C92-6AEB-2F43-AA68-D117F1E1DC12}" type="pres">
      <dgm:prSet presAssocID="{6988754B-6556-DB48-995A-770BD8BBD10F}" presName="root2" presStyleCnt="0"/>
      <dgm:spPr bwMode="auto"/>
    </dgm:pt>
    <dgm:pt modelId="{A87D58F1-CFF5-0344-898F-C07E02EBCA23}" type="pres">
      <dgm:prSet presAssocID="{6988754B-6556-DB48-995A-770BD8BBD10F}" presName="LevelTwoTextNode" presStyleLbl="node3" presStyleIdx="10" presStyleCnt="16" custScaleX="202196" custLinFactX="-135692" custLinFactNeighborX="-200000" custLinFactNeighborY="-767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3759C84-9BC2-C042-B2F3-5B3FCE90A522}" type="pres">
      <dgm:prSet presAssocID="{6988754B-6556-DB48-995A-770BD8BBD10F}" presName="level3hierChild" presStyleCnt="0"/>
      <dgm:spPr bwMode="auto"/>
    </dgm:pt>
    <dgm:pt modelId="{D7212578-9A9C-A246-94B6-561A4AB3E95C}" type="pres">
      <dgm:prSet presAssocID="{1BDE5258-96FD-1644-AE7A-16F78AABFD93}" presName="conn2-1" presStyleLbl="parChTrans1D2" presStyleIdx="4" presStyleCnt="5"/>
      <dgm:spPr bwMode="auto"/>
      <dgm:t>
        <a:bodyPr/>
        <a:lstStyle/>
        <a:p>
          <a:endParaRPr lang="de-DE"/>
        </a:p>
      </dgm:t>
    </dgm:pt>
    <dgm:pt modelId="{74906B5A-CE4D-A14D-ACF8-5AB720CF0FF8}" type="pres">
      <dgm:prSet presAssocID="{1BDE5258-96FD-1644-AE7A-16F78AABFD93}" presName="connTx" presStyleLbl="parChTrans1D2" presStyleIdx="4" presStyleCnt="5"/>
      <dgm:spPr bwMode="auto"/>
      <dgm:t>
        <a:bodyPr/>
        <a:lstStyle/>
        <a:p>
          <a:endParaRPr lang="de-DE"/>
        </a:p>
      </dgm:t>
    </dgm:pt>
    <dgm:pt modelId="{1B8463ED-4717-754B-B7D6-D4FE3E71B8B5}" type="pres">
      <dgm:prSet presAssocID="{B1A956FF-B140-DD4F-8D9A-935572305836}" presName="root2" presStyleCnt="0"/>
      <dgm:spPr bwMode="auto"/>
    </dgm:pt>
    <dgm:pt modelId="{08E9BA97-4659-FF47-8E45-F1A15BDCCCC8}" type="pres">
      <dgm:prSet presAssocID="{B1A956FF-B140-DD4F-8D9A-935572305836}" presName="LevelTwoTextNode" presStyleLbl="node2" presStyleIdx="4" presStyleCnt="5" custScaleX="160074" custScaleY="292856" custLinFactX="-300000" custLinFactNeighborX="-302802" custLinFactNeighborY="3990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0C90ED2-2037-0948-BBE0-A194581D616A}" type="pres">
      <dgm:prSet presAssocID="{B1A956FF-B140-DD4F-8D9A-935572305836}" presName="level3hierChild" presStyleCnt="0"/>
      <dgm:spPr bwMode="auto"/>
    </dgm:pt>
    <dgm:pt modelId="{3881B428-C84C-B64C-A266-B3AE3C9BE2FA}" type="pres">
      <dgm:prSet presAssocID="{4CD0317D-590B-0847-B63C-F37FCEE1DFF0}" presName="conn2-1" presStyleLbl="parChTrans1D3" presStyleIdx="11" presStyleCnt="16"/>
      <dgm:spPr bwMode="auto"/>
      <dgm:t>
        <a:bodyPr/>
        <a:lstStyle/>
        <a:p>
          <a:endParaRPr lang="de-DE"/>
        </a:p>
      </dgm:t>
    </dgm:pt>
    <dgm:pt modelId="{46CDACB0-5789-C548-B1E2-1A0051A3C0B3}" type="pres">
      <dgm:prSet presAssocID="{4CD0317D-590B-0847-B63C-F37FCEE1DFF0}" presName="connTx" presStyleLbl="parChTrans1D3" presStyleIdx="11" presStyleCnt="16"/>
      <dgm:spPr bwMode="auto"/>
      <dgm:t>
        <a:bodyPr/>
        <a:lstStyle/>
        <a:p>
          <a:endParaRPr lang="de-DE"/>
        </a:p>
      </dgm:t>
    </dgm:pt>
    <dgm:pt modelId="{6F6C41CB-3AA0-EB43-B031-3900F73AC865}" type="pres">
      <dgm:prSet presAssocID="{E7CDFEC4-D025-CA41-AC6E-91B38DF95DE6}" presName="root2" presStyleCnt="0"/>
      <dgm:spPr bwMode="auto"/>
    </dgm:pt>
    <dgm:pt modelId="{FF9945D7-AC02-7445-ABDC-79D25918693E}" type="pres">
      <dgm:prSet presAssocID="{E7CDFEC4-D025-CA41-AC6E-91B38DF95DE6}" presName="LevelTwoTextNode" presStyleLbl="node3" presStyleIdx="11" presStyleCnt="16" custScaleX="200875" custScaleY="153236" custLinFactX="-100000" custLinFactNeighborX="-168965" custLinFactNeighborY="3003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4A39871-CF1D-D645-84ED-373D07377B68}" type="pres">
      <dgm:prSet presAssocID="{E7CDFEC4-D025-CA41-AC6E-91B38DF95DE6}" presName="level3hierChild" presStyleCnt="0"/>
      <dgm:spPr bwMode="auto"/>
    </dgm:pt>
    <dgm:pt modelId="{B6D566FE-2280-D74E-8361-A59CD64BC471}" type="pres">
      <dgm:prSet presAssocID="{FFA76E40-EF37-6C45-8BD0-694496DD4192}" presName="conn2-1" presStyleLbl="parChTrans1D4" presStyleIdx="14" presStyleCnt="24"/>
      <dgm:spPr bwMode="auto"/>
      <dgm:t>
        <a:bodyPr/>
        <a:lstStyle/>
        <a:p>
          <a:endParaRPr lang="de-DE"/>
        </a:p>
      </dgm:t>
    </dgm:pt>
    <dgm:pt modelId="{0E0BB87C-F572-3A4E-95B3-BEF87882CB92}" type="pres">
      <dgm:prSet presAssocID="{FFA76E40-EF37-6C45-8BD0-694496DD4192}" presName="connTx" presStyleLbl="parChTrans1D4" presStyleIdx="14" presStyleCnt="24"/>
      <dgm:spPr bwMode="auto"/>
      <dgm:t>
        <a:bodyPr/>
        <a:lstStyle/>
        <a:p>
          <a:endParaRPr lang="de-DE"/>
        </a:p>
      </dgm:t>
    </dgm:pt>
    <dgm:pt modelId="{2C4547EF-747A-384C-9FF9-CB7B7FBB2338}" type="pres">
      <dgm:prSet presAssocID="{9CC0F3F7-913D-874A-B102-90E992932798}" presName="root2" presStyleCnt="0"/>
      <dgm:spPr bwMode="auto"/>
    </dgm:pt>
    <dgm:pt modelId="{4F5B719C-4371-2D43-B3ED-A8EEB83303CD}" type="pres">
      <dgm:prSet presAssocID="{9CC0F3F7-913D-874A-B102-90E992932798}" presName="LevelTwoTextNode" presStyleLbl="node4" presStyleIdx="14" presStyleCnt="24" custScaleX="135571" custLinFactNeighborX="65735" custLinFactNeighborY="-712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560F892-ED25-9240-8C78-94F5D5EF7E15}" type="pres">
      <dgm:prSet presAssocID="{9CC0F3F7-913D-874A-B102-90E992932798}" presName="level3hierChild" presStyleCnt="0"/>
      <dgm:spPr bwMode="auto"/>
    </dgm:pt>
    <dgm:pt modelId="{B95DB77C-189D-C24A-8051-11B479AB3438}" type="pres">
      <dgm:prSet presAssocID="{A5EFAC34-3776-9644-B9D7-51368E5D692B}" presName="conn2-1" presStyleLbl="parChTrans1D4" presStyleIdx="15" presStyleCnt="24"/>
      <dgm:spPr bwMode="auto"/>
      <dgm:t>
        <a:bodyPr/>
        <a:lstStyle/>
        <a:p>
          <a:endParaRPr lang="de-DE"/>
        </a:p>
      </dgm:t>
    </dgm:pt>
    <dgm:pt modelId="{F86CFF2D-3644-A94C-B409-478014BDB5C0}" type="pres">
      <dgm:prSet presAssocID="{A5EFAC34-3776-9644-B9D7-51368E5D692B}" presName="connTx" presStyleLbl="parChTrans1D4" presStyleIdx="15" presStyleCnt="24"/>
      <dgm:spPr bwMode="auto"/>
      <dgm:t>
        <a:bodyPr/>
        <a:lstStyle/>
        <a:p>
          <a:endParaRPr lang="de-DE"/>
        </a:p>
      </dgm:t>
    </dgm:pt>
    <dgm:pt modelId="{12A22C61-C7C3-6E41-8D55-AFE366E0B655}" type="pres">
      <dgm:prSet presAssocID="{7325A25C-D017-4F43-963A-C351D4ECAF2D}" presName="root2" presStyleCnt="0"/>
      <dgm:spPr bwMode="auto"/>
    </dgm:pt>
    <dgm:pt modelId="{DEA1898A-4464-934B-9E0C-76F7CBACD7CF}" type="pres">
      <dgm:prSet presAssocID="{7325A25C-D017-4F43-963A-C351D4ECAF2D}" presName="LevelTwoTextNode" presStyleLbl="node4" presStyleIdx="15" presStyleCnt="24" custScaleX="161204" custLinFactNeighborX="64198" custLinFactNeighborY="-307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2F594D5-544C-7A48-A090-131BD8713165}" type="pres">
      <dgm:prSet presAssocID="{7325A25C-D017-4F43-963A-C351D4ECAF2D}" presName="level3hierChild" presStyleCnt="0"/>
      <dgm:spPr bwMode="auto"/>
    </dgm:pt>
    <dgm:pt modelId="{3406F42F-7019-8043-AECE-051AFFCB074A}" type="pres">
      <dgm:prSet presAssocID="{2613161B-5859-8343-90BF-8A32C349B0E6}" presName="conn2-1" presStyleLbl="parChTrans1D3" presStyleIdx="12" presStyleCnt="16"/>
      <dgm:spPr bwMode="auto"/>
      <dgm:t>
        <a:bodyPr/>
        <a:lstStyle/>
        <a:p>
          <a:endParaRPr lang="de-DE"/>
        </a:p>
      </dgm:t>
    </dgm:pt>
    <dgm:pt modelId="{F8E39FD8-2260-3045-A7F8-D17B6E6CB807}" type="pres">
      <dgm:prSet presAssocID="{2613161B-5859-8343-90BF-8A32C349B0E6}" presName="connTx" presStyleLbl="parChTrans1D3" presStyleIdx="12" presStyleCnt="16"/>
      <dgm:spPr bwMode="auto"/>
      <dgm:t>
        <a:bodyPr/>
        <a:lstStyle/>
        <a:p>
          <a:endParaRPr lang="de-DE"/>
        </a:p>
      </dgm:t>
    </dgm:pt>
    <dgm:pt modelId="{609935CD-8B41-CC41-9E31-6F56842968DF}" type="pres">
      <dgm:prSet presAssocID="{9E0B3A30-054D-E041-8530-04F5CF5D950C}" presName="root2" presStyleCnt="0"/>
      <dgm:spPr bwMode="auto"/>
    </dgm:pt>
    <dgm:pt modelId="{7181CA35-CB4C-5E48-B396-8A0897B6C3BD}" type="pres">
      <dgm:prSet presAssocID="{9E0B3A30-054D-E041-8530-04F5CF5D950C}" presName="LevelTwoTextNode" presStyleLbl="node3" presStyleIdx="12" presStyleCnt="16" custScaleX="224125" custScaleY="149405" custLinFactX="-100000" custLinFactNeighborX="-168966" custLinFactNeighborY="706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16A00C5-8E14-9745-B09B-5A02BCA1D6F8}" type="pres">
      <dgm:prSet presAssocID="{9E0B3A30-054D-E041-8530-04F5CF5D950C}" presName="level3hierChild" presStyleCnt="0"/>
      <dgm:spPr bwMode="auto"/>
    </dgm:pt>
    <dgm:pt modelId="{AAA19DF0-8BE2-EB4C-A8B4-776CFA854FAD}" type="pres">
      <dgm:prSet presAssocID="{2FFA962E-EC35-3E43-B862-F9E4AD824E30}" presName="conn2-1" presStyleLbl="parChTrans1D4" presStyleIdx="16" presStyleCnt="24"/>
      <dgm:spPr bwMode="auto"/>
      <dgm:t>
        <a:bodyPr/>
        <a:lstStyle/>
        <a:p>
          <a:endParaRPr lang="de-DE"/>
        </a:p>
      </dgm:t>
    </dgm:pt>
    <dgm:pt modelId="{FFD9161E-759A-C34D-88E9-F106860EE21F}" type="pres">
      <dgm:prSet presAssocID="{2FFA962E-EC35-3E43-B862-F9E4AD824E30}" presName="connTx" presStyleLbl="parChTrans1D4" presStyleIdx="16" presStyleCnt="24"/>
      <dgm:spPr bwMode="auto"/>
      <dgm:t>
        <a:bodyPr/>
        <a:lstStyle/>
        <a:p>
          <a:endParaRPr lang="de-DE"/>
        </a:p>
      </dgm:t>
    </dgm:pt>
    <dgm:pt modelId="{71002AB3-7C36-3F4B-A12E-6034AB51408B}" type="pres">
      <dgm:prSet presAssocID="{C80D6585-8451-034D-A768-76CFA5025C2B}" presName="root2" presStyleCnt="0"/>
      <dgm:spPr bwMode="auto"/>
    </dgm:pt>
    <dgm:pt modelId="{FDFCC941-967F-FE47-B4A2-4D37C3FEE673}" type="pres">
      <dgm:prSet presAssocID="{C80D6585-8451-034D-A768-76CFA5025C2B}" presName="LevelTwoTextNode" presStyleLbl="node4" presStyleIdx="16" presStyleCnt="24" custScaleX="143306" custLinFactNeighborX="4085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64ACDE0-4129-394E-BF8D-1FF9381085CF}" type="pres">
      <dgm:prSet presAssocID="{C80D6585-8451-034D-A768-76CFA5025C2B}" presName="level3hierChild" presStyleCnt="0"/>
      <dgm:spPr bwMode="auto"/>
    </dgm:pt>
    <dgm:pt modelId="{59A562B9-C455-144C-974C-37E42847CA34}" type="pres">
      <dgm:prSet presAssocID="{6E11803D-8993-2044-B108-DB259F6EE99D}" presName="conn2-1" presStyleLbl="parChTrans1D4" presStyleIdx="17" presStyleCnt="24"/>
      <dgm:spPr bwMode="auto"/>
      <dgm:t>
        <a:bodyPr/>
        <a:lstStyle/>
        <a:p>
          <a:endParaRPr lang="de-DE"/>
        </a:p>
      </dgm:t>
    </dgm:pt>
    <dgm:pt modelId="{80C2B714-4F0A-1B48-9205-F4BA68D334FF}" type="pres">
      <dgm:prSet presAssocID="{6E11803D-8993-2044-B108-DB259F6EE99D}" presName="connTx" presStyleLbl="parChTrans1D4" presStyleIdx="17" presStyleCnt="24"/>
      <dgm:spPr bwMode="auto"/>
      <dgm:t>
        <a:bodyPr/>
        <a:lstStyle/>
        <a:p>
          <a:endParaRPr lang="de-DE"/>
        </a:p>
      </dgm:t>
    </dgm:pt>
    <dgm:pt modelId="{EED23820-4CC5-5144-90E1-AD0103D5AFBE}" type="pres">
      <dgm:prSet presAssocID="{02364496-DEB3-854A-B449-E9927CF6A076}" presName="root2" presStyleCnt="0"/>
      <dgm:spPr bwMode="auto"/>
    </dgm:pt>
    <dgm:pt modelId="{E9E8AD37-F83D-3648-AE83-E066A3E0D922}" type="pres">
      <dgm:prSet presAssocID="{02364496-DEB3-854A-B449-E9927CF6A076}" presName="LevelTwoTextNode" presStyleLbl="node4" presStyleIdx="17" presStyleCnt="24" custScaleX="176504" custLinFactNeighborX="41170" custLinFactNeighborY="-483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012CFEE-0730-764F-B0F8-482E1501BDAA}" type="pres">
      <dgm:prSet presAssocID="{02364496-DEB3-854A-B449-E9927CF6A076}" presName="level3hierChild" presStyleCnt="0"/>
      <dgm:spPr bwMode="auto"/>
    </dgm:pt>
    <dgm:pt modelId="{07428D11-64CB-CD40-986D-9852A303FF6A}" type="pres">
      <dgm:prSet presAssocID="{3A865F2C-203F-D84A-A05C-7258D791AF84}" presName="conn2-1" presStyleLbl="parChTrans1D3" presStyleIdx="13" presStyleCnt="16"/>
      <dgm:spPr bwMode="auto"/>
      <dgm:t>
        <a:bodyPr/>
        <a:lstStyle/>
        <a:p>
          <a:endParaRPr lang="de-DE"/>
        </a:p>
      </dgm:t>
    </dgm:pt>
    <dgm:pt modelId="{A43523C9-8FE1-3841-AFA7-F0D75DEBB1E0}" type="pres">
      <dgm:prSet presAssocID="{3A865F2C-203F-D84A-A05C-7258D791AF84}" presName="connTx" presStyleLbl="parChTrans1D3" presStyleIdx="13" presStyleCnt="16"/>
      <dgm:spPr bwMode="auto"/>
      <dgm:t>
        <a:bodyPr/>
        <a:lstStyle/>
        <a:p>
          <a:endParaRPr lang="de-DE"/>
        </a:p>
      </dgm:t>
    </dgm:pt>
    <dgm:pt modelId="{3B98A3DE-0092-7145-8D36-655E3C6D09E8}" type="pres">
      <dgm:prSet presAssocID="{7B9E05C0-4F86-0B47-8729-58DBBC35AEF1}" presName="root2" presStyleCnt="0"/>
      <dgm:spPr bwMode="auto"/>
    </dgm:pt>
    <dgm:pt modelId="{8928DEA0-442C-2748-9D93-8920528D60A1}" type="pres">
      <dgm:prSet presAssocID="{7B9E05C0-4F86-0B47-8729-58DBBC35AEF1}" presName="LevelTwoTextNode" presStyleLbl="node3" presStyleIdx="13" presStyleCnt="16" custScaleX="198784" custScaleY="132922" custLinFactX="-100000" custLinFactNeighborX="-168966" custLinFactNeighborY="1505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537C4F2-9613-D646-9D9F-39C3592B6446}" type="pres">
      <dgm:prSet presAssocID="{7B9E05C0-4F86-0B47-8729-58DBBC35AEF1}" presName="level3hierChild" presStyleCnt="0"/>
      <dgm:spPr bwMode="auto"/>
    </dgm:pt>
    <dgm:pt modelId="{EEF8C97F-30E3-E540-B1F4-802FB822DB74}" type="pres">
      <dgm:prSet presAssocID="{F957673D-2FAB-7647-845C-32E3D6219070}" presName="conn2-1" presStyleLbl="parChTrans1D4" presStyleIdx="18" presStyleCnt="24"/>
      <dgm:spPr bwMode="auto"/>
      <dgm:t>
        <a:bodyPr/>
        <a:lstStyle/>
        <a:p>
          <a:endParaRPr lang="de-DE"/>
        </a:p>
      </dgm:t>
    </dgm:pt>
    <dgm:pt modelId="{7B421F81-0E6F-5C44-B218-509CC97CCFDB}" type="pres">
      <dgm:prSet presAssocID="{F957673D-2FAB-7647-845C-32E3D6219070}" presName="connTx" presStyleLbl="parChTrans1D4" presStyleIdx="18" presStyleCnt="24"/>
      <dgm:spPr bwMode="auto"/>
      <dgm:t>
        <a:bodyPr/>
        <a:lstStyle/>
        <a:p>
          <a:endParaRPr lang="de-DE"/>
        </a:p>
      </dgm:t>
    </dgm:pt>
    <dgm:pt modelId="{86FD32B5-549B-CD41-B4F7-51A93447EB0D}" type="pres">
      <dgm:prSet presAssocID="{61FAF576-D16D-854F-A861-90DF4BD6CCBA}" presName="root2" presStyleCnt="0"/>
      <dgm:spPr bwMode="auto"/>
    </dgm:pt>
    <dgm:pt modelId="{1FE3BE58-797B-4848-90D3-D02399033629}" type="pres">
      <dgm:prSet presAssocID="{61FAF576-D16D-854F-A861-90DF4BD6CCBA}" presName="LevelTwoTextNode" presStyleLbl="node4" presStyleIdx="18" presStyleCnt="24" custScaleX="133627" custLinFactNeighborX="6653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E676977-F69B-8645-B785-87489C3C7B24}" type="pres">
      <dgm:prSet presAssocID="{61FAF576-D16D-854F-A861-90DF4BD6CCBA}" presName="level3hierChild" presStyleCnt="0"/>
      <dgm:spPr bwMode="auto"/>
    </dgm:pt>
    <dgm:pt modelId="{47A956BF-676A-614B-ADEA-1187ABF73C72}" type="pres">
      <dgm:prSet presAssocID="{71D8EC72-9820-3444-9BF7-37735AD745A3}" presName="conn2-1" presStyleLbl="parChTrans1D4" presStyleIdx="19" presStyleCnt="24"/>
      <dgm:spPr bwMode="auto"/>
      <dgm:t>
        <a:bodyPr/>
        <a:lstStyle/>
        <a:p>
          <a:endParaRPr lang="de-DE"/>
        </a:p>
      </dgm:t>
    </dgm:pt>
    <dgm:pt modelId="{D8F02938-F67A-EC4F-93F4-C7AE97E2E5D2}" type="pres">
      <dgm:prSet presAssocID="{71D8EC72-9820-3444-9BF7-37735AD745A3}" presName="connTx" presStyleLbl="parChTrans1D4" presStyleIdx="19" presStyleCnt="24"/>
      <dgm:spPr bwMode="auto"/>
      <dgm:t>
        <a:bodyPr/>
        <a:lstStyle/>
        <a:p>
          <a:endParaRPr lang="de-DE"/>
        </a:p>
      </dgm:t>
    </dgm:pt>
    <dgm:pt modelId="{7716D576-7AB6-064F-95E7-9824AA56C932}" type="pres">
      <dgm:prSet presAssocID="{4448076A-89F6-E646-B4F5-7AA6EE79B53D}" presName="root2" presStyleCnt="0"/>
      <dgm:spPr bwMode="auto"/>
    </dgm:pt>
    <dgm:pt modelId="{3882D2B6-ABAF-6A41-82CA-D7820FBD7DB3}" type="pres">
      <dgm:prSet presAssocID="{4448076A-89F6-E646-B4F5-7AA6EE79B53D}" presName="LevelTwoTextNode" presStyleLbl="node4" presStyleIdx="19" presStyleCnt="24" custScaleX="172174" custScaleY="72370" custLinFactNeighborX="63543" custLinFactNeighborY="42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1821080-0D24-DB42-93DE-5D1399D15BAE}" type="pres">
      <dgm:prSet presAssocID="{4448076A-89F6-E646-B4F5-7AA6EE79B53D}" presName="level3hierChild" presStyleCnt="0"/>
      <dgm:spPr bwMode="auto"/>
    </dgm:pt>
    <dgm:pt modelId="{5150B48D-2020-C646-A2A4-8F3E74A1FA6B}" type="pres">
      <dgm:prSet presAssocID="{30F12AE4-A63F-FD48-97B5-2C6F347F796E}" presName="conn2-1" presStyleLbl="parChTrans1D3" presStyleIdx="14" presStyleCnt="16"/>
      <dgm:spPr bwMode="auto"/>
      <dgm:t>
        <a:bodyPr/>
        <a:lstStyle/>
        <a:p>
          <a:endParaRPr lang="de-DE"/>
        </a:p>
      </dgm:t>
    </dgm:pt>
    <dgm:pt modelId="{4067631C-48BA-AB4D-BB5B-7833CC99C647}" type="pres">
      <dgm:prSet presAssocID="{30F12AE4-A63F-FD48-97B5-2C6F347F796E}" presName="connTx" presStyleLbl="parChTrans1D3" presStyleIdx="14" presStyleCnt="16"/>
      <dgm:spPr bwMode="auto"/>
      <dgm:t>
        <a:bodyPr/>
        <a:lstStyle/>
        <a:p>
          <a:endParaRPr lang="de-DE"/>
        </a:p>
      </dgm:t>
    </dgm:pt>
    <dgm:pt modelId="{67C9E8D6-8440-0B46-AB2F-864ECA9A79D0}" type="pres">
      <dgm:prSet presAssocID="{7F94FAB1-CF98-5F4B-AB9B-5CCE8EA0C5E7}" presName="root2" presStyleCnt="0"/>
      <dgm:spPr bwMode="auto"/>
    </dgm:pt>
    <dgm:pt modelId="{C0881821-87C0-304D-BEB0-D01216282141}" type="pres">
      <dgm:prSet presAssocID="{7F94FAB1-CF98-5F4B-AB9B-5CCE8EA0C5E7}" presName="LevelTwoTextNode" presStyleLbl="node3" presStyleIdx="14" presStyleCnt="16" custScaleX="183381" custScaleY="121227" custLinFactX="-100000" custLinFactNeighborX="-168965" custLinFactNeighborY="-118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DC5C95E-99F0-D64E-AE1A-54902178972D}" type="pres">
      <dgm:prSet presAssocID="{7F94FAB1-CF98-5F4B-AB9B-5CCE8EA0C5E7}" presName="level3hierChild" presStyleCnt="0"/>
      <dgm:spPr bwMode="auto"/>
    </dgm:pt>
    <dgm:pt modelId="{BDC46D52-2E70-4646-AE6E-C6A5FEC6500E}" type="pres">
      <dgm:prSet presAssocID="{9C313206-BC15-C34A-B118-1A726E5E8D3D}" presName="conn2-1" presStyleLbl="parChTrans1D4" presStyleIdx="20" presStyleCnt="24"/>
      <dgm:spPr bwMode="auto"/>
      <dgm:t>
        <a:bodyPr/>
        <a:lstStyle/>
        <a:p>
          <a:endParaRPr lang="de-DE"/>
        </a:p>
      </dgm:t>
    </dgm:pt>
    <dgm:pt modelId="{4763CE6B-E43D-984B-B155-5DE1686B51D3}" type="pres">
      <dgm:prSet presAssocID="{9C313206-BC15-C34A-B118-1A726E5E8D3D}" presName="connTx" presStyleLbl="parChTrans1D4" presStyleIdx="20" presStyleCnt="24"/>
      <dgm:spPr bwMode="auto"/>
      <dgm:t>
        <a:bodyPr/>
        <a:lstStyle/>
        <a:p>
          <a:endParaRPr lang="de-DE"/>
        </a:p>
      </dgm:t>
    </dgm:pt>
    <dgm:pt modelId="{E44C9607-3022-4543-9F2F-8EC365BE4AB6}" type="pres">
      <dgm:prSet presAssocID="{C252A498-F400-B34A-9F2C-40771E31C313}" presName="root2" presStyleCnt="0"/>
      <dgm:spPr bwMode="auto"/>
    </dgm:pt>
    <dgm:pt modelId="{6F33A53C-2C64-C34B-9F71-30EC245C279A}" type="pres">
      <dgm:prSet presAssocID="{C252A498-F400-B34A-9F2C-40771E31C313}" presName="LevelTwoTextNode" presStyleLbl="node4" presStyleIdx="20" presStyleCnt="24" custScaleX="147131" custScaleY="79812" custLinFactNeighborX="78054" custLinFactNeighborY="605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A801D59-FD28-1046-8C01-864989F83736}" type="pres">
      <dgm:prSet presAssocID="{C252A498-F400-B34A-9F2C-40771E31C313}" presName="level3hierChild" presStyleCnt="0"/>
      <dgm:spPr bwMode="auto"/>
    </dgm:pt>
    <dgm:pt modelId="{9371D732-1E15-5F46-8ECC-9460CACBCBB5}" type="pres">
      <dgm:prSet presAssocID="{9C541390-4693-1E4D-8FD7-73B3958D2070}" presName="conn2-1" presStyleLbl="parChTrans1D4" presStyleIdx="21" presStyleCnt="24"/>
      <dgm:spPr bwMode="auto"/>
      <dgm:t>
        <a:bodyPr/>
        <a:lstStyle/>
        <a:p>
          <a:endParaRPr lang="de-DE"/>
        </a:p>
      </dgm:t>
    </dgm:pt>
    <dgm:pt modelId="{D68ABFFB-7DE1-CA46-B780-A170C0507B3D}" type="pres">
      <dgm:prSet presAssocID="{9C541390-4693-1E4D-8FD7-73B3958D2070}" presName="connTx" presStyleLbl="parChTrans1D4" presStyleIdx="21" presStyleCnt="24"/>
      <dgm:spPr bwMode="auto"/>
      <dgm:t>
        <a:bodyPr/>
        <a:lstStyle/>
        <a:p>
          <a:endParaRPr lang="de-DE"/>
        </a:p>
      </dgm:t>
    </dgm:pt>
    <dgm:pt modelId="{1CBDA7AE-648A-7942-9D58-06B24C8F29D4}" type="pres">
      <dgm:prSet presAssocID="{7AB4C873-266A-7947-9D61-296611B1C699}" presName="root2" presStyleCnt="0"/>
      <dgm:spPr bwMode="auto"/>
    </dgm:pt>
    <dgm:pt modelId="{3CE226E1-0AA4-1143-AC6A-32FD8062B3AC}" type="pres">
      <dgm:prSet presAssocID="{7AB4C873-266A-7947-9D61-296611B1C699}" presName="LevelTwoTextNode" presStyleLbl="node4" presStyleIdx="21" presStyleCnt="24" custScaleX="173907" custLinFactNeighborX="77150" custLinFactNeighborY="42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E7FD4BA-EAD2-1048-9333-852CA3940B6E}" type="pres">
      <dgm:prSet presAssocID="{7AB4C873-266A-7947-9D61-296611B1C699}" presName="level3hierChild" presStyleCnt="0"/>
      <dgm:spPr bwMode="auto"/>
    </dgm:pt>
    <dgm:pt modelId="{E3B95240-2B7A-8A4B-A7F3-B7F1A03AF4D6}" type="pres">
      <dgm:prSet presAssocID="{8807459F-8FB3-DC40-A975-0F1E06593F8E}" presName="conn2-1" presStyleLbl="parChTrans1D3" presStyleIdx="15" presStyleCnt="16"/>
      <dgm:spPr bwMode="auto"/>
      <dgm:t>
        <a:bodyPr/>
        <a:lstStyle/>
        <a:p>
          <a:endParaRPr lang="de-DE"/>
        </a:p>
      </dgm:t>
    </dgm:pt>
    <dgm:pt modelId="{907F42D2-E26D-3049-A387-528EF7DA7D1C}" type="pres">
      <dgm:prSet presAssocID="{8807459F-8FB3-DC40-A975-0F1E06593F8E}" presName="connTx" presStyleLbl="parChTrans1D3" presStyleIdx="15" presStyleCnt="16"/>
      <dgm:spPr bwMode="auto"/>
      <dgm:t>
        <a:bodyPr/>
        <a:lstStyle/>
        <a:p>
          <a:endParaRPr lang="de-DE"/>
        </a:p>
      </dgm:t>
    </dgm:pt>
    <dgm:pt modelId="{48672595-0BCD-8E44-92B7-D43604A10521}" type="pres">
      <dgm:prSet presAssocID="{ECC4A4B7-748A-CA44-BD42-BE70B822A47D}" presName="root2" presStyleCnt="0"/>
      <dgm:spPr bwMode="auto"/>
    </dgm:pt>
    <dgm:pt modelId="{E13699CC-318A-3744-907D-40F8712F4BFB}" type="pres">
      <dgm:prSet presAssocID="{ECC4A4B7-748A-CA44-BD42-BE70B822A47D}" presName="LevelTwoTextNode" presStyleLbl="node3" presStyleIdx="15" presStyleCnt="16" custScaleX="160806" custScaleY="125633" custLinFactX="-100000" custLinFactNeighborX="-168966" custLinFactNeighborY="-1433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01ACF68-2BD5-194A-84D4-AF65E953BB5F}" type="pres">
      <dgm:prSet presAssocID="{ECC4A4B7-748A-CA44-BD42-BE70B822A47D}" presName="level3hierChild" presStyleCnt="0"/>
      <dgm:spPr bwMode="auto"/>
    </dgm:pt>
    <dgm:pt modelId="{5C29C1D9-52E1-DF49-8D93-4ADB87A90E19}" type="pres">
      <dgm:prSet presAssocID="{41DE8E08-8667-5440-987B-99945F8CAD46}" presName="conn2-1" presStyleLbl="parChTrans1D4" presStyleIdx="22" presStyleCnt="24"/>
      <dgm:spPr bwMode="auto"/>
      <dgm:t>
        <a:bodyPr/>
        <a:lstStyle/>
        <a:p>
          <a:endParaRPr lang="de-DE"/>
        </a:p>
      </dgm:t>
    </dgm:pt>
    <dgm:pt modelId="{A0C5AF88-F344-0748-9952-7A91CE4D80F2}" type="pres">
      <dgm:prSet presAssocID="{41DE8E08-8667-5440-987B-99945F8CAD46}" presName="connTx" presStyleLbl="parChTrans1D4" presStyleIdx="22" presStyleCnt="24"/>
      <dgm:spPr bwMode="auto"/>
      <dgm:t>
        <a:bodyPr/>
        <a:lstStyle/>
        <a:p>
          <a:endParaRPr lang="de-DE"/>
        </a:p>
      </dgm:t>
    </dgm:pt>
    <dgm:pt modelId="{57310B4D-E250-9349-A262-7DEB919315FF}" type="pres">
      <dgm:prSet presAssocID="{7073ADBA-E31E-9943-B0BF-3A4F982272F5}" presName="root2" presStyleCnt="0"/>
      <dgm:spPr bwMode="auto"/>
    </dgm:pt>
    <dgm:pt modelId="{9D47A2FC-4125-744C-BCD4-573B94D81DA8}" type="pres">
      <dgm:prSet presAssocID="{7073ADBA-E31E-9943-B0BF-3A4F982272F5}" presName="LevelTwoTextNode" presStyleLbl="node4" presStyleIdx="22" presStyleCnt="24" custScaleX="139751" custScaleY="83805" custLinFactNeighborX="98800" custLinFactNeighborY="53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37314E9-72EF-DE4F-BA5C-0672FE77557B}" type="pres">
      <dgm:prSet presAssocID="{7073ADBA-E31E-9943-B0BF-3A4F982272F5}" presName="level3hierChild" presStyleCnt="0"/>
      <dgm:spPr bwMode="auto"/>
    </dgm:pt>
    <dgm:pt modelId="{CBF29BD1-EA62-1842-86F9-E48081EB9AE2}" type="pres">
      <dgm:prSet presAssocID="{BD838AB3-1801-4049-BD5B-62BF1688BD29}" presName="conn2-1" presStyleLbl="parChTrans1D4" presStyleIdx="23" presStyleCnt="24"/>
      <dgm:spPr bwMode="auto"/>
      <dgm:t>
        <a:bodyPr/>
        <a:lstStyle/>
        <a:p>
          <a:endParaRPr lang="de-DE"/>
        </a:p>
      </dgm:t>
    </dgm:pt>
    <dgm:pt modelId="{E7F54D82-17A4-5845-A5E9-98C0B9DD95A2}" type="pres">
      <dgm:prSet presAssocID="{BD838AB3-1801-4049-BD5B-62BF1688BD29}" presName="connTx" presStyleLbl="parChTrans1D4" presStyleIdx="23" presStyleCnt="24"/>
      <dgm:spPr bwMode="auto"/>
      <dgm:t>
        <a:bodyPr/>
        <a:lstStyle/>
        <a:p>
          <a:endParaRPr lang="de-DE"/>
        </a:p>
      </dgm:t>
    </dgm:pt>
    <dgm:pt modelId="{05021430-BF33-8743-A57F-6DCF8CA6ED1A}" type="pres">
      <dgm:prSet presAssocID="{A657DDE1-E15C-4B48-9CE3-0C4405BA6ED3}" presName="root2" presStyleCnt="0"/>
      <dgm:spPr bwMode="auto"/>
    </dgm:pt>
    <dgm:pt modelId="{2461F2BD-2EA3-DE49-8A2F-852DB1286F7F}" type="pres">
      <dgm:prSet presAssocID="{A657DDE1-E15C-4B48-9CE3-0C4405BA6ED3}" presName="LevelTwoTextNode" presStyleLbl="node4" presStyleIdx="23" presStyleCnt="24" custScaleX="171029" custScaleY="75790" custLinFactNeighborX="97280" custLinFactNeighborY="558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1EB29DA-A98C-9E4B-8016-13BE8231013D}" type="pres">
      <dgm:prSet presAssocID="{A657DDE1-E15C-4B48-9CE3-0C4405BA6ED3}" presName="level3hierChild" presStyleCnt="0"/>
      <dgm:spPr bwMode="auto"/>
    </dgm:pt>
  </dgm:ptLst>
  <dgm:cxnLst>
    <dgm:cxn modelId="{C37D891C-A98A-D04B-A456-E6B2F242D50D}" type="presOf" srcId="{3BFB190D-3C95-424E-8AD5-3CD9D337E368}" destId="{421E1134-C8AF-EA42-8630-0EF09E0279EC}" srcOrd="0" destOrd="0" presId="urn:microsoft.com/office/officeart/2005/8/layout/hierarchy2"/>
    <dgm:cxn modelId="{2878F7EA-547B-E74F-96E1-6EAD4C0B894E}" type="presOf" srcId="{9C313206-BC15-C34A-B118-1A726E5E8D3D}" destId="{BDC46D52-2E70-4646-AE6E-C6A5FEC6500E}" srcOrd="0" destOrd="0" presId="urn:microsoft.com/office/officeart/2005/8/layout/hierarchy2"/>
    <dgm:cxn modelId="{86A3F868-0884-4E47-844E-6A7D42694DC9}" srcId="{ECC4A4B7-748A-CA44-BD42-BE70B822A47D}" destId="{A657DDE1-E15C-4B48-9CE3-0C4405BA6ED3}" srcOrd="1" destOrd="0" parTransId="{BD838AB3-1801-4049-BD5B-62BF1688BD29}" sibTransId="{10822EB4-608D-234F-9A5A-369F975ABFA9}"/>
    <dgm:cxn modelId="{127492C0-2926-FE4F-BD1D-33539D6AFDE6}" type="presOf" srcId="{09B0035F-78CD-2244-AE38-5450BFB7AE18}" destId="{1CD129AF-D5D0-7E43-8888-AB23BF0B6604}" srcOrd="1" destOrd="0" presId="urn:microsoft.com/office/officeart/2005/8/layout/hierarchy2"/>
    <dgm:cxn modelId="{F4AA237C-1518-1947-93B9-AECA0AA1BC39}" type="presOf" srcId="{0CC3A2EA-33EC-BC42-B25D-6406255603C2}" destId="{2ECC799F-BA36-924B-9626-D8D1D55E3D55}" srcOrd="1" destOrd="0" presId="urn:microsoft.com/office/officeart/2005/8/layout/hierarchy2"/>
    <dgm:cxn modelId="{1B094E1F-90B4-7A42-9DC8-5A4AAB8F6BDA}" type="presOf" srcId="{A50C5334-AF57-BD46-A026-3F39B2BC36B3}" destId="{A833C4B5-454D-AC47-A436-215EFF682205}" srcOrd="0" destOrd="0" presId="urn:microsoft.com/office/officeart/2005/8/layout/hierarchy2"/>
    <dgm:cxn modelId="{C1D0C33D-67DE-E34C-9B02-AB3BDF19A315}" type="presOf" srcId="{BD838AB3-1801-4049-BD5B-62BF1688BD29}" destId="{CBF29BD1-EA62-1842-86F9-E48081EB9AE2}" srcOrd="0" destOrd="0" presId="urn:microsoft.com/office/officeart/2005/8/layout/hierarchy2"/>
    <dgm:cxn modelId="{260D2902-73D8-7341-AFF6-679BE5A645DB}" type="presOf" srcId="{0EE7A897-1914-F646-B95D-8CB0BB6AD273}" destId="{9342B559-D938-2948-B59A-4FA14A2859C8}" srcOrd="0" destOrd="0" presId="urn:microsoft.com/office/officeart/2005/8/layout/hierarchy2"/>
    <dgm:cxn modelId="{6828B38A-6626-7147-A18F-4F93261BA7B9}" srcId="{40D781E9-534B-9849-85FC-AE15865434AE}" destId="{1C254629-2360-514F-A71E-5945B92380A1}" srcOrd="0" destOrd="0" parTransId="{A573260D-A776-544D-98D5-A3AB1224BE3C}" sibTransId="{51A750B1-372F-3B42-966D-D005C6E65B3C}"/>
    <dgm:cxn modelId="{84AF3153-37DD-3D45-91EA-B13CF28D8DCD}" type="presOf" srcId="{1B72B65C-379E-164D-997D-D3C574490EA4}" destId="{41063E16-C8BA-B745-9C69-3ADC81EC8420}" srcOrd="0" destOrd="0" presId="urn:microsoft.com/office/officeart/2005/8/layout/hierarchy2"/>
    <dgm:cxn modelId="{637C4B2E-4A1C-044F-A540-6A425E7FEAD9}" type="presOf" srcId="{7E0DED9E-80D5-7841-AFF7-0BF7329A5B4F}" destId="{5E5F37B1-C2B3-8B4B-AA59-4957E973C819}" srcOrd="1" destOrd="0" presId="urn:microsoft.com/office/officeart/2005/8/layout/hierarchy2"/>
    <dgm:cxn modelId="{AB390D48-C805-2843-B6A9-E4DCB672C96A}" type="presOf" srcId="{62F561C6-3510-3146-96FE-9824F40CA439}" destId="{682A780A-C77E-F741-9CF4-20012A4705B0}" srcOrd="0" destOrd="0" presId="urn:microsoft.com/office/officeart/2005/8/layout/hierarchy2"/>
    <dgm:cxn modelId="{3A905959-4DBD-9843-BC00-D2C65C3EE28C}" srcId="{B1A956FF-B140-DD4F-8D9A-935572305836}" destId="{9E0B3A30-054D-E041-8530-04F5CF5D950C}" srcOrd="1" destOrd="0" parTransId="{2613161B-5859-8343-90BF-8A32C349B0E6}" sibTransId="{B39FF1C6-1EAA-294A-8D6B-A7E34CE96927}"/>
    <dgm:cxn modelId="{6D671502-66B6-2243-BCBC-0DFF66F41197}" type="presOf" srcId="{02364496-DEB3-854A-B449-E9927CF6A076}" destId="{E9E8AD37-F83D-3648-AE83-E066A3E0D922}" srcOrd="0" destOrd="0" presId="urn:microsoft.com/office/officeart/2005/8/layout/hierarchy2"/>
    <dgm:cxn modelId="{DBD26613-230E-8646-8961-DC6DE3E1E556}" type="presOf" srcId="{A573260D-A776-544D-98D5-A3AB1224BE3C}" destId="{6F5FE11D-962A-D340-997E-EFBA277AA4A4}" srcOrd="1" destOrd="0" presId="urn:microsoft.com/office/officeart/2005/8/layout/hierarchy2"/>
    <dgm:cxn modelId="{02D50776-9B33-5C4E-824F-C413BCCD0FC4}" type="presOf" srcId="{7B9E05C0-4F86-0B47-8729-58DBBC35AEF1}" destId="{8928DEA0-442C-2748-9D93-8920528D60A1}" srcOrd="0" destOrd="0" presId="urn:microsoft.com/office/officeart/2005/8/layout/hierarchy2"/>
    <dgm:cxn modelId="{093D88C3-F6E8-404E-82BC-1F05D4C14DCA}" srcId="{1D26166B-8A70-E943-AFB9-75D1DD159443}" destId="{699DF567-197A-794E-B1EA-708438BE6E9C}" srcOrd="0" destOrd="0" parTransId="{B3AC567D-95B2-564C-AB7B-F2C5A47F2704}" sibTransId="{C4F53A3D-DB68-904E-B4AA-7B558DAB0C2C}"/>
    <dgm:cxn modelId="{DEB35364-9351-2F48-BF61-F9F3EAAD0A52}" srcId="{9E0B3A30-054D-E041-8530-04F5CF5D950C}" destId="{02364496-DEB3-854A-B449-E9927CF6A076}" srcOrd="1" destOrd="0" parTransId="{6E11803D-8993-2044-B108-DB259F6EE99D}" sibTransId="{39643E37-321C-A340-88CA-933D26F59191}"/>
    <dgm:cxn modelId="{99323A89-E811-3A49-8290-19AE86B5AF8A}" srcId="{7F94FAB1-CF98-5F4B-AB9B-5CCE8EA0C5E7}" destId="{7AB4C873-266A-7947-9D61-296611B1C699}" srcOrd="1" destOrd="0" parTransId="{9C541390-4693-1E4D-8FD7-73B3958D2070}" sibTransId="{D997CD2D-AA66-874E-9274-E51195F5E2C6}"/>
    <dgm:cxn modelId="{5A102F84-6A4C-6645-BF37-E1CF428A370F}" type="presOf" srcId="{09B0035F-78CD-2244-AE38-5450BFB7AE18}" destId="{587F5A92-ADBB-7148-A694-2E0E25F98BEF}" srcOrd="0" destOrd="0" presId="urn:microsoft.com/office/officeart/2005/8/layout/hierarchy2"/>
    <dgm:cxn modelId="{690BAE18-0FEA-B44C-8C53-44DC430D3180}" type="presOf" srcId="{E0C36383-0DD9-BC40-8E1D-2817B0322E05}" destId="{7C8A9B8E-1DCC-F94C-BE97-C8AB05C2A05F}" srcOrd="1" destOrd="0" presId="urn:microsoft.com/office/officeart/2005/8/layout/hierarchy2"/>
    <dgm:cxn modelId="{11B47A01-D575-0D4B-8BBA-F9026A6E02A1}" type="presOf" srcId="{6AC139BB-7064-1845-BDEA-E0D307F7B64F}" destId="{5BB7B152-0C34-8F46-B7ED-C918CAE5F386}" srcOrd="0" destOrd="0" presId="urn:microsoft.com/office/officeart/2005/8/layout/hierarchy2"/>
    <dgm:cxn modelId="{1CC96808-27F5-8542-A652-B6901EA21C48}" srcId="{B1A956FF-B140-DD4F-8D9A-935572305836}" destId="{E7CDFEC4-D025-CA41-AC6E-91B38DF95DE6}" srcOrd="0" destOrd="0" parTransId="{4CD0317D-590B-0847-B63C-F37FCEE1DFF0}" sibTransId="{8884CFA2-1E96-D64D-8F9F-9A65B7AE51D5}"/>
    <dgm:cxn modelId="{33D32AE2-A462-A647-910A-1A8EC1DBACD5}" type="presOf" srcId="{F4D44499-CE84-7B44-AD03-9C1DF86FF6F4}" destId="{38EA2AC8-6F19-4F4F-B28B-3DB13D016BEE}" srcOrd="0" destOrd="0" presId="urn:microsoft.com/office/officeart/2005/8/layout/hierarchy2"/>
    <dgm:cxn modelId="{67698A10-E73B-1B4C-A0EF-BB3D935C7F2A}" type="presOf" srcId="{3A865F2C-203F-D84A-A05C-7258D791AF84}" destId="{07428D11-64CB-CD40-986D-9852A303FF6A}" srcOrd="0" destOrd="0" presId="urn:microsoft.com/office/officeart/2005/8/layout/hierarchy2"/>
    <dgm:cxn modelId="{F25526BB-AF04-BA4D-B1A1-F2AC667EFA84}" type="presOf" srcId="{B709FBC1-CAB6-F444-80C3-15586FDEB375}" destId="{D3A494DA-4E62-F94A-887E-0481E345A45E}" srcOrd="1" destOrd="0" presId="urn:microsoft.com/office/officeart/2005/8/layout/hierarchy2"/>
    <dgm:cxn modelId="{CE569FCD-B793-FF4A-8C37-DAB1BA027DB4}" type="presOf" srcId="{FD037E5C-7CEA-2E4B-B377-89A66EFC0E56}" destId="{0FBF2D0B-3494-2448-B539-DE59229909F1}" srcOrd="1" destOrd="0" presId="urn:microsoft.com/office/officeart/2005/8/layout/hierarchy2"/>
    <dgm:cxn modelId="{45CF3288-D8B2-5248-95CE-C5895F9B82B2}" type="presOf" srcId="{CFABFE5D-F231-1A4E-8413-CA480AF39958}" destId="{0FD47386-11CC-7748-A25D-B57BC5AE4FCB}" srcOrd="0" destOrd="0" presId="urn:microsoft.com/office/officeart/2005/8/layout/hierarchy2"/>
    <dgm:cxn modelId="{574C4680-F1E2-3C4A-97D6-4229DE6187D1}" type="presOf" srcId="{725982F4-9385-2040-B137-8488A885C987}" destId="{B0C4A087-08E3-8444-9344-4DBD21C5ABB8}" srcOrd="0" destOrd="0" presId="urn:microsoft.com/office/officeart/2005/8/layout/hierarchy2"/>
    <dgm:cxn modelId="{C54D53C1-D6C2-A443-BBC2-9BF531A140C3}" type="presOf" srcId="{4448076A-89F6-E646-B4F5-7AA6EE79B53D}" destId="{3882D2B6-ABAF-6A41-82CA-D7820FBD7DB3}" srcOrd="0" destOrd="0" presId="urn:microsoft.com/office/officeart/2005/8/layout/hierarchy2"/>
    <dgm:cxn modelId="{109F5A9F-DBAF-5342-A439-7D24B7AF9F76}" type="presOf" srcId="{EC11F54B-1FFE-3B42-9FD5-DE2FF403C8FA}" destId="{AFFD9D41-843F-174A-9789-59F27FA48FF2}" srcOrd="1" destOrd="0" presId="urn:microsoft.com/office/officeart/2005/8/layout/hierarchy2"/>
    <dgm:cxn modelId="{4615A375-05B0-3449-8D1F-CFFF742F95A3}" type="presOf" srcId="{94B7D135-C462-EF48-BAAB-3B0AB905E47E}" destId="{A32DB3AA-6192-A24A-8294-47BCD5C8C20A}" srcOrd="1" destOrd="0" presId="urn:microsoft.com/office/officeart/2005/8/layout/hierarchy2"/>
    <dgm:cxn modelId="{5829E1DC-688C-3240-B1BE-F6874C375113}" type="presOf" srcId="{D3363EDC-6AE0-A542-9EBC-875CD181CEC5}" destId="{8E8F0F17-792E-474F-AD45-CE0D87722313}" srcOrd="0" destOrd="0" presId="urn:microsoft.com/office/officeart/2005/8/layout/hierarchy2"/>
    <dgm:cxn modelId="{EEB47E20-92F0-0241-8F4D-44B131A9D351}" type="presOf" srcId="{106FE66E-A717-8F45-8B21-A3BAE993B2C9}" destId="{735CD909-34D3-A745-854A-3AAE2D4F74A7}" srcOrd="0" destOrd="0" presId="urn:microsoft.com/office/officeart/2005/8/layout/hierarchy2"/>
    <dgm:cxn modelId="{4D955DB9-5E48-8940-855A-AB9E386482B6}" srcId="{6D29DE33-18CD-BF4C-A3EF-7C8EACCE8497}" destId="{4C1E76D4-27D6-6641-82EF-C1C85FD6FA4D}" srcOrd="1" destOrd="0" parTransId="{09B0035F-78CD-2244-AE38-5450BFB7AE18}" sibTransId="{8AB03F05-74E9-5742-9483-BDEDEF2DFE38}"/>
    <dgm:cxn modelId="{859F35B8-DD55-6548-9C2C-6941F052A4DF}" srcId="{94297B06-29E0-C249-BDE1-A333B9077BFE}" destId="{4C2E14BB-E2CB-4B4A-8E8C-156ED3C86734}" srcOrd="0" destOrd="0" parTransId="{EC11F54B-1FFE-3B42-9FD5-DE2FF403C8FA}" sibTransId="{4C4A834A-4056-784A-9B7A-44DA9747C03E}"/>
    <dgm:cxn modelId="{9A2753F4-A65F-7A43-8752-7A4674475049}" type="presOf" srcId="{67291B57-4AAE-CA46-8586-53236F85253B}" destId="{F04FD7DA-2F35-EB4A-99FF-B4CD31E1A9E6}" srcOrd="0" destOrd="0" presId="urn:microsoft.com/office/officeart/2005/8/layout/hierarchy2"/>
    <dgm:cxn modelId="{C0937500-7D67-AE4E-BB10-8B531E09782F}" srcId="{62F561C6-3510-3146-96FE-9824F40CA439}" destId="{226356CD-92E1-EB43-8AE8-AB13A7BDEB90}" srcOrd="0" destOrd="0" parTransId="{106FE66E-A717-8F45-8B21-A3BAE993B2C9}" sibTransId="{350D81DB-32E7-3E46-8AAF-BF0D5BE7D8B6}"/>
    <dgm:cxn modelId="{A4ABA0B6-19DF-7E40-8285-73BC3C9D4FB1}" type="presOf" srcId="{0CC3A2EA-33EC-BC42-B25D-6406255603C2}" destId="{C99EE675-A1EE-9649-AB1A-1B9E91461C13}" srcOrd="0" destOrd="0" presId="urn:microsoft.com/office/officeart/2005/8/layout/hierarchy2"/>
    <dgm:cxn modelId="{FBDB23EC-8E54-4044-9472-B4DC9417C362}" srcId="{ECC4A4B7-748A-CA44-BD42-BE70B822A47D}" destId="{7073ADBA-E31E-9943-B0BF-3A4F982272F5}" srcOrd="0" destOrd="0" parTransId="{41DE8E08-8667-5440-987B-99945F8CAD46}" sibTransId="{051C2F0D-2888-614B-B394-987D7C08FC3B}"/>
    <dgm:cxn modelId="{E28D8214-09E0-E448-9C75-7155C711E06E}" type="presOf" srcId="{EA4B5AC5-4EF3-9248-9DBC-37E118C33E00}" destId="{39229365-4CA5-084B-8136-5642038020D8}" srcOrd="0" destOrd="0" presId="urn:microsoft.com/office/officeart/2005/8/layout/hierarchy2"/>
    <dgm:cxn modelId="{13E4E2BC-D385-A544-A830-3669284D4F1D}" type="presOf" srcId="{B9E489FA-A3BA-DC43-A197-83205A3EDFDC}" destId="{3AB191C0-2970-0441-A0B9-2C97F7D0185A}" srcOrd="1" destOrd="0" presId="urn:microsoft.com/office/officeart/2005/8/layout/hierarchy2"/>
    <dgm:cxn modelId="{AE1B5B69-9CD4-BC4F-8ADC-57FCF67821CD}" type="presOf" srcId="{2FFA962E-EC35-3E43-B862-F9E4AD824E30}" destId="{AAA19DF0-8BE2-EB4C-A8B4-776CFA854FAD}" srcOrd="0" destOrd="0" presId="urn:microsoft.com/office/officeart/2005/8/layout/hierarchy2"/>
    <dgm:cxn modelId="{2D9B72C9-8C25-4540-9FE5-2F0F72911B5A}" srcId="{40D781E9-534B-9849-85FC-AE15865434AE}" destId="{CFABFE5D-F231-1A4E-8413-CA480AF39958}" srcOrd="1" destOrd="0" parTransId="{7E0DED9E-80D5-7841-AFF7-0BF7329A5B4F}" sibTransId="{7C9DDE9B-DE1E-F84F-9D1E-63A7D9B61EAF}"/>
    <dgm:cxn modelId="{F194E8F4-C77A-AF4B-B4B9-162020CBE1A1}" type="presOf" srcId="{699DF567-197A-794E-B1EA-708438BE6E9C}" destId="{45956C40-2A6E-8F48-BACD-8CBA6F685BB6}" srcOrd="0" destOrd="0" presId="urn:microsoft.com/office/officeart/2005/8/layout/hierarchy2"/>
    <dgm:cxn modelId="{BFADDEB1-19A6-3B49-9ACE-5674CF186D87}" type="presOf" srcId="{4441344F-F645-6A47-AABC-4C154638E47F}" destId="{E3E4B20B-47DD-1E44-9A78-4196B263CDE5}" srcOrd="1" destOrd="0" presId="urn:microsoft.com/office/officeart/2005/8/layout/hierarchy2"/>
    <dgm:cxn modelId="{B87F7AB2-0075-B14C-BCD4-2F7603073645}" srcId="{781D19A8-4F9B-BA43-8046-7241DAA99BE6}" destId="{E386523D-DFA9-C14F-BDE9-255F53510BAB}" srcOrd="1" destOrd="0" parTransId="{FD037E5C-7CEA-2E4B-B377-89A66EFC0E56}" sibTransId="{36850A0B-BB30-D040-B10F-342420FD2BB2}"/>
    <dgm:cxn modelId="{901EC250-FF1C-634C-A4B7-443DFFA92971}" type="presOf" srcId="{A5EFAC34-3776-9644-B9D7-51368E5D692B}" destId="{B95DB77C-189D-C24A-8051-11B479AB3438}" srcOrd="0" destOrd="0" presId="urn:microsoft.com/office/officeart/2005/8/layout/hierarchy2"/>
    <dgm:cxn modelId="{BA1EB252-4EBB-ED4A-AB68-9FBDF75F6522}" srcId="{699DF567-197A-794E-B1EA-708438BE6E9C}" destId="{009E1DDD-D99F-7D48-A789-DD9998B1D1FE}" srcOrd="1" destOrd="0" parTransId="{4441344F-F645-6A47-AABC-4C154638E47F}" sibTransId="{9C6EF065-F95F-9C43-9229-A92DA7494AC4}"/>
    <dgm:cxn modelId="{DA073E0F-2EF9-B34C-B8C0-FABE7C163AFB}" srcId="{87249E43-48FD-8A4C-89B6-ADC8CF880426}" destId="{1940AA82-F3F0-4A41-9AAB-06360B976C91}" srcOrd="3" destOrd="0" parTransId="{0CC3A2EA-33EC-BC42-B25D-6406255603C2}" sibTransId="{F9A028C4-173A-6F46-95DA-A651B3754058}"/>
    <dgm:cxn modelId="{45134611-82CF-D647-8CF2-4140D925D79A}" type="presOf" srcId="{4CD0317D-590B-0847-B63C-F37FCEE1DFF0}" destId="{3881B428-C84C-B64C-A266-B3AE3C9BE2FA}" srcOrd="0" destOrd="0" presId="urn:microsoft.com/office/officeart/2005/8/layout/hierarchy2"/>
    <dgm:cxn modelId="{A809960D-39D8-B74E-BA7A-3D4AC6553938}" srcId="{699DF567-197A-794E-B1EA-708438BE6E9C}" destId="{67291B57-4AAE-CA46-8586-53236F85253B}" srcOrd="0" destOrd="0" parTransId="{DC0A34FB-2A61-0B4A-9433-957AB3D6CDDC}" sibTransId="{A6E1138F-A408-4B4A-B7D7-CCCE0B4FDCEB}"/>
    <dgm:cxn modelId="{3BA718E5-DAB8-D44B-B52B-AA43073E192D}" type="presOf" srcId="{2613161B-5859-8343-90BF-8A32C349B0E6}" destId="{F8E39FD8-2260-3045-A7F8-D17B6E6CB807}" srcOrd="1" destOrd="0" presId="urn:microsoft.com/office/officeart/2005/8/layout/hierarchy2"/>
    <dgm:cxn modelId="{2C59D0CC-81BE-0148-A4DC-13F68A7FC486}" type="presOf" srcId="{1C254629-2360-514F-A71E-5945B92380A1}" destId="{79F6E4F2-028A-C54F-B00C-645F8553757C}" srcOrd="0" destOrd="0" presId="urn:microsoft.com/office/officeart/2005/8/layout/hierarchy2"/>
    <dgm:cxn modelId="{7C498800-593D-F841-96E6-67D53689E10A}" type="presOf" srcId="{9887C64B-CE6A-1C41-B57B-94449DBEE318}" destId="{6CA26E50-4375-4945-92CD-8CB189B04FFE}" srcOrd="0" destOrd="0" presId="urn:microsoft.com/office/officeart/2005/8/layout/hierarchy2"/>
    <dgm:cxn modelId="{FF366792-CD3D-CD4E-978E-1815CCF35BF6}" type="presOf" srcId="{54933A55-345E-0A47-824B-41AC475F229A}" destId="{B39D27E2-D6CA-2A4D-A81B-B59AF1584985}" srcOrd="1" destOrd="0" presId="urn:microsoft.com/office/officeart/2005/8/layout/hierarchy2"/>
    <dgm:cxn modelId="{806B5E75-526A-9041-9887-6E20C4487AC6}" type="presOf" srcId="{7DA17E25-4E21-A14F-AD49-9E275436632D}" destId="{2B140FC9-D132-0C4A-8AB8-29F29EC33AFD}" srcOrd="1" destOrd="0" presId="urn:microsoft.com/office/officeart/2005/8/layout/hierarchy2"/>
    <dgm:cxn modelId="{9D882D1E-072C-1C44-803A-D07A9A76939E}" srcId="{1053DDE6-9D44-F944-8282-4C1DF3CC8985}" destId="{3BFB190D-3C95-424E-8AD5-3CD9D337E368}" srcOrd="1" destOrd="0" parTransId="{B9E489FA-A3BA-DC43-A197-83205A3EDFDC}" sibTransId="{E45C9244-D15F-4F46-804C-42769163C807}"/>
    <dgm:cxn modelId="{DCBEE803-3DDF-BA4B-BB3C-FE7C6425A88E}" type="presOf" srcId="{7A10C186-585C-3A49-90A1-552B13E3B363}" destId="{3149AF21-F1B7-6F46-9E0D-0EC18E772F77}" srcOrd="1" destOrd="0" presId="urn:microsoft.com/office/officeart/2005/8/layout/hierarchy2"/>
    <dgm:cxn modelId="{E1E0D4EF-D0EF-284E-B7A3-D9658BEC1CC2}" type="presOf" srcId="{148437D8-08AD-CD4E-91EE-A47D10BB9967}" destId="{F181D571-8908-A948-BDF5-2A57FF637875}" srcOrd="0" destOrd="0" presId="urn:microsoft.com/office/officeart/2005/8/layout/hierarchy2"/>
    <dgm:cxn modelId="{E4B6EC22-8C56-2F42-B1AE-BD87CBE11E8E}" srcId="{E7CDFEC4-D025-CA41-AC6E-91B38DF95DE6}" destId="{9CC0F3F7-913D-874A-B102-90E992932798}" srcOrd="0" destOrd="0" parTransId="{FFA76E40-EF37-6C45-8BD0-694496DD4192}" sibTransId="{7DE39528-E6F5-0B49-8664-EEA40C53957F}"/>
    <dgm:cxn modelId="{D0D7E0BD-D505-C647-9A4A-CEBD6D87A7B8}" type="presOf" srcId="{ECC4A4B7-748A-CA44-BD42-BE70B822A47D}" destId="{E13699CC-318A-3744-907D-40F8712F4BFB}" srcOrd="0" destOrd="0" presId="urn:microsoft.com/office/officeart/2005/8/layout/hierarchy2"/>
    <dgm:cxn modelId="{2F76135A-2580-A741-A04E-6413BB446D9A}" type="presOf" srcId="{2613161B-5859-8343-90BF-8A32C349B0E6}" destId="{3406F42F-7019-8043-AECE-051AFFCB074A}" srcOrd="0" destOrd="0" presId="urn:microsoft.com/office/officeart/2005/8/layout/hierarchy2"/>
    <dgm:cxn modelId="{FD301E60-7728-9540-809C-117E781ADC93}" type="presOf" srcId="{1BDE5258-96FD-1644-AE7A-16F78AABFD93}" destId="{D7212578-9A9C-A246-94B6-561A4AB3E95C}" srcOrd="0" destOrd="0" presId="urn:microsoft.com/office/officeart/2005/8/layout/hierarchy2"/>
    <dgm:cxn modelId="{F4B34B8F-6974-BE4B-9776-7E07A88A417D}" type="presOf" srcId="{B709FBC1-CAB6-F444-80C3-15586FDEB375}" destId="{63B7F831-CA7B-1043-8682-07080D7D7164}" srcOrd="0" destOrd="0" presId="urn:microsoft.com/office/officeart/2005/8/layout/hierarchy2"/>
    <dgm:cxn modelId="{83AEDA42-23FA-8D42-BFEB-5ABFEAFE5C8D}" type="presOf" srcId="{30F12AE4-A63F-FD48-97B5-2C6F347F796E}" destId="{5150B48D-2020-C646-A2A4-8F3E74A1FA6B}" srcOrd="0" destOrd="0" presId="urn:microsoft.com/office/officeart/2005/8/layout/hierarchy2"/>
    <dgm:cxn modelId="{9ECC1AD1-91B6-644C-897C-72DDBD0D347B}" type="presOf" srcId="{94B7D135-C462-EF48-BAAB-3B0AB905E47E}" destId="{D8160221-11C4-A045-962E-4AEFAF71775B}" srcOrd="0" destOrd="0" presId="urn:microsoft.com/office/officeart/2005/8/layout/hierarchy2"/>
    <dgm:cxn modelId="{FA7B8C8C-E4A8-354C-A963-DF0B8680ADDC}" srcId="{87249E43-48FD-8A4C-89B6-ADC8CF880426}" destId="{62F561C6-3510-3146-96FE-9824F40CA439}" srcOrd="1" destOrd="0" parTransId="{60D9FDC5-E1F3-4C48-9865-C493913793CE}" sibTransId="{9DB68690-663A-A446-A890-E5F5B646AD4E}"/>
    <dgm:cxn modelId="{F9449B98-71F5-2B49-A6B2-855FFB2CC290}" type="presOf" srcId="{1F92221A-2B2C-9B45-918B-CAE3BD47D7FF}" destId="{9DD2312F-1D58-9F45-9183-79727D77E512}" srcOrd="0" destOrd="0" presId="urn:microsoft.com/office/officeart/2005/8/layout/hierarchy2"/>
    <dgm:cxn modelId="{882CE399-0F7E-FA4B-8103-FFBA49C251FC}" type="presOf" srcId="{54933A55-345E-0A47-824B-41AC475F229A}" destId="{B8235545-36CC-4C48-A6E0-4B392340C2F4}" srcOrd="0" destOrd="0" presId="urn:microsoft.com/office/officeart/2005/8/layout/hierarchy2"/>
    <dgm:cxn modelId="{D4E479FD-8AEE-454D-A691-06B68EBEA5D5}" type="presOf" srcId="{159C4883-E90C-4640-AB03-4E23A5FA9D11}" destId="{D8A156E1-B3CE-6B44-8748-CF7EEF83D505}" srcOrd="0" destOrd="0" presId="urn:microsoft.com/office/officeart/2005/8/layout/hierarchy2"/>
    <dgm:cxn modelId="{C3006170-6E7B-274C-8129-229C179F1319}" srcId="{6AC139BB-7064-1845-BDEA-E0D307F7B64F}" destId="{E447A998-D4A3-B443-9188-147AC357230B}" srcOrd="1" destOrd="0" parTransId="{159C4883-E90C-4640-AB03-4E23A5FA9D11}" sibTransId="{378FC84D-3F81-144D-A089-3FE8ED403BD3}"/>
    <dgm:cxn modelId="{4D4ED780-2083-6B4B-9850-547DA0FA4B54}" type="presOf" srcId="{7325A25C-D017-4F43-963A-C351D4ECAF2D}" destId="{DEA1898A-4464-934B-9E0C-76F7CBACD7CF}" srcOrd="0" destOrd="0" presId="urn:microsoft.com/office/officeart/2005/8/layout/hierarchy2"/>
    <dgm:cxn modelId="{2EC2F93B-C233-CA4A-8D45-A9D958EA0746}" type="presOf" srcId="{F957673D-2FAB-7647-845C-32E3D6219070}" destId="{7B421F81-0E6F-5C44-B218-509CC97CCFDB}" srcOrd="1" destOrd="0" presId="urn:microsoft.com/office/officeart/2005/8/layout/hierarchy2"/>
    <dgm:cxn modelId="{93D5179C-0EAF-C84B-AF2E-B83AD8DFEB85}" type="presOf" srcId="{F57CC35E-6050-2447-92C1-076634CA2FA0}" destId="{3830FF25-E088-9340-BFBC-34F37D45112B}" srcOrd="0" destOrd="0" presId="urn:microsoft.com/office/officeart/2005/8/layout/hierarchy2"/>
    <dgm:cxn modelId="{597DDBBE-76E7-9947-A3C0-F262A4A9AE48}" type="presOf" srcId="{C80D6585-8451-034D-A768-76CFA5025C2B}" destId="{FDFCC941-967F-FE47-B4A2-4D37C3FEE673}" srcOrd="0" destOrd="0" presId="urn:microsoft.com/office/officeart/2005/8/layout/hierarchy2"/>
    <dgm:cxn modelId="{4A966127-F188-4F45-A669-A2CC12EA3FCF}" type="presOf" srcId="{C252A498-F400-B34A-9F2C-40771E31C313}" destId="{6F33A53C-2C64-C34B-9F71-30EC245C279A}" srcOrd="0" destOrd="0" presId="urn:microsoft.com/office/officeart/2005/8/layout/hierarchy2"/>
    <dgm:cxn modelId="{C9BB2858-BC88-A24C-B97A-D9BBF18E449A}" srcId="{7B9E05C0-4F86-0B47-8729-58DBBC35AEF1}" destId="{4448076A-89F6-E646-B4F5-7AA6EE79B53D}" srcOrd="1" destOrd="0" parTransId="{71D8EC72-9820-3444-9BF7-37735AD745A3}" sibTransId="{88DDFD6B-E3B5-F34A-AFDD-F331DD9D3C91}"/>
    <dgm:cxn modelId="{39C1A4ED-D4EA-3343-99F8-A103ADCA65DA}" type="presOf" srcId="{4CD0317D-590B-0847-B63C-F37FCEE1DFF0}" destId="{46CDACB0-5789-C548-B1E2-1A0051A3C0B3}" srcOrd="1" destOrd="0" presId="urn:microsoft.com/office/officeart/2005/8/layout/hierarchy2"/>
    <dgm:cxn modelId="{3F6C0831-3E1F-FD40-9A3D-EFB97FB0D097}" type="presOf" srcId="{1053DDE6-9D44-F944-8282-4C1DF3CC8985}" destId="{98EE41DC-F824-DF4F-A749-91E8ECA29DB8}" srcOrd="0" destOrd="0" presId="urn:microsoft.com/office/officeart/2005/8/layout/hierarchy2"/>
    <dgm:cxn modelId="{3C322501-87D0-F24E-B69B-286FF4473391}" type="presOf" srcId="{3A865F2C-203F-D84A-A05C-7258D791AF84}" destId="{A43523C9-8FE1-3841-AFA7-F0D75DEBB1E0}" srcOrd="1" destOrd="0" presId="urn:microsoft.com/office/officeart/2005/8/layout/hierarchy2"/>
    <dgm:cxn modelId="{AA9443DB-EB2C-E84E-960C-7E9C7308F5FC}" type="presOf" srcId="{297A7946-F343-2243-A51E-B89C3B6A7E9D}" destId="{6A40B709-D800-384D-945E-B6E81DA11876}" srcOrd="0" destOrd="0" presId="urn:microsoft.com/office/officeart/2005/8/layout/hierarchy2"/>
    <dgm:cxn modelId="{B31C6B00-A1B6-E54C-86D7-810C164ED28A}" srcId="{148437D8-08AD-CD4E-91EE-A47D10BB9967}" destId="{6AC139BB-7064-1845-BDEA-E0D307F7B64F}" srcOrd="0" destOrd="0" parTransId="{94B7D135-C462-EF48-BAAB-3B0AB905E47E}" sibTransId="{15B1B6D2-8EC4-8D48-922F-034F2B855B95}"/>
    <dgm:cxn modelId="{14469A21-B50D-5D47-A496-FD017935A342}" type="presOf" srcId="{9172C220-9DDD-F340-9DEA-DA965F3BB189}" destId="{5F5EED8A-2185-C041-B6F9-AC348C7C9A5C}" srcOrd="1" destOrd="0" presId="urn:microsoft.com/office/officeart/2005/8/layout/hierarchy2"/>
    <dgm:cxn modelId="{7695FB98-5F16-F544-8DA7-723A910FF371}" type="presOf" srcId="{B9E489FA-A3BA-DC43-A197-83205A3EDFDC}" destId="{B64F4B2F-64E3-1A44-9579-18B78AE8E314}" srcOrd="0" destOrd="0" presId="urn:microsoft.com/office/officeart/2005/8/layout/hierarchy2"/>
    <dgm:cxn modelId="{088AC879-92A5-0A47-BC70-E7BB54887167}" type="presOf" srcId="{40D781E9-534B-9849-85FC-AE15865434AE}" destId="{D05366F6-9D58-A647-83BF-FBE0BDA0D012}" srcOrd="0" destOrd="0" presId="urn:microsoft.com/office/officeart/2005/8/layout/hierarchy2"/>
    <dgm:cxn modelId="{404709C2-1B0C-3F44-AACE-89655AABD29F}" type="presOf" srcId="{E7CDFEC4-D025-CA41-AC6E-91B38DF95DE6}" destId="{FF9945D7-AC02-7445-ABDC-79D25918693E}" srcOrd="0" destOrd="0" presId="urn:microsoft.com/office/officeart/2005/8/layout/hierarchy2"/>
    <dgm:cxn modelId="{11A7B481-D574-9F4B-A6D1-DD82F8214B9F}" type="presOf" srcId="{E447A998-D4A3-B443-9188-147AC357230B}" destId="{F6841654-7719-9940-9C68-BB6635D6A706}" srcOrd="0" destOrd="0" presId="urn:microsoft.com/office/officeart/2005/8/layout/hierarchy2"/>
    <dgm:cxn modelId="{597D5B75-B46D-674A-A818-ED9C0C851A0D}" srcId="{9E0B3A30-054D-E041-8530-04F5CF5D950C}" destId="{C80D6585-8451-034D-A768-76CFA5025C2B}" srcOrd="0" destOrd="0" parTransId="{2FFA962E-EC35-3E43-B862-F9E4AD824E30}" sibTransId="{1933C4D4-5A54-8346-B1FD-D9BC0AC213E5}"/>
    <dgm:cxn modelId="{9D77323C-65FF-674E-820E-DF7EE2CED8A3}" type="presOf" srcId="{9172C220-9DDD-F340-9DEA-DA965F3BB189}" destId="{5EC8FD28-C541-4946-8499-452E679E6E6B}" srcOrd="0" destOrd="0" presId="urn:microsoft.com/office/officeart/2005/8/layout/hierarchy2"/>
    <dgm:cxn modelId="{6F1B8435-2D9F-F44B-AFFC-A15B25B08430}" type="presOf" srcId="{9CC0F3F7-913D-874A-B102-90E992932798}" destId="{4F5B719C-4371-2D43-B3ED-A8EEB83303CD}" srcOrd="0" destOrd="0" presId="urn:microsoft.com/office/officeart/2005/8/layout/hierarchy2"/>
    <dgm:cxn modelId="{BBA9C5C7-6EA6-5147-90DF-6FDE0F4099DE}" type="presOf" srcId="{297A7946-F343-2243-A51E-B89C3B6A7E9D}" destId="{E81C5FB4-D49D-F74E-A548-24B11F3E5EAC}" srcOrd="1" destOrd="0" presId="urn:microsoft.com/office/officeart/2005/8/layout/hierarchy2"/>
    <dgm:cxn modelId="{2E2442D4-3F28-904B-A2CB-7AF5FC135089}" srcId="{1D26166B-8A70-E943-AFB9-75D1DD159443}" destId="{1053DDE6-9D44-F944-8282-4C1DF3CC8985}" srcOrd="2" destOrd="0" parTransId="{E0C36383-0DD9-BC40-8E1D-2817B0322E05}" sibTransId="{228E07AC-53ED-CA44-87A4-A6A42833FFF1}"/>
    <dgm:cxn modelId="{1204D499-B04F-8042-A23D-DEF7B7AA7FF6}" type="presOf" srcId="{FFA76E40-EF37-6C45-8BD0-694496DD4192}" destId="{0E0BB87C-F572-3A4E-95B3-BEF87882CB92}" srcOrd="1" destOrd="0" presId="urn:microsoft.com/office/officeart/2005/8/layout/hierarchy2"/>
    <dgm:cxn modelId="{8985E550-A828-324B-BC93-BC5F3B48403D}" srcId="{B1A956FF-B140-DD4F-8D9A-935572305836}" destId="{7F94FAB1-CF98-5F4B-AB9B-5CCE8EA0C5E7}" srcOrd="3" destOrd="0" parTransId="{30F12AE4-A63F-FD48-97B5-2C6F347F796E}" sibTransId="{81DC4E14-1399-9845-B837-0D64E7B5C8D3}"/>
    <dgm:cxn modelId="{80537899-544D-AF4B-9F44-B56AB81FE29A}" type="presOf" srcId="{30F12AE4-A63F-FD48-97B5-2C6F347F796E}" destId="{4067631C-48BA-AB4D-BB5B-7833CC99C647}" srcOrd="1" destOrd="0" presId="urn:microsoft.com/office/officeart/2005/8/layout/hierarchy2"/>
    <dgm:cxn modelId="{6A1133B6-D60E-6848-9D0B-7D5A2E503FEE}" srcId="{1940AA82-F3F0-4A41-9AAB-06360B976C91}" destId="{6988754B-6556-DB48-995A-770BD8BBD10F}" srcOrd="1" destOrd="0" parTransId="{54933A55-345E-0A47-824B-41AC475F229A}" sibTransId="{57D525C0-D55A-C141-BDA1-DA2F94AF32D2}"/>
    <dgm:cxn modelId="{CCEF4431-BA13-9149-8454-0A353F15DC44}" type="presOf" srcId="{7073ADBA-E31E-9943-B0BF-3A4F982272F5}" destId="{9D47A2FC-4125-744C-BCD4-573B94D81DA8}" srcOrd="0" destOrd="0" presId="urn:microsoft.com/office/officeart/2005/8/layout/hierarchy2"/>
    <dgm:cxn modelId="{87252962-F803-D446-B69E-E0DF76F4E0F4}" type="presOf" srcId="{71D8EC72-9820-3444-9BF7-37735AD745A3}" destId="{D8F02938-F67A-EC4F-93F4-C7AE97E2E5D2}" srcOrd="1" destOrd="0" presId="urn:microsoft.com/office/officeart/2005/8/layout/hierarchy2"/>
    <dgm:cxn modelId="{38323C7D-285D-6D4E-B453-972525B2B44A}" type="presOf" srcId="{71D8EC72-9820-3444-9BF7-37735AD745A3}" destId="{47A956BF-676A-614B-ADEA-1187ABF73C72}" srcOrd="0" destOrd="0" presId="urn:microsoft.com/office/officeart/2005/8/layout/hierarchy2"/>
    <dgm:cxn modelId="{C9DEFDAD-3FA0-4D40-9ED8-E77F501BF22E}" srcId="{7B9E05C0-4F86-0B47-8729-58DBBC35AEF1}" destId="{61FAF576-D16D-854F-A861-90DF4BD6CCBA}" srcOrd="0" destOrd="0" parTransId="{F957673D-2FAB-7647-845C-32E3D6219070}" sibTransId="{85D382E0-1816-574C-A3D9-9C3E2DC8224E}"/>
    <dgm:cxn modelId="{9B51E14E-71CC-994F-B4ED-60FDBB31523A}" type="presOf" srcId="{983CDCFE-464C-DE49-B3AE-A3424BBD9B55}" destId="{B4476238-3346-7D49-9690-B0D1500D9459}" srcOrd="0" destOrd="0" presId="urn:microsoft.com/office/officeart/2005/8/layout/hierarchy2"/>
    <dgm:cxn modelId="{57208428-ED09-894E-81D7-EC170E669E4A}" srcId="{B1A956FF-B140-DD4F-8D9A-935572305836}" destId="{ECC4A4B7-748A-CA44-BD42-BE70B822A47D}" srcOrd="4" destOrd="0" parTransId="{8807459F-8FB3-DC40-A975-0F1E06593F8E}" sibTransId="{940D95E1-6C71-B34C-932A-EC34C10064AE}"/>
    <dgm:cxn modelId="{D3DCC42E-0DAE-F344-8490-38F5422A2BB2}" type="presOf" srcId="{7F94FAB1-CF98-5F4B-AB9B-5CCE8EA0C5E7}" destId="{C0881821-87C0-304D-BEB0-D01216282141}" srcOrd="0" destOrd="0" presId="urn:microsoft.com/office/officeart/2005/8/layout/hierarchy2"/>
    <dgm:cxn modelId="{EDE9ED47-38F3-584E-8A4E-07697F104C08}" srcId="{1053DDE6-9D44-F944-8282-4C1DF3CC8985}" destId="{9887C64B-CE6A-1C41-B57B-94449DBEE318}" srcOrd="0" destOrd="0" parTransId="{0EE7A897-1914-F646-B95D-8CB0BB6AD273}" sibTransId="{8D5B3332-190D-4B49-8250-A70F5D60087B}"/>
    <dgm:cxn modelId="{7186DBBF-89EB-FF4A-B4FB-F73AA1E53434}" type="presOf" srcId="{6D29DE33-18CD-BF4C-A3EF-7C8EACCE8497}" destId="{79F08EE6-FFDD-FB4A-AE40-0E0A53D33BFB}" srcOrd="0" destOrd="0" presId="urn:microsoft.com/office/officeart/2005/8/layout/hierarchy2"/>
    <dgm:cxn modelId="{4FD6E2D0-096D-0840-8018-B2D9564F3135}" type="presOf" srcId="{6E11803D-8993-2044-B108-DB259F6EE99D}" destId="{80C2B714-4F0A-1B48-9205-F4BA68D334FF}" srcOrd="1" destOrd="0" presId="urn:microsoft.com/office/officeart/2005/8/layout/hierarchy2"/>
    <dgm:cxn modelId="{46C10D78-D28A-FD4C-ACDF-41438A56DF46}" type="presOf" srcId="{1940AA82-F3F0-4A41-9AAB-06360B976C91}" destId="{6D4CBC37-55E9-6349-BE3D-8465264C3581}" srcOrd="0" destOrd="0" presId="urn:microsoft.com/office/officeart/2005/8/layout/hierarchy2"/>
    <dgm:cxn modelId="{A808ADEA-AA8D-4C4D-963C-434CFC612F97}" type="presOf" srcId="{F57CC35E-6050-2447-92C1-076634CA2FA0}" destId="{CC497ABC-E6B5-2043-A259-627431D6A381}" srcOrd="1" destOrd="0" presId="urn:microsoft.com/office/officeart/2005/8/layout/hierarchy2"/>
    <dgm:cxn modelId="{162ACA8E-FB04-CC48-A1B3-9A0E8BDB7D17}" type="presOf" srcId="{4441344F-F645-6A47-AABC-4C154638E47F}" destId="{508AE6FE-103F-2049-85D8-C2DA3C1EB63E}" srcOrd="0" destOrd="0" presId="urn:microsoft.com/office/officeart/2005/8/layout/hierarchy2"/>
    <dgm:cxn modelId="{C0604519-F6BF-DC41-96E8-7931005A108D}" type="presOf" srcId="{F4D44499-CE84-7B44-AD03-9C1DF86FF6F4}" destId="{3EFC6B7C-978D-254E-85E6-538803E32D2A}" srcOrd="1" destOrd="0" presId="urn:microsoft.com/office/officeart/2005/8/layout/hierarchy2"/>
    <dgm:cxn modelId="{D6E1DFEA-C350-E646-994E-32A470787811}" type="presOf" srcId="{725982F4-9385-2040-B137-8488A885C987}" destId="{92D6893F-8662-1A4C-9347-AD4E043EA233}" srcOrd="1" destOrd="0" presId="urn:microsoft.com/office/officeart/2005/8/layout/hierarchy2"/>
    <dgm:cxn modelId="{362E49AF-E692-424B-B6C8-1FA86F3458A8}" type="presOf" srcId="{1D26166B-8A70-E943-AFB9-75D1DD159443}" destId="{A9DFDCF6-C1B0-8545-9058-F03107BAEB29}" srcOrd="0" destOrd="0" presId="urn:microsoft.com/office/officeart/2005/8/layout/hierarchy2"/>
    <dgm:cxn modelId="{AADE39DF-1C3A-5247-8E6C-44F817AEF4F0}" type="presOf" srcId="{159C4883-E90C-4640-AB03-4E23A5FA9D11}" destId="{5D6FDE94-7C46-4C40-B744-B3977A147BBF}" srcOrd="1" destOrd="0" presId="urn:microsoft.com/office/officeart/2005/8/layout/hierarchy2"/>
    <dgm:cxn modelId="{E9225F9C-ACFF-134F-BC5E-A003532A673A}" srcId="{148437D8-08AD-CD4E-91EE-A47D10BB9967}" destId="{781D19A8-4F9B-BA43-8046-7241DAA99BE6}" srcOrd="2" destOrd="0" parTransId="{B709FBC1-CAB6-F444-80C3-15586FDEB375}" sibTransId="{0700B67A-66B0-FB43-933E-724F4CBC2AEF}"/>
    <dgm:cxn modelId="{851FB12D-93D2-D24C-A1A3-9EF814B61EDE}" type="presOf" srcId="{2FFA962E-EC35-3E43-B862-F9E4AD824E30}" destId="{FFD9161E-759A-C34D-88E9-F106860EE21F}" srcOrd="1" destOrd="0" presId="urn:microsoft.com/office/officeart/2005/8/layout/hierarchy2"/>
    <dgm:cxn modelId="{363F12E5-1667-8B41-BB9E-39158995CDA9}" type="presOf" srcId="{7E0DED9E-80D5-7841-AFF7-0BF7329A5B4F}" destId="{CB9CE6DA-9CEB-B740-B6DD-C219FCADD77F}" srcOrd="0" destOrd="0" presId="urn:microsoft.com/office/officeart/2005/8/layout/hierarchy2"/>
    <dgm:cxn modelId="{EE6C1336-2A03-2945-835C-45992DFED4B8}" srcId="{87249E43-48FD-8A4C-89B6-ADC8CF880426}" destId="{B1A956FF-B140-DD4F-8D9A-935572305836}" srcOrd="4" destOrd="0" parTransId="{1BDE5258-96FD-1644-AE7A-16F78AABFD93}" sibTransId="{F7D3E388-E930-F74B-A691-F161E15F82CC}"/>
    <dgm:cxn modelId="{90F34AB7-FA82-1F4E-8316-FFCD2934760F}" srcId="{6D29DE33-18CD-BF4C-A3EF-7C8EACCE8497}" destId="{EA4B5AC5-4EF3-9248-9DBC-37E118C33E00}" srcOrd="0" destOrd="0" parTransId="{F4D44499-CE84-7B44-AD03-9C1DF86FF6F4}" sibTransId="{C72A7A59-1553-E041-B0FC-BB213203CF21}"/>
    <dgm:cxn modelId="{435C5476-60F9-324A-AF40-97EE25FB44BD}" type="presOf" srcId="{6988754B-6556-DB48-995A-770BD8BBD10F}" destId="{A87D58F1-CFF5-0344-898F-C07E02EBCA23}" srcOrd="0" destOrd="0" presId="urn:microsoft.com/office/officeart/2005/8/layout/hierarchy2"/>
    <dgm:cxn modelId="{18B756CA-2B59-A841-A63F-82A044CE35E2}" type="presOf" srcId="{A573260D-A776-544D-98D5-A3AB1224BE3C}" destId="{B70A4E26-D337-1F4F-93D2-A1E78E158E24}" srcOrd="0" destOrd="0" presId="urn:microsoft.com/office/officeart/2005/8/layout/hierarchy2"/>
    <dgm:cxn modelId="{9049A1D1-3DEB-6F42-A218-AE37F573B22F}" type="presOf" srcId="{3057CD07-12F3-FE49-80B9-360E4CBA96F9}" destId="{A70ACC93-7ACA-6E49-BC46-D887C74DDBFF}" srcOrd="0" destOrd="0" presId="urn:microsoft.com/office/officeart/2005/8/layout/hierarchy2"/>
    <dgm:cxn modelId="{8B4EF057-9071-FD44-9AF1-AD7CABBC6EC8}" type="presOf" srcId="{94297B06-29E0-C249-BDE1-A333B9077BFE}" destId="{9916C781-AAD9-C744-A73E-94A7E3C8A33E}" srcOrd="0" destOrd="0" presId="urn:microsoft.com/office/officeart/2005/8/layout/hierarchy2"/>
    <dgm:cxn modelId="{F54080AA-700B-9142-B0C3-AF2420BB4DB5}" type="presOf" srcId="{7AB4C873-266A-7947-9D61-296611B1C699}" destId="{3CE226E1-0AA4-1143-AC6A-32FD8062B3AC}" srcOrd="0" destOrd="0" presId="urn:microsoft.com/office/officeart/2005/8/layout/hierarchy2"/>
    <dgm:cxn modelId="{FCA8CE73-2FDB-CF4A-9135-E7310C44CF8B}" type="presOf" srcId="{BD838AB3-1801-4049-BD5B-62BF1688BD29}" destId="{E7F54D82-17A4-5845-A5E9-98C0B9DD95A2}" srcOrd="1" destOrd="0" presId="urn:microsoft.com/office/officeart/2005/8/layout/hierarchy2"/>
    <dgm:cxn modelId="{41081B4A-9BAE-464C-9A46-8FB2459B853D}" type="presOf" srcId="{61FAF576-D16D-854F-A861-90DF4BD6CCBA}" destId="{1FE3BE58-797B-4848-90D3-D02399033629}" srcOrd="0" destOrd="0" presId="urn:microsoft.com/office/officeart/2005/8/layout/hierarchy2"/>
    <dgm:cxn modelId="{0E4636AA-64E0-0645-AB51-1BD2EC097817}" srcId="{87249E43-48FD-8A4C-89B6-ADC8CF880426}" destId="{148437D8-08AD-CD4E-91EE-A47D10BB9967}" srcOrd="0" destOrd="0" parTransId="{1B72B65C-379E-164D-997D-D3C574490EA4}" sibTransId="{139F52CE-D195-C141-86A4-B63E93D71E1D}"/>
    <dgm:cxn modelId="{2CD21FD6-35C4-1B4E-BFE0-969257E1C2B0}" type="presOf" srcId="{7DA17E25-4E21-A14F-AD49-9E275436632D}" destId="{C35B9CA7-15E9-F045-A096-AFFFB212E86E}" srcOrd="0" destOrd="0" presId="urn:microsoft.com/office/officeart/2005/8/layout/hierarchy2"/>
    <dgm:cxn modelId="{C6CAB47F-1726-7C40-B8F9-C9F76CA20F9A}" type="presOf" srcId="{226356CD-92E1-EB43-8AE8-AB13A7BDEB90}" destId="{70230024-A15D-7F43-B729-5D73152D10D1}" srcOrd="0" destOrd="0" presId="urn:microsoft.com/office/officeart/2005/8/layout/hierarchy2"/>
    <dgm:cxn modelId="{EB05AD9D-15DB-3146-B5BE-C741ECD8EF9E}" type="presOf" srcId="{F957673D-2FAB-7647-845C-32E3D6219070}" destId="{EEF8C97F-30E3-E540-B1F4-802FB822DB74}" srcOrd="0" destOrd="0" presId="urn:microsoft.com/office/officeart/2005/8/layout/hierarchy2"/>
    <dgm:cxn modelId="{B78E7B37-EDBB-FF45-A683-307ED3EACDA4}" type="presOf" srcId="{4CAB8E9D-222B-1E45-9FEE-6CD5295EE77A}" destId="{979DEB55-373F-7440-8208-FD5EFC75C692}" srcOrd="0" destOrd="0" presId="urn:microsoft.com/office/officeart/2005/8/layout/hierarchy2"/>
    <dgm:cxn modelId="{DE8FDF58-AD84-6349-95CB-DE934AE3AE97}" type="presOf" srcId="{FD037E5C-7CEA-2E4B-B377-89A66EFC0E56}" destId="{24D47417-A337-9B45-BB8E-1D07EBB5B99F}" srcOrd="0" destOrd="0" presId="urn:microsoft.com/office/officeart/2005/8/layout/hierarchy2"/>
    <dgm:cxn modelId="{64C6E1CC-BE34-664A-9DDC-8FFD27D3E02D}" type="presOf" srcId="{4CAB8E9D-222B-1E45-9FEE-6CD5295EE77A}" destId="{ADAB6D2D-4BCA-1E41-A7D2-42B35C8198FC}" srcOrd="1" destOrd="0" presId="urn:microsoft.com/office/officeart/2005/8/layout/hierarchy2"/>
    <dgm:cxn modelId="{3DE0B031-C4C0-1B45-8CEE-669B22153A4A}" type="presOf" srcId="{1BDE5258-96FD-1644-AE7A-16F78AABFD93}" destId="{74906B5A-CE4D-A14D-ACF8-5AB720CF0FF8}" srcOrd="1" destOrd="0" presId="urn:microsoft.com/office/officeart/2005/8/layout/hierarchy2"/>
    <dgm:cxn modelId="{61ADB307-A997-A64D-99F3-E33F7C17F468}" type="presOf" srcId="{FFA76E40-EF37-6C45-8BD0-694496DD4192}" destId="{B6D566FE-2280-D74E-8361-A59CD64BC471}" srcOrd="0" destOrd="0" presId="urn:microsoft.com/office/officeart/2005/8/layout/hierarchy2"/>
    <dgm:cxn modelId="{B56E75B2-5BAA-0C48-8A1C-89588B8D8E4C}" srcId="{62F561C6-3510-3146-96FE-9824F40CA439}" destId="{1F92221A-2B2C-9B45-918B-CAE3BD47D7FF}" srcOrd="1" destOrd="0" parTransId="{F217291C-CCF8-2F41-A3EE-1598FAB2BE89}" sibTransId="{BCDB8071-6A11-374D-9C27-D16FF2EA2784}"/>
    <dgm:cxn modelId="{901DF6D2-6581-1141-A87D-6CE0F257372B}" type="presOf" srcId="{B3AC567D-95B2-564C-AB7B-F2C5A47F2704}" destId="{0B44886F-5F72-994A-A941-2B278E2F3FA3}" srcOrd="0" destOrd="0" presId="urn:microsoft.com/office/officeart/2005/8/layout/hierarchy2"/>
    <dgm:cxn modelId="{7D24A49F-3E67-A64C-AA13-C1246C0C60A9}" type="presOf" srcId="{4C2E14BB-E2CB-4B4A-8E8C-156ED3C86734}" destId="{E7846104-13B1-7A4C-B9CB-D89C8602E298}" srcOrd="0" destOrd="0" presId="urn:microsoft.com/office/officeart/2005/8/layout/hierarchy2"/>
    <dgm:cxn modelId="{80067890-347D-D848-B77E-8E3D47AB1F4E}" srcId="{781D19A8-4F9B-BA43-8046-7241DAA99BE6}" destId="{D3363EDC-6AE0-A542-9EBC-875CD181CEC5}" srcOrd="0" destOrd="0" parTransId="{7DA17E25-4E21-A14F-AD49-9E275436632D}" sibTransId="{19B66AF5-F65F-A043-8AB4-867DE5ED7BDB}"/>
    <dgm:cxn modelId="{61E028B2-94EC-504E-8C96-CAA84783FA64}" type="presOf" srcId="{F217291C-CCF8-2F41-A3EE-1598FAB2BE89}" destId="{8C04508C-9ED4-8A4C-B097-5AE84EEB89A9}" srcOrd="0" destOrd="0" presId="urn:microsoft.com/office/officeart/2005/8/layout/hierarchy2"/>
    <dgm:cxn modelId="{F608B363-3F20-4844-BBF4-1C328C32F6D1}" srcId="{6EFD9E23-8748-3E4B-90AE-6A84E20FEB74}" destId="{87249E43-48FD-8A4C-89B6-ADC8CF880426}" srcOrd="0" destOrd="0" parTransId="{3FA6C2F3-6D03-4941-9836-7464CF95F173}" sibTransId="{9DD6450C-5EE9-1A4E-8F66-012E40A79A6C}"/>
    <dgm:cxn modelId="{0BE2FF8E-6D48-2E45-A0EC-D7107E0AC2CF}" type="presOf" srcId="{983CDCFE-464C-DE49-B3AE-A3424BBD9B55}" destId="{58524BB8-6140-BA48-89C4-404CFD0EA53D}" srcOrd="1" destOrd="0" presId="urn:microsoft.com/office/officeart/2005/8/layout/hierarchy2"/>
    <dgm:cxn modelId="{94D2DCE1-3FA4-6E43-9CC7-212A0BC4AC3B}" type="presOf" srcId="{9C541390-4693-1E4D-8FD7-73B3958D2070}" destId="{9371D732-1E15-5F46-8ECC-9460CACBCBB5}" srcOrd="0" destOrd="0" presId="urn:microsoft.com/office/officeart/2005/8/layout/hierarchy2"/>
    <dgm:cxn modelId="{38D46293-6E9E-2E41-85C5-8680B4EF4EBA}" type="presOf" srcId="{1B72B65C-379E-164D-997D-D3C574490EA4}" destId="{8A15C61B-B152-4147-8386-4FF8E52F4A02}" srcOrd="1" destOrd="0" presId="urn:microsoft.com/office/officeart/2005/8/layout/hierarchy2"/>
    <dgm:cxn modelId="{F0B90CD0-41D5-2B4B-BC98-44C499FAE441}" type="presOf" srcId="{E0C36383-0DD9-BC40-8E1D-2817B0322E05}" destId="{077B31F6-DB1D-014E-997A-A8D05B8E6EFE}" srcOrd="0" destOrd="0" presId="urn:microsoft.com/office/officeart/2005/8/layout/hierarchy2"/>
    <dgm:cxn modelId="{61CEB188-056B-274D-8088-35A2136F7BB7}" type="presOf" srcId="{A657DDE1-E15C-4B48-9CE3-0C4405BA6ED3}" destId="{2461F2BD-2EA3-DE49-8A2F-852DB1286F7F}" srcOrd="0" destOrd="0" presId="urn:microsoft.com/office/officeart/2005/8/layout/hierarchy2"/>
    <dgm:cxn modelId="{22A35A34-B5D5-8943-9F06-37A4901E112C}" type="presOf" srcId="{C0CF04F0-FDB2-8A4F-A0BA-562907E59735}" destId="{A707015B-F221-EA4D-94D0-FC0A81244ECC}" srcOrd="0" destOrd="0" presId="urn:microsoft.com/office/officeart/2005/8/layout/hierarchy2"/>
    <dgm:cxn modelId="{BBCDB7E4-464E-8848-9E3D-CF606590004A}" type="presOf" srcId="{6EFD9E23-8748-3E4B-90AE-6A84E20FEB74}" destId="{5DFE577C-1BCF-0845-8F00-C55A2B8402C7}" srcOrd="0" destOrd="0" presId="urn:microsoft.com/office/officeart/2005/8/layout/hierarchy2"/>
    <dgm:cxn modelId="{13587E47-40FE-5C45-B9A8-D626ABDC52FA}" srcId="{148437D8-08AD-CD4E-91EE-A47D10BB9967}" destId="{6D29DE33-18CD-BF4C-A3EF-7C8EACCE8497}" srcOrd="1" destOrd="0" parTransId="{7A10C186-585C-3A49-90A1-552B13E3B363}" sibTransId="{4CAAD9C7-9927-084F-8C74-A88677F9D03D}"/>
    <dgm:cxn modelId="{3ABDD36B-339C-1F4B-AA96-6FE6CEF7F8EB}" type="presOf" srcId="{60D9FDC5-E1F3-4C48-9865-C493913793CE}" destId="{8A77B33F-FEF7-8341-9C3E-BD5EC93349A7}" srcOrd="1" destOrd="0" presId="urn:microsoft.com/office/officeart/2005/8/layout/hierarchy2"/>
    <dgm:cxn modelId="{7F0EF376-E79B-E84A-B289-FBF0C0ACA7ED}" type="presOf" srcId="{E386523D-DFA9-C14F-BDE9-255F53510BAB}" destId="{C85BAC11-9BEC-A74E-A318-C97EAFDDAF7A}" srcOrd="0" destOrd="0" presId="urn:microsoft.com/office/officeart/2005/8/layout/hierarchy2"/>
    <dgm:cxn modelId="{DEEE9686-AD46-3D43-8117-EA3121BBF18B}" type="presOf" srcId="{87249E43-48FD-8A4C-89B6-ADC8CF880426}" destId="{C85921B3-D0E1-5E49-8AF0-CA0AD86A0A2B}" srcOrd="0" destOrd="0" presId="urn:microsoft.com/office/officeart/2005/8/layout/hierarchy2"/>
    <dgm:cxn modelId="{712990D4-2851-DE47-9556-F047A66820D0}" type="presOf" srcId="{7A10C186-585C-3A49-90A1-552B13E3B363}" destId="{1A24EBE8-881B-6E47-B1D9-D71879518519}" srcOrd="0" destOrd="0" presId="urn:microsoft.com/office/officeart/2005/8/layout/hierarchy2"/>
    <dgm:cxn modelId="{0AC92679-AFDA-0F48-A253-562016E0DC2F}" srcId="{7F94FAB1-CF98-5F4B-AB9B-5CCE8EA0C5E7}" destId="{C252A498-F400-B34A-9F2C-40771E31C313}" srcOrd="0" destOrd="0" parTransId="{9C313206-BC15-C34A-B118-1A726E5E8D3D}" sibTransId="{653B4FE5-5BD3-5E48-BC81-55612EAFCC57}"/>
    <dgm:cxn modelId="{99DE02DD-8062-7242-AC35-4AB1DB924888}" type="presOf" srcId="{781D19A8-4F9B-BA43-8046-7241DAA99BE6}" destId="{A72BE6F9-3DB3-6146-826B-D8965EBE8C50}" srcOrd="0" destOrd="0" presId="urn:microsoft.com/office/officeart/2005/8/layout/hierarchy2"/>
    <dgm:cxn modelId="{5D08502C-4736-2B4E-B241-E84609C06799}" type="presOf" srcId="{9C541390-4693-1E4D-8FD7-73B3958D2070}" destId="{D68ABFFB-7DE1-CA46-B780-A170C0507B3D}" srcOrd="1" destOrd="0" presId="urn:microsoft.com/office/officeart/2005/8/layout/hierarchy2"/>
    <dgm:cxn modelId="{87C0BBB3-5F77-D644-9AD3-1578F2FE132D}" type="presOf" srcId="{41DE8E08-8667-5440-987B-99945F8CAD46}" destId="{A0C5AF88-F344-0748-9952-7A91CE4D80F2}" srcOrd="1" destOrd="0" presId="urn:microsoft.com/office/officeart/2005/8/layout/hierarchy2"/>
    <dgm:cxn modelId="{A57EF924-CB6C-FA42-AC0A-7E98CCBE6997}" type="presOf" srcId="{B3AC567D-95B2-564C-AB7B-F2C5A47F2704}" destId="{B72B95F8-1D7F-624D-AD4F-21C384C0C463}" srcOrd="1" destOrd="0" presId="urn:microsoft.com/office/officeart/2005/8/layout/hierarchy2"/>
    <dgm:cxn modelId="{1F175B03-EEF5-D94A-BC83-D1C64038ADA9}" srcId="{B1A956FF-B140-DD4F-8D9A-935572305836}" destId="{7B9E05C0-4F86-0B47-8729-58DBBC35AEF1}" srcOrd="2" destOrd="0" parTransId="{3A865F2C-203F-D84A-A05C-7258D791AF84}" sibTransId="{CBB093EC-EE5E-0641-9272-649A40CD2B84}"/>
    <dgm:cxn modelId="{32394069-1366-5448-87A0-A9EB23E81E16}" type="presOf" srcId="{4C1E76D4-27D6-6641-82EF-C1C85FD6FA4D}" destId="{F143CEB3-B837-434F-9239-DC6E5BF2085B}" srcOrd="0" destOrd="0" presId="urn:microsoft.com/office/officeart/2005/8/layout/hierarchy2"/>
    <dgm:cxn modelId="{2E256527-EEA5-284E-B182-33290A01C44E}" type="presOf" srcId="{F217291C-CCF8-2F41-A3EE-1598FAB2BE89}" destId="{3C0F7D79-57B4-8A43-AC90-D0D0A407F60D}" srcOrd="1" destOrd="0" presId="urn:microsoft.com/office/officeart/2005/8/layout/hierarchy2"/>
    <dgm:cxn modelId="{70D627DB-BA66-B242-BD8B-B91CA6653188}" srcId="{E7CDFEC4-D025-CA41-AC6E-91B38DF95DE6}" destId="{7325A25C-D017-4F43-963A-C351D4ECAF2D}" srcOrd="1" destOrd="0" parTransId="{A5EFAC34-3776-9644-B9D7-51368E5D692B}" sibTransId="{455D9F69-F97A-D043-9F07-3187E1BE13B2}"/>
    <dgm:cxn modelId="{C836EDE4-13CE-D148-B440-04AF29572D9B}" type="presOf" srcId="{A5EFAC34-3776-9644-B9D7-51368E5D692B}" destId="{F86CFF2D-3644-A94C-B409-478014BDB5C0}" srcOrd="1" destOrd="0" presId="urn:microsoft.com/office/officeart/2005/8/layout/hierarchy2"/>
    <dgm:cxn modelId="{D276B125-1316-DA4D-AADE-F8E8BD367F04}" type="presOf" srcId="{8807459F-8FB3-DC40-A975-0F1E06593F8E}" destId="{907F42D2-E26D-3049-A387-528EF7DA7D1C}" srcOrd="1" destOrd="0" presId="urn:microsoft.com/office/officeart/2005/8/layout/hierarchy2"/>
    <dgm:cxn modelId="{9B440BF2-4D24-2443-B474-E214858B98AB}" type="presOf" srcId="{EC11F54B-1FFE-3B42-9FD5-DE2FF403C8FA}" destId="{64C3E7FF-8391-B140-9A55-BEB28660891D}" srcOrd="0" destOrd="0" presId="urn:microsoft.com/office/officeart/2005/8/layout/hierarchy2"/>
    <dgm:cxn modelId="{6D0D9A09-1E01-554D-BE1E-9C04967AA6D7}" srcId="{6AC139BB-7064-1845-BDEA-E0D307F7B64F}" destId="{C0CF04F0-FDB2-8A4F-A0BA-562907E59735}" srcOrd="0" destOrd="0" parTransId="{297A7946-F343-2243-A51E-B89C3B6A7E9D}" sibTransId="{261B1EEE-BF6A-3645-9EF6-1FECC348F7D7}"/>
    <dgm:cxn modelId="{466F8A48-C998-7442-ADAA-B48E7749B1D5}" srcId="{1D26166B-8A70-E943-AFB9-75D1DD159443}" destId="{40D781E9-534B-9849-85FC-AE15865434AE}" srcOrd="3" destOrd="0" parTransId="{4CAB8E9D-222B-1E45-9FEE-6CD5295EE77A}" sibTransId="{D3C221EA-C25A-A745-8BFC-62D2D8798941}"/>
    <dgm:cxn modelId="{C3BFBE4F-EC0A-E649-BEF8-9347E5FC5465}" type="presOf" srcId="{0EE7A897-1914-F646-B95D-8CB0BB6AD273}" destId="{117AF740-65E0-8D47-B222-0DE4BB80171C}" srcOrd="1" destOrd="0" presId="urn:microsoft.com/office/officeart/2005/8/layout/hierarchy2"/>
    <dgm:cxn modelId="{E1140CD1-72DF-FE45-9600-3AD6F4283D25}" type="presOf" srcId="{6E11803D-8993-2044-B108-DB259F6EE99D}" destId="{59A562B9-C455-144C-974C-37E42847CA34}" srcOrd="0" destOrd="0" presId="urn:microsoft.com/office/officeart/2005/8/layout/hierarchy2"/>
    <dgm:cxn modelId="{069ED29E-40F7-1E45-8945-29CF80194F80}" type="presOf" srcId="{009E1DDD-D99F-7D48-A789-DD9998B1D1FE}" destId="{F092CA3C-2D27-1F49-9D03-55C4B3B07CFA}" srcOrd="0" destOrd="0" presId="urn:microsoft.com/office/officeart/2005/8/layout/hierarchy2"/>
    <dgm:cxn modelId="{A862A322-7EDA-A04D-8328-ACA319F7DC2B}" srcId="{94297B06-29E0-C249-BDE1-A333B9077BFE}" destId="{A50C5334-AF57-BD46-A026-3F39B2BC36B3}" srcOrd="1" destOrd="0" parTransId="{F57CC35E-6050-2447-92C1-076634CA2FA0}" sibTransId="{CB9D4B7E-9BA9-884C-9BE3-F51C76903E31}"/>
    <dgm:cxn modelId="{622145C2-2803-4543-B327-8CA4532799C1}" type="presOf" srcId="{8807459F-8FB3-DC40-A975-0F1E06593F8E}" destId="{E3B95240-2B7A-8A4B-A7F3-B7F1A03AF4D6}" srcOrd="0" destOrd="0" presId="urn:microsoft.com/office/officeart/2005/8/layout/hierarchy2"/>
    <dgm:cxn modelId="{CE7CB961-B07D-4D4D-A30A-4B7F641D54E2}" type="presOf" srcId="{60D9FDC5-E1F3-4C48-9865-C493913793CE}" destId="{9A7417E8-3CA0-E246-97DC-ACD21F64124B}" srcOrd="0" destOrd="0" presId="urn:microsoft.com/office/officeart/2005/8/layout/hierarchy2"/>
    <dgm:cxn modelId="{E5183119-6111-5243-95A2-B981910BAF81}" type="presOf" srcId="{B1A956FF-B140-DD4F-8D9A-935572305836}" destId="{08E9BA97-4659-FF47-8E45-F1A15BDCCCC8}" srcOrd="0" destOrd="0" presId="urn:microsoft.com/office/officeart/2005/8/layout/hierarchy2"/>
    <dgm:cxn modelId="{D607ADD6-76D3-8345-9A6E-C5648465E46E}" srcId="{1940AA82-F3F0-4A41-9AAB-06360B976C91}" destId="{3057CD07-12F3-FE49-80B9-360E4CBA96F9}" srcOrd="0" destOrd="0" parTransId="{983CDCFE-464C-DE49-B3AE-A3424BBD9B55}" sibTransId="{9DD94266-277C-5C4A-BD2F-95DDEBC354F0}"/>
    <dgm:cxn modelId="{3A4EE78D-51EE-D84E-8702-D3482F1F95EC}" srcId="{1D26166B-8A70-E943-AFB9-75D1DD159443}" destId="{94297B06-29E0-C249-BDE1-A333B9077BFE}" srcOrd="1" destOrd="0" parTransId="{9172C220-9DDD-F340-9DEA-DA965F3BB189}" sibTransId="{95305929-7A7D-E646-9343-7C32AD1470DD}"/>
    <dgm:cxn modelId="{70C34BE6-8A7B-634A-84EF-6553E0A6E7CF}" type="presOf" srcId="{DC0A34FB-2A61-0B4A-9433-957AB3D6CDDC}" destId="{10F9AE93-9BF4-A74E-A48C-308BE55852D5}" srcOrd="1" destOrd="0" presId="urn:microsoft.com/office/officeart/2005/8/layout/hierarchy2"/>
    <dgm:cxn modelId="{70D23F1A-6614-8942-B834-4585CFA97795}" type="presOf" srcId="{9E0B3A30-054D-E041-8530-04F5CF5D950C}" destId="{7181CA35-CB4C-5E48-B396-8A0897B6C3BD}" srcOrd="0" destOrd="0" presId="urn:microsoft.com/office/officeart/2005/8/layout/hierarchy2"/>
    <dgm:cxn modelId="{D4CBB702-2AD9-FD4D-9288-F9980014F08D}" srcId="{87249E43-48FD-8A4C-89B6-ADC8CF880426}" destId="{1D26166B-8A70-E943-AFB9-75D1DD159443}" srcOrd="2" destOrd="0" parTransId="{725982F4-9385-2040-B137-8488A885C987}" sibTransId="{DDD8B57F-189D-374C-8AFE-DC17C19B023A}"/>
    <dgm:cxn modelId="{66B43334-F6EE-C24F-9E0B-DEBE5F083B7F}" type="presOf" srcId="{DC0A34FB-2A61-0B4A-9433-957AB3D6CDDC}" destId="{5362CED5-591C-3C41-A9F0-D153AE409CC6}" srcOrd="0" destOrd="0" presId="urn:microsoft.com/office/officeart/2005/8/layout/hierarchy2"/>
    <dgm:cxn modelId="{DA732FFF-751D-8947-B696-34281101EDCF}" type="presOf" srcId="{9C313206-BC15-C34A-B118-1A726E5E8D3D}" destId="{4763CE6B-E43D-984B-B155-5DE1686B51D3}" srcOrd="1" destOrd="0" presId="urn:microsoft.com/office/officeart/2005/8/layout/hierarchy2"/>
    <dgm:cxn modelId="{9C7F9851-A596-4E45-B2A3-8F223899EF9D}" type="presOf" srcId="{41DE8E08-8667-5440-987B-99945F8CAD46}" destId="{5C29C1D9-52E1-DF49-8D93-4ADB87A90E19}" srcOrd="0" destOrd="0" presId="urn:microsoft.com/office/officeart/2005/8/layout/hierarchy2"/>
    <dgm:cxn modelId="{EB544C30-0B73-A243-9BFC-E27C1B171882}" type="presOf" srcId="{106FE66E-A717-8F45-8B21-A3BAE993B2C9}" destId="{2C7BC763-015F-1749-AC43-3D5ADED866BB}" srcOrd="1" destOrd="0" presId="urn:microsoft.com/office/officeart/2005/8/layout/hierarchy2"/>
    <dgm:cxn modelId="{35D0D812-6434-0643-864F-766DE39BA1DB}" type="presParOf" srcId="{5DFE577C-1BCF-0845-8F00-C55A2B8402C7}" destId="{845D7F2E-D773-7B45-9F9B-20CFE0474E3C}" srcOrd="0" destOrd="0" presId="urn:microsoft.com/office/officeart/2005/8/layout/hierarchy2"/>
    <dgm:cxn modelId="{690E8877-2B26-9549-B7E3-C8FE3C4E706D}" type="presParOf" srcId="{845D7F2E-D773-7B45-9F9B-20CFE0474E3C}" destId="{C85921B3-D0E1-5E49-8AF0-CA0AD86A0A2B}" srcOrd="0" destOrd="0" presId="urn:microsoft.com/office/officeart/2005/8/layout/hierarchy2"/>
    <dgm:cxn modelId="{1889B383-C5E9-694B-835E-10D1D0CDF4D1}" type="presParOf" srcId="{845D7F2E-D773-7B45-9F9B-20CFE0474E3C}" destId="{0F4C901A-AE29-384F-9626-A9B2DF1B89DE}" srcOrd="1" destOrd="0" presId="urn:microsoft.com/office/officeart/2005/8/layout/hierarchy2"/>
    <dgm:cxn modelId="{638C729E-6A34-B542-96E2-C55562AB22FA}" type="presParOf" srcId="{0F4C901A-AE29-384F-9626-A9B2DF1B89DE}" destId="{41063E16-C8BA-B745-9C69-3ADC81EC8420}" srcOrd="0" destOrd="0" presId="urn:microsoft.com/office/officeart/2005/8/layout/hierarchy2"/>
    <dgm:cxn modelId="{A687C49C-C76F-8142-8DF1-CDF42F15AF64}" type="presParOf" srcId="{41063E16-C8BA-B745-9C69-3ADC81EC8420}" destId="{8A15C61B-B152-4147-8386-4FF8E52F4A02}" srcOrd="0" destOrd="0" presId="urn:microsoft.com/office/officeart/2005/8/layout/hierarchy2"/>
    <dgm:cxn modelId="{36C8AB00-7FA5-894F-BA19-955D9D745E6E}" type="presParOf" srcId="{0F4C901A-AE29-384F-9626-A9B2DF1B89DE}" destId="{D249007A-E473-CA40-90CF-94E68C8C1C53}" srcOrd="1" destOrd="0" presId="urn:microsoft.com/office/officeart/2005/8/layout/hierarchy2"/>
    <dgm:cxn modelId="{76D8E2F9-B390-8546-9FF7-C05484BF6754}" type="presParOf" srcId="{D249007A-E473-CA40-90CF-94E68C8C1C53}" destId="{F181D571-8908-A948-BDF5-2A57FF637875}" srcOrd="0" destOrd="0" presId="urn:microsoft.com/office/officeart/2005/8/layout/hierarchy2"/>
    <dgm:cxn modelId="{6061D0BC-0383-0B45-8A8D-5D0E3708BAEC}" type="presParOf" srcId="{D249007A-E473-CA40-90CF-94E68C8C1C53}" destId="{7D1DEE25-434F-444A-99FA-264D10C2D634}" srcOrd="1" destOrd="0" presId="urn:microsoft.com/office/officeart/2005/8/layout/hierarchy2"/>
    <dgm:cxn modelId="{9B6D1231-BCF2-1B4A-9AF0-6C4E5F877A82}" type="presParOf" srcId="{7D1DEE25-434F-444A-99FA-264D10C2D634}" destId="{D8160221-11C4-A045-962E-4AEFAF71775B}" srcOrd="0" destOrd="0" presId="urn:microsoft.com/office/officeart/2005/8/layout/hierarchy2"/>
    <dgm:cxn modelId="{38729DF8-7EE2-C148-B304-634C9293971D}" type="presParOf" srcId="{D8160221-11C4-A045-962E-4AEFAF71775B}" destId="{A32DB3AA-6192-A24A-8294-47BCD5C8C20A}" srcOrd="0" destOrd="0" presId="urn:microsoft.com/office/officeart/2005/8/layout/hierarchy2"/>
    <dgm:cxn modelId="{B1F38E1B-CFFB-6441-9E2C-6F6B1A4863B1}" type="presParOf" srcId="{7D1DEE25-434F-444A-99FA-264D10C2D634}" destId="{1D8160B3-5C86-DE46-BEF1-3B82590795DE}" srcOrd="1" destOrd="0" presId="urn:microsoft.com/office/officeart/2005/8/layout/hierarchy2"/>
    <dgm:cxn modelId="{DD6D85AF-177C-784D-87A3-B58AD9E7E8D1}" type="presParOf" srcId="{1D8160B3-5C86-DE46-BEF1-3B82590795DE}" destId="{5BB7B152-0C34-8F46-B7ED-C918CAE5F386}" srcOrd="0" destOrd="0" presId="urn:microsoft.com/office/officeart/2005/8/layout/hierarchy2"/>
    <dgm:cxn modelId="{4B46862F-6AB4-5546-8AAC-081E55EE51E7}" type="presParOf" srcId="{1D8160B3-5C86-DE46-BEF1-3B82590795DE}" destId="{33BA71BB-069A-CB49-A108-D820279540D0}" srcOrd="1" destOrd="0" presId="urn:microsoft.com/office/officeart/2005/8/layout/hierarchy2"/>
    <dgm:cxn modelId="{5BE4B849-A5EC-9A42-ABEA-0A503AA2E02D}" type="presParOf" srcId="{33BA71BB-069A-CB49-A108-D820279540D0}" destId="{6A40B709-D800-384D-945E-B6E81DA11876}" srcOrd="0" destOrd="0" presId="urn:microsoft.com/office/officeart/2005/8/layout/hierarchy2"/>
    <dgm:cxn modelId="{24C147CC-0D15-4145-A51D-C3354ED9065E}" type="presParOf" srcId="{6A40B709-D800-384D-945E-B6E81DA11876}" destId="{E81C5FB4-D49D-F74E-A548-24B11F3E5EAC}" srcOrd="0" destOrd="0" presId="urn:microsoft.com/office/officeart/2005/8/layout/hierarchy2"/>
    <dgm:cxn modelId="{D4C6F27E-EC78-214F-8A89-301EC03BE7F2}" type="presParOf" srcId="{33BA71BB-069A-CB49-A108-D820279540D0}" destId="{5590E2E7-DFA7-1048-AA53-563E99D9ACCC}" srcOrd="1" destOrd="0" presId="urn:microsoft.com/office/officeart/2005/8/layout/hierarchy2"/>
    <dgm:cxn modelId="{F4E32A74-6776-424C-8EE1-CDAA783E6799}" type="presParOf" srcId="{5590E2E7-DFA7-1048-AA53-563E99D9ACCC}" destId="{A707015B-F221-EA4D-94D0-FC0A81244ECC}" srcOrd="0" destOrd="0" presId="urn:microsoft.com/office/officeart/2005/8/layout/hierarchy2"/>
    <dgm:cxn modelId="{FD66C56C-8BD4-A94B-8D27-EA7CEBF8C5CF}" type="presParOf" srcId="{5590E2E7-DFA7-1048-AA53-563E99D9ACCC}" destId="{0348EDCC-400A-D444-9998-1DB36377F84D}" srcOrd="1" destOrd="0" presId="urn:microsoft.com/office/officeart/2005/8/layout/hierarchy2"/>
    <dgm:cxn modelId="{606FA2C6-FD07-4841-AB02-64D531A90888}" type="presParOf" srcId="{33BA71BB-069A-CB49-A108-D820279540D0}" destId="{D8A156E1-B3CE-6B44-8748-CF7EEF83D505}" srcOrd="2" destOrd="0" presId="urn:microsoft.com/office/officeart/2005/8/layout/hierarchy2"/>
    <dgm:cxn modelId="{5FF42F4F-9BB9-124C-88A0-45E6C4E4BE1E}" type="presParOf" srcId="{D8A156E1-B3CE-6B44-8748-CF7EEF83D505}" destId="{5D6FDE94-7C46-4C40-B744-B3977A147BBF}" srcOrd="0" destOrd="0" presId="urn:microsoft.com/office/officeart/2005/8/layout/hierarchy2"/>
    <dgm:cxn modelId="{AA3F12F8-5DD6-0C4A-BFF2-BF73C0D4A35D}" type="presParOf" srcId="{33BA71BB-069A-CB49-A108-D820279540D0}" destId="{BB7D7DC1-6617-9748-8D06-9771FC6DF0C6}" srcOrd="3" destOrd="0" presId="urn:microsoft.com/office/officeart/2005/8/layout/hierarchy2"/>
    <dgm:cxn modelId="{1D80BF7C-2706-F148-A00B-E02CE7C3C554}" type="presParOf" srcId="{BB7D7DC1-6617-9748-8D06-9771FC6DF0C6}" destId="{F6841654-7719-9940-9C68-BB6635D6A706}" srcOrd="0" destOrd="0" presId="urn:microsoft.com/office/officeart/2005/8/layout/hierarchy2"/>
    <dgm:cxn modelId="{812E59CF-857B-4447-947C-71FAB8FF90DE}" type="presParOf" srcId="{BB7D7DC1-6617-9748-8D06-9771FC6DF0C6}" destId="{7BA08803-64B1-8F4A-AD52-8E4B37D95FDC}" srcOrd="1" destOrd="0" presId="urn:microsoft.com/office/officeart/2005/8/layout/hierarchy2"/>
    <dgm:cxn modelId="{637C507A-2713-2B47-8727-A2A1C15EC2EA}" type="presParOf" srcId="{7D1DEE25-434F-444A-99FA-264D10C2D634}" destId="{1A24EBE8-881B-6E47-B1D9-D71879518519}" srcOrd="2" destOrd="0" presId="urn:microsoft.com/office/officeart/2005/8/layout/hierarchy2"/>
    <dgm:cxn modelId="{4B971B37-CC15-B549-B174-DB0B6D4681CE}" type="presParOf" srcId="{1A24EBE8-881B-6E47-B1D9-D71879518519}" destId="{3149AF21-F1B7-6F46-9E0D-0EC18E772F77}" srcOrd="0" destOrd="0" presId="urn:microsoft.com/office/officeart/2005/8/layout/hierarchy2"/>
    <dgm:cxn modelId="{A7C1151F-56D0-0E47-B69A-89DC51A9E437}" type="presParOf" srcId="{7D1DEE25-434F-444A-99FA-264D10C2D634}" destId="{00254D1D-3665-1D45-9D9C-2202E1BAD0BF}" srcOrd="3" destOrd="0" presId="urn:microsoft.com/office/officeart/2005/8/layout/hierarchy2"/>
    <dgm:cxn modelId="{C14FDDF6-DE2A-F842-964E-89A86400AB1B}" type="presParOf" srcId="{00254D1D-3665-1D45-9D9C-2202E1BAD0BF}" destId="{79F08EE6-FFDD-FB4A-AE40-0E0A53D33BFB}" srcOrd="0" destOrd="0" presId="urn:microsoft.com/office/officeart/2005/8/layout/hierarchy2"/>
    <dgm:cxn modelId="{3E43EB68-5C43-B84C-BB6B-7BF2A9EEBF0D}" type="presParOf" srcId="{00254D1D-3665-1D45-9D9C-2202E1BAD0BF}" destId="{B1F55C9C-61BA-7546-83B7-8AE8D1E5ABE7}" srcOrd="1" destOrd="0" presId="urn:microsoft.com/office/officeart/2005/8/layout/hierarchy2"/>
    <dgm:cxn modelId="{E0A488B7-81B7-A140-9788-E93AE94A9079}" type="presParOf" srcId="{B1F55C9C-61BA-7546-83B7-8AE8D1E5ABE7}" destId="{38EA2AC8-6F19-4F4F-B28B-3DB13D016BEE}" srcOrd="0" destOrd="0" presId="urn:microsoft.com/office/officeart/2005/8/layout/hierarchy2"/>
    <dgm:cxn modelId="{EFA6D017-33C4-8647-9F14-2D6AF4B75E22}" type="presParOf" srcId="{38EA2AC8-6F19-4F4F-B28B-3DB13D016BEE}" destId="{3EFC6B7C-978D-254E-85E6-538803E32D2A}" srcOrd="0" destOrd="0" presId="urn:microsoft.com/office/officeart/2005/8/layout/hierarchy2"/>
    <dgm:cxn modelId="{70371BCB-7272-EA48-8FDA-E686DAD26CCE}" type="presParOf" srcId="{B1F55C9C-61BA-7546-83B7-8AE8D1E5ABE7}" destId="{516E8EAF-CD33-3C41-A95A-7929087EEE22}" srcOrd="1" destOrd="0" presId="urn:microsoft.com/office/officeart/2005/8/layout/hierarchy2"/>
    <dgm:cxn modelId="{2EF9D06E-66B6-3646-B836-C77CC20ADFEE}" type="presParOf" srcId="{516E8EAF-CD33-3C41-A95A-7929087EEE22}" destId="{39229365-4CA5-084B-8136-5642038020D8}" srcOrd="0" destOrd="0" presId="urn:microsoft.com/office/officeart/2005/8/layout/hierarchy2"/>
    <dgm:cxn modelId="{23DAF08C-0B01-AC41-B788-89DB92959EBE}" type="presParOf" srcId="{516E8EAF-CD33-3C41-A95A-7929087EEE22}" destId="{F14841B7-3C5D-5E43-933B-095B064AEB8A}" srcOrd="1" destOrd="0" presId="urn:microsoft.com/office/officeart/2005/8/layout/hierarchy2"/>
    <dgm:cxn modelId="{4E669880-22E2-CA48-9775-9722A29E7751}" type="presParOf" srcId="{B1F55C9C-61BA-7546-83B7-8AE8D1E5ABE7}" destId="{587F5A92-ADBB-7148-A694-2E0E25F98BEF}" srcOrd="2" destOrd="0" presId="urn:microsoft.com/office/officeart/2005/8/layout/hierarchy2"/>
    <dgm:cxn modelId="{A6872444-8B3A-0949-919E-6FD47CCA06B0}" type="presParOf" srcId="{587F5A92-ADBB-7148-A694-2E0E25F98BEF}" destId="{1CD129AF-D5D0-7E43-8888-AB23BF0B6604}" srcOrd="0" destOrd="0" presId="urn:microsoft.com/office/officeart/2005/8/layout/hierarchy2"/>
    <dgm:cxn modelId="{8356C8DB-929A-C747-9D9B-E7AAB5C4C10F}" type="presParOf" srcId="{B1F55C9C-61BA-7546-83B7-8AE8D1E5ABE7}" destId="{77B68590-FDFB-7F46-93E6-2B33F755DC9D}" srcOrd="3" destOrd="0" presId="urn:microsoft.com/office/officeart/2005/8/layout/hierarchy2"/>
    <dgm:cxn modelId="{804C3DAC-B374-054F-9071-988DF5450DC9}" type="presParOf" srcId="{77B68590-FDFB-7F46-93E6-2B33F755DC9D}" destId="{F143CEB3-B837-434F-9239-DC6E5BF2085B}" srcOrd="0" destOrd="0" presId="urn:microsoft.com/office/officeart/2005/8/layout/hierarchy2"/>
    <dgm:cxn modelId="{943F8A23-AD16-FA46-85F0-F55E4F68952D}" type="presParOf" srcId="{77B68590-FDFB-7F46-93E6-2B33F755DC9D}" destId="{41C1AAFA-73E5-8948-9445-1A9C45E25E60}" srcOrd="1" destOrd="0" presId="urn:microsoft.com/office/officeart/2005/8/layout/hierarchy2"/>
    <dgm:cxn modelId="{77A1A74E-4520-9F41-8314-9FC3FBCB0F71}" type="presParOf" srcId="{7D1DEE25-434F-444A-99FA-264D10C2D634}" destId="{63B7F831-CA7B-1043-8682-07080D7D7164}" srcOrd="4" destOrd="0" presId="urn:microsoft.com/office/officeart/2005/8/layout/hierarchy2"/>
    <dgm:cxn modelId="{160B843A-BE8F-A94F-9F80-37273E04E23F}" type="presParOf" srcId="{63B7F831-CA7B-1043-8682-07080D7D7164}" destId="{D3A494DA-4E62-F94A-887E-0481E345A45E}" srcOrd="0" destOrd="0" presId="urn:microsoft.com/office/officeart/2005/8/layout/hierarchy2"/>
    <dgm:cxn modelId="{25CB7F7F-CD08-EC41-9345-95C39508D802}" type="presParOf" srcId="{7D1DEE25-434F-444A-99FA-264D10C2D634}" destId="{2EC38104-BA4E-1F45-8D65-7AD2B1ABDB61}" srcOrd="5" destOrd="0" presId="urn:microsoft.com/office/officeart/2005/8/layout/hierarchy2"/>
    <dgm:cxn modelId="{8BF6711B-DA69-A24C-9920-6CE912560976}" type="presParOf" srcId="{2EC38104-BA4E-1F45-8D65-7AD2B1ABDB61}" destId="{A72BE6F9-3DB3-6146-826B-D8965EBE8C50}" srcOrd="0" destOrd="0" presId="urn:microsoft.com/office/officeart/2005/8/layout/hierarchy2"/>
    <dgm:cxn modelId="{35BE0056-9678-444B-9C2A-A23AF871450A}" type="presParOf" srcId="{2EC38104-BA4E-1F45-8D65-7AD2B1ABDB61}" destId="{885CA8AE-C4DB-0941-9070-C4A046F6604C}" srcOrd="1" destOrd="0" presId="urn:microsoft.com/office/officeart/2005/8/layout/hierarchy2"/>
    <dgm:cxn modelId="{74ED0BA2-2BFA-6045-8D32-308E18062312}" type="presParOf" srcId="{885CA8AE-C4DB-0941-9070-C4A046F6604C}" destId="{C35B9CA7-15E9-F045-A096-AFFFB212E86E}" srcOrd="0" destOrd="0" presId="urn:microsoft.com/office/officeart/2005/8/layout/hierarchy2"/>
    <dgm:cxn modelId="{9CEDB92C-2460-9142-A9BA-AB22C6F1A510}" type="presParOf" srcId="{C35B9CA7-15E9-F045-A096-AFFFB212E86E}" destId="{2B140FC9-D132-0C4A-8AB8-29F29EC33AFD}" srcOrd="0" destOrd="0" presId="urn:microsoft.com/office/officeart/2005/8/layout/hierarchy2"/>
    <dgm:cxn modelId="{8192847F-F726-924F-B511-96D13F9FC582}" type="presParOf" srcId="{885CA8AE-C4DB-0941-9070-C4A046F6604C}" destId="{05178B73-B53B-284E-917B-F4C4EE874C4D}" srcOrd="1" destOrd="0" presId="urn:microsoft.com/office/officeart/2005/8/layout/hierarchy2"/>
    <dgm:cxn modelId="{3DD3B6F4-192A-DE45-99A3-E5FB98BE69BF}" type="presParOf" srcId="{05178B73-B53B-284E-917B-F4C4EE874C4D}" destId="{8E8F0F17-792E-474F-AD45-CE0D87722313}" srcOrd="0" destOrd="0" presId="urn:microsoft.com/office/officeart/2005/8/layout/hierarchy2"/>
    <dgm:cxn modelId="{F77291FD-AA07-AD4E-9F41-A48529EF0AE6}" type="presParOf" srcId="{05178B73-B53B-284E-917B-F4C4EE874C4D}" destId="{34BEA53E-435D-F446-8270-C98F90A5C1CE}" srcOrd="1" destOrd="0" presId="urn:microsoft.com/office/officeart/2005/8/layout/hierarchy2"/>
    <dgm:cxn modelId="{2322400B-9A98-1C46-AAB0-15D850EE0301}" type="presParOf" srcId="{885CA8AE-C4DB-0941-9070-C4A046F6604C}" destId="{24D47417-A337-9B45-BB8E-1D07EBB5B99F}" srcOrd="2" destOrd="0" presId="urn:microsoft.com/office/officeart/2005/8/layout/hierarchy2"/>
    <dgm:cxn modelId="{6BB53EDC-F791-3547-AAE4-6375D0582DF9}" type="presParOf" srcId="{24D47417-A337-9B45-BB8E-1D07EBB5B99F}" destId="{0FBF2D0B-3494-2448-B539-DE59229909F1}" srcOrd="0" destOrd="0" presId="urn:microsoft.com/office/officeart/2005/8/layout/hierarchy2"/>
    <dgm:cxn modelId="{40AA96F2-D74F-A94E-99BA-A82A1A25F5CA}" type="presParOf" srcId="{885CA8AE-C4DB-0941-9070-C4A046F6604C}" destId="{A282E4B0-3CF2-C947-9F2F-0A63255A3D44}" srcOrd="3" destOrd="0" presId="urn:microsoft.com/office/officeart/2005/8/layout/hierarchy2"/>
    <dgm:cxn modelId="{6FC894D0-5AA9-F34A-A183-D19F239A7542}" type="presParOf" srcId="{A282E4B0-3CF2-C947-9F2F-0A63255A3D44}" destId="{C85BAC11-9BEC-A74E-A318-C97EAFDDAF7A}" srcOrd="0" destOrd="0" presId="urn:microsoft.com/office/officeart/2005/8/layout/hierarchy2"/>
    <dgm:cxn modelId="{7DBAF800-0710-1441-94FE-C9B5B1288875}" type="presParOf" srcId="{A282E4B0-3CF2-C947-9F2F-0A63255A3D44}" destId="{629BE906-5E54-0641-9523-04793286FC96}" srcOrd="1" destOrd="0" presId="urn:microsoft.com/office/officeart/2005/8/layout/hierarchy2"/>
    <dgm:cxn modelId="{30402A75-DFE1-7349-822E-5237B479F161}" type="presParOf" srcId="{0F4C901A-AE29-384F-9626-A9B2DF1B89DE}" destId="{9A7417E8-3CA0-E246-97DC-ACD21F64124B}" srcOrd="2" destOrd="0" presId="urn:microsoft.com/office/officeart/2005/8/layout/hierarchy2"/>
    <dgm:cxn modelId="{BFB5D415-1B33-8E47-BD39-946BA7484FC2}" type="presParOf" srcId="{9A7417E8-3CA0-E246-97DC-ACD21F64124B}" destId="{8A77B33F-FEF7-8341-9C3E-BD5EC93349A7}" srcOrd="0" destOrd="0" presId="urn:microsoft.com/office/officeart/2005/8/layout/hierarchy2"/>
    <dgm:cxn modelId="{EB52E879-521A-8A41-A005-F872E8973880}" type="presParOf" srcId="{0F4C901A-AE29-384F-9626-A9B2DF1B89DE}" destId="{3EAF29BA-340B-9440-B219-DA3F901AB222}" srcOrd="3" destOrd="0" presId="urn:microsoft.com/office/officeart/2005/8/layout/hierarchy2"/>
    <dgm:cxn modelId="{A458EDAA-72FC-7342-A8E3-2426BA01810F}" type="presParOf" srcId="{3EAF29BA-340B-9440-B219-DA3F901AB222}" destId="{682A780A-C77E-F741-9CF4-20012A4705B0}" srcOrd="0" destOrd="0" presId="urn:microsoft.com/office/officeart/2005/8/layout/hierarchy2"/>
    <dgm:cxn modelId="{0E244958-B52E-544B-BFFD-2A0847324911}" type="presParOf" srcId="{3EAF29BA-340B-9440-B219-DA3F901AB222}" destId="{048B4ED9-CBBB-1C49-A3E4-4CFDB77E54CB}" srcOrd="1" destOrd="0" presId="urn:microsoft.com/office/officeart/2005/8/layout/hierarchy2"/>
    <dgm:cxn modelId="{BB566A39-31AE-B343-9B9B-2D87E8C0C240}" type="presParOf" srcId="{048B4ED9-CBBB-1C49-A3E4-4CFDB77E54CB}" destId="{735CD909-34D3-A745-854A-3AAE2D4F74A7}" srcOrd="0" destOrd="0" presId="urn:microsoft.com/office/officeart/2005/8/layout/hierarchy2"/>
    <dgm:cxn modelId="{30BD59EA-E3F9-EC41-B507-DE3E05B4BF6F}" type="presParOf" srcId="{735CD909-34D3-A745-854A-3AAE2D4F74A7}" destId="{2C7BC763-015F-1749-AC43-3D5ADED866BB}" srcOrd="0" destOrd="0" presId="urn:microsoft.com/office/officeart/2005/8/layout/hierarchy2"/>
    <dgm:cxn modelId="{636F755F-539B-5D4F-B523-8AD9B1999F0B}" type="presParOf" srcId="{048B4ED9-CBBB-1C49-A3E4-4CFDB77E54CB}" destId="{C6857AC5-03C4-BE40-A08C-EE5135E5F9F3}" srcOrd="1" destOrd="0" presId="urn:microsoft.com/office/officeart/2005/8/layout/hierarchy2"/>
    <dgm:cxn modelId="{897F454E-75BE-6346-BF67-45375FE11CE5}" type="presParOf" srcId="{C6857AC5-03C4-BE40-A08C-EE5135E5F9F3}" destId="{70230024-A15D-7F43-B729-5D73152D10D1}" srcOrd="0" destOrd="0" presId="urn:microsoft.com/office/officeart/2005/8/layout/hierarchy2"/>
    <dgm:cxn modelId="{4ECC5458-2DB3-1A48-8289-65F51FD647E5}" type="presParOf" srcId="{C6857AC5-03C4-BE40-A08C-EE5135E5F9F3}" destId="{DCC2891B-45E3-3E40-9C31-F3CF628DFB91}" srcOrd="1" destOrd="0" presId="urn:microsoft.com/office/officeart/2005/8/layout/hierarchy2"/>
    <dgm:cxn modelId="{E99BB119-FF50-C548-A41F-8665A5596699}" type="presParOf" srcId="{048B4ED9-CBBB-1C49-A3E4-4CFDB77E54CB}" destId="{8C04508C-9ED4-8A4C-B097-5AE84EEB89A9}" srcOrd="2" destOrd="0" presId="urn:microsoft.com/office/officeart/2005/8/layout/hierarchy2"/>
    <dgm:cxn modelId="{11FB2720-6488-E546-8FBB-D2D13792E329}" type="presParOf" srcId="{8C04508C-9ED4-8A4C-B097-5AE84EEB89A9}" destId="{3C0F7D79-57B4-8A43-AC90-D0D0A407F60D}" srcOrd="0" destOrd="0" presId="urn:microsoft.com/office/officeart/2005/8/layout/hierarchy2"/>
    <dgm:cxn modelId="{6D8740DE-9A4D-804C-B5BF-7664915BBFA3}" type="presParOf" srcId="{048B4ED9-CBBB-1C49-A3E4-4CFDB77E54CB}" destId="{1B32EF5B-AD64-684E-AD3D-5E09821B69B0}" srcOrd="3" destOrd="0" presId="urn:microsoft.com/office/officeart/2005/8/layout/hierarchy2"/>
    <dgm:cxn modelId="{31ECD62B-37E3-104B-A97C-D2F3041D10B6}" type="presParOf" srcId="{1B32EF5B-AD64-684E-AD3D-5E09821B69B0}" destId="{9DD2312F-1D58-9F45-9183-79727D77E512}" srcOrd="0" destOrd="0" presId="urn:microsoft.com/office/officeart/2005/8/layout/hierarchy2"/>
    <dgm:cxn modelId="{16A4557E-9A44-9F40-B2A9-122117193FCD}" type="presParOf" srcId="{1B32EF5B-AD64-684E-AD3D-5E09821B69B0}" destId="{CE4E849D-EC4F-794D-9868-F87D2704338F}" srcOrd="1" destOrd="0" presId="urn:microsoft.com/office/officeart/2005/8/layout/hierarchy2"/>
    <dgm:cxn modelId="{B500F496-CE43-D046-8037-E9177802AA8F}" type="presParOf" srcId="{0F4C901A-AE29-384F-9626-A9B2DF1B89DE}" destId="{B0C4A087-08E3-8444-9344-4DBD21C5ABB8}" srcOrd="4" destOrd="0" presId="urn:microsoft.com/office/officeart/2005/8/layout/hierarchy2"/>
    <dgm:cxn modelId="{C550804C-9CF5-2D40-B930-85B34C643B73}" type="presParOf" srcId="{B0C4A087-08E3-8444-9344-4DBD21C5ABB8}" destId="{92D6893F-8662-1A4C-9347-AD4E043EA233}" srcOrd="0" destOrd="0" presId="urn:microsoft.com/office/officeart/2005/8/layout/hierarchy2"/>
    <dgm:cxn modelId="{69B17363-32D7-4A49-BFEE-C6C08C959A15}" type="presParOf" srcId="{0F4C901A-AE29-384F-9626-A9B2DF1B89DE}" destId="{4BE1EA00-7C51-9249-AAFD-79CEF885F029}" srcOrd="5" destOrd="0" presId="urn:microsoft.com/office/officeart/2005/8/layout/hierarchy2"/>
    <dgm:cxn modelId="{44F5E9F4-40C0-CB4C-9FA6-643F1A862879}" type="presParOf" srcId="{4BE1EA00-7C51-9249-AAFD-79CEF885F029}" destId="{A9DFDCF6-C1B0-8545-9058-F03107BAEB29}" srcOrd="0" destOrd="0" presId="urn:microsoft.com/office/officeart/2005/8/layout/hierarchy2"/>
    <dgm:cxn modelId="{5F838468-ADA0-D642-A6D6-788B6075E1CC}" type="presParOf" srcId="{4BE1EA00-7C51-9249-AAFD-79CEF885F029}" destId="{389C06C7-BD0A-EE43-BDFA-E9F0B7429752}" srcOrd="1" destOrd="0" presId="urn:microsoft.com/office/officeart/2005/8/layout/hierarchy2"/>
    <dgm:cxn modelId="{F9E69C4E-F35D-0C40-ADF6-8D687F062345}" type="presParOf" srcId="{389C06C7-BD0A-EE43-BDFA-E9F0B7429752}" destId="{0B44886F-5F72-994A-A941-2B278E2F3FA3}" srcOrd="0" destOrd="0" presId="urn:microsoft.com/office/officeart/2005/8/layout/hierarchy2"/>
    <dgm:cxn modelId="{BAB8BAA1-63CE-AD4A-A299-AB12909C12AA}" type="presParOf" srcId="{0B44886F-5F72-994A-A941-2B278E2F3FA3}" destId="{B72B95F8-1D7F-624D-AD4F-21C384C0C463}" srcOrd="0" destOrd="0" presId="urn:microsoft.com/office/officeart/2005/8/layout/hierarchy2"/>
    <dgm:cxn modelId="{22E49D05-1EBA-A947-A5D0-1B01C1A4B720}" type="presParOf" srcId="{389C06C7-BD0A-EE43-BDFA-E9F0B7429752}" destId="{7A59C2C4-42F7-CD47-A879-426E07D261FD}" srcOrd="1" destOrd="0" presId="urn:microsoft.com/office/officeart/2005/8/layout/hierarchy2"/>
    <dgm:cxn modelId="{824678EC-392D-B746-A6BD-0B6AD54C93F8}" type="presParOf" srcId="{7A59C2C4-42F7-CD47-A879-426E07D261FD}" destId="{45956C40-2A6E-8F48-BACD-8CBA6F685BB6}" srcOrd="0" destOrd="0" presId="urn:microsoft.com/office/officeart/2005/8/layout/hierarchy2"/>
    <dgm:cxn modelId="{547EF078-04AA-8241-ABFD-10584BD7578A}" type="presParOf" srcId="{7A59C2C4-42F7-CD47-A879-426E07D261FD}" destId="{ED88E9E9-634B-9142-A612-F7BFD0FE5E8A}" srcOrd="1" destOrd="0" presId="urn:microsoft.com/office/officeart/2005/8/layout/hierarchy2"/>
    <dgm:cxn modelId="{D6E1A46F-9C60-E944-8B76-F37DC2177668}" type="presParOf" srcId="{ED88E9E9-634B-9142-A612-F7BFD0FE5E8A}" destId="{5362CED5-591C-3C41-A9F0-D153AE409CC6}" srcOrd="0" destOrd="0" presId="urn:microsoft.com/office/officeart/2005/8/layout/hierarchy2"/>
    <dgm:cxn modelId="{EC5FFBBC-1B5F-6D4B-9963-C3FF287774CB}" type="presParOf" srcId="{5362CED5-591C-3C41-A9F0-D153AE409CC6}" destId="{10F9AE93-9BF4-A74E-A48C-308BE55852D5}" srcOrd="0" destOrd="0" presId="urn:microsoft.com/office/officeart/2005/8/layout/hierarchy2"/>
    <dgm:cxn modelId="{C492E9D2-59BC-AB4B-9B34-FD6192DC69EC}" type="presParOf" srcId="{ED88E9E9-634B-9142-A612-F7BFD0FE5E8A}" destId="{4DB88EC4-7D72-3B44-95DF-851B35FBA08E}" srcOrd="1" destOrd="0" presId="urn:microsoft.com/office/officeart/2005/8/layout/hierarchy2"/>
    <dgm:cxn modelId="{5A19945F-9E37-B747-9083-3B823EFBB430}" type="presParOf" srcId="{4DB88EC4-7D72-3B44-95DF-851B35FBA08E}" destId="{F04FD7DA-2F35-EB4A-99FF-B4CD31E1A9E6}" srcOrd="0" destOrd="0" presId="urn:microsoft.com/office/officeart/2005/8/layout/hierarchy2"/>
    <dgm:cxn modelId="{3C1BFF89-7C9E-C541-8D49-4C4AA6BA3141}" type="presParOf" srcId="{4DB88EC4-7D72-3B44-95DF-851B35FBA08E}" destId="{4B758E92-3801-B64E-90C8-6E7EB06CAC0B}" srcOrd="1" destOrd="0" presId="urn:microsoft.com/office/officeart/2005/8/layout/hierarchy2"/>
    <dgm:cxn modelId="{957F61E4-FC60-4346-91B2-274C6AA204E3}" type="presParOf" srcId="{ED88E9E9-634B-9142-A612-F7BFD0FE5E8A}" destId="{508AE6FE-103F-2049-85D8-C2DA3C1EB63E}" srcOrd="2" destOrd="0" presId="urn:microsoft.com/office/officeart/2005/8/layout/hierarchy2"/>
    <dgm:cxn modelId="{2E43FCBA-B320-9341-BBF2-C52E490E5AC3}" type="presParOf" srcId="{508AE6FE-103F-2049-85D8-C2DA3C1EB63E}" destId="{E3E4B20B-47DD-1E44-9A78-4196B263CDE5}" srcOrd="0" destOrd="0" presId="urn:microsoft.com/office/officeart/2005/8/layout/hierarchy2"/>
    <dgm:cxn modelId="{EC9CD43D-AC2C-9A45-8DD9-B9D688F21077}" type="presParOf" srcId="{ED88E9E9-634B-9142-A612-F7BFD0FE5E8A}" destId="{B6A1A12F-60F8-6943-87F9-E469BF87C176}" srcOrd="3" destOrd="0" presId="urn:microsoft.com/office/officeart/2005/8/layout/hierarchy2"/>
    <dgm:cxn modelId="{845392D9-F907-9A43-9536-8CDEB3A18200}" type="presParOf" srcId="{B6A1A12F-60F8-6943-87F9-E469BF87C176}" destId="{F092CA3C-2D27-1F49-9D03-55C4B3B07CFA}" srcOrd="0" destOrd="0" presId="urn:microsoft.com/office/officeart/2005/8/layout/hierarchy2"/>
    <dgm:cxn modelId="{DA29B8A0-9DF1-CF47-9A76-A900C5D60526}" type="presParOf" srcId="{B6A1A12F-60F8-6943-87F9-E469BF87C176}" destId="{AD0E860A-11A7-C84B-B3B9-3133370CD391}" srcOrd="1" destOrd="0" presId="urn:microsoft.com/office/officeart/2005/8/layout/hierarchy2"/>
    <dgm:cxn modelId="{9BB046B2-2EEE-4849-A4C2-EA914E60820B}" type="presParOf" srcId="{389C06C7-BD0A-EE43-BDFA-E9F0B7429752}" destId="{5EC8FD28-C541-4946-8499-452E679E6E6B}" srcOrd="2" destOrd="0" presId="urn:microsoft.com/office/officeart/2005/8/layout/hierarchy2"/>
    <dgm:cxn modelId="{8E63739F-0ACD-5F44-B0D6-E17BAC21FFC4}" type="presParOf" srcId="{5EC8FD28-C541-4946-8499-452E679E6E6B}" destId="{5F5EED8A-2185-C041-B6F9-AC348C7C9A5C}" srcOrd="0" destOrd="0" presId="urn:microsoft.com/office/officeart/2005/8/layout/hierarchy2"/>
    <dgm:cxn modelId="{24DF2A8C-03AF-DC4D-807F-D17A59645D1C}" type="presParOf" srcId="{389C06C7-BD0A-EE43-BDFA-E9F0B7429752}" destId="{B0166A9E-4F3E-8947-92C8-9542AB33A497}" srcOrd="3" destOrd="0" presId="urn:microsoft.com/office/officeart/2005/8/layout/hierarchy2"/>
    <dgm:cxn modelId="{022B12B2-2AEF-AC4F-89A8-3BC332230014}" type="presParOf" srcId="{B0166A9E-4F3E-8947-92C8-9542AB33A497}" destId="{9916C781-AAD9-C744-A73E-94A7E3C8A33E}" srcOrd="0" destOrd="0" presId="urn:microsoft.com/office/officeart/2005/8/layout/hierarchy2"/>
    <dgm:cxn modelId="{C5940C61-DF35-4F47-91D2-C3BDEC518DA1}" type="presParOf" srcId="{B0166A9E-4F3E-8947-92C8-9542AB33A497}" destId="{9C4E9385-22D1-A844-9D73-5ACAF0C95EC4}" srcOrd="1" destOrd="0" presId="urn:microsoft.com/office/officeart/2005/8/layout/hierarchy2"/>
    <dgm:cxn modelId="{16E9C71A-96FA-4B44-BF60-0496766A5EA4}" type="presParOf" srcId="{9C4E9385-22D1-A844-9D73-5ACAF0C95EC4}" destId="{64C3E7FF-8391-B140-9A55-BEB28660891D}" srcOrd="0" destOrd="0" presId="urn:microsoft.com/office/officeart/2005/8/layout/hierarchy2"/>
    <dgm:cxn modelId="{5E005DA4-ADC6-FE4B-826C-12F04F5A27C4}" type="presParOf" srcId="{64C3E7FF-8391-B140-9A55-BEB28660891D}" destId="{AFFD9D41-843F-174A-9789-59F27FA48FF2}" srcOrd="0" destOrd="0" presId="urn:microsoft.com/office/officeart/2005/8/layout/hierarchy2"/>
    <dgm:cxn modelId="{7230E94B-38D4-C242-A081-D0B90E314630}" type="presParOf" srcId="{9C4E9385-22D1-A844-9D73-5ACAF0C95EC4}" destId="{9CE99107-B24E-3646-8D6C-1BC9E0CC0644}" srcOrd="1" destOrd="0" presId="urn:microsoft.com/office/officeart/2005/8/layout/hierarchy2"/>
    <dgm:cxn modelId="{54EB7E9B-0973-8A45-B58F-AF32D25278FE}" type="presParOf" srcId="{9CE99107-B24E-3646-8D6C-1BC9E0CC0644}" destId="{E7846104-13B1-7A4C-B9CB-D89C8602E298}" srcOrd="0" destOrd="0" presId="urn:microsoft.com/office/officeart/2005/8/layout/hierarchy2"/>
    <dgm:cxn modelId="{228EB2BB-93F6-9644-9895-970A39989552}" type="presParOf" srcId="{9CE99107-B24E-3646-8D6C-1BC9E0CC0644}" destId="{2A4F0851-37D6-8548-829F-7B562552DDA4}" srcOrd="1" destOrd="0" presId="urn:microsoft.com/office/officeart/2005/8/layout/hierarchy2"/>
    <dgm:cxn modelId="{7D20B68A-985B-7D47-9A6F-39E1F6F013C0}" type="presParOf" srcId="{9C4E9385-22D1-A844-9D73-5ACAF0C95EC4}" destId="{3830FF25-E088-9340-BFBC-34F37D45112B}" srcOrd="2" destOrd="0" presId="urn:microsoft.com/office/officeart/2005/8/layout/hierarchy2"/>
    <dgm:cxn modelId="{79688BF8-8D61-E446-9F16-A497A13140AC}" type="presParOf" srcId="{3830FF25-E088-9340-BFBC-34F37D45112B}" destId="{CC497ABC-E6B5-2043-A259-627431D6A381}" srcOrd="0" destOrd="0" presId="urn:microsoft.com/office/officeart/2005/8/layout/hierarchy2"/>
    <dgm:cxn modelId="{F60CBFB1-EF44-A042-BDDA-9B93BF9E9663}" type="presParOf" srcId="{9C4E9385-22D1-A844-9D73-5ACAF0C95EC4}" destId="{0300506C-36EA-4A49-9C60-F05B6A866054}" srcOrd="3" destOrd="0" presId="urn:microsoft.com/office/officeart/2005/8/layout/hierarchy2"/>
    <dgm:cxn modelId="{39518F7C-475E-D045-B63F-EEDF9037F1DF}" type="presParOf" srcId="{0300506C-36EA-4A49-9C60-F05B6A866054}" destId="{A833C4B5-454D-AC47-A436-215EFF682205}" srcOrd="0" destOrd="0" presId="urn:microsoft.com/office/officeart/2005/8/layout/hierarchy2"/>
    <dgm:cxn modelId="{14A3E26C-2570-E548-B48E-F424E047189D}" type="presParOf" srcId="{0300506C-36EA-4A49-9C60-F05B6A866054}" destId="{612A416A-C9BD-4748-9C24-8E3E1E34AB8F}" srcOrd="1" destOrd="0" presId="urn:microsoft.com/office/officeart/2005/8/layout/hierarchy2"/>
    <dgm:cxn modelId="{8BB3E126-EF57-4542-973A-EF582ED886A2}" type="presParOf" srcId="{389C06C7-BD0A-EE43-BDFA-E9F0B7429752}" destId="{077B31F6-DB1D-014E-997A-A8D05B8E6EFE}" srcOrd="4" destOrd="0" presId="urn:microsoft.com/office/officeart/2005/8/layout/hierarchy2"/>
    <dgm:cxn modelId="{E58CD7BC-3E00-CC41-B3BD-C28318EB947A}" type="presParOf" srcId="{077B31F6-DB1D-014E-997A-A8D05B8E6EFE}" destId="{7C8A9B8E-1DCC-F94C-BE97-C8AB05C2A05F}" srcOrd="0" destOrd="0" presId="urn:microsoft.com/office/officeart/2005/8/layout/hierarchy2"/>
    <dgm:cxn modelId="{AB96AF1B-7F59-854E-9DFE-FDBC1B52C60D}" type="presParOf" srcId="{389C06C7-BD0A-EE43-BDFA-E9F0B7429752}" destId="{D87CAD79-78C0-9D4B-BA80-5D7E478172C0}" srcOrd="5" destOrd="0" presId="urn:microsoft.com/office/officeart/2005/8/layout/hierarchy2"/>
    <dgm:cxn modelId="{2EF088B0-D55B-C74A-9F02-01C3A2F134E0}" type="presParOf" srcId="{D87CAD79-78C0-9D4B-BA80-5D7E478172C0}" destId="{98EE41DC-F824-DF4F-A749-91E8ECA29DB8}" srcOrd="0" destOrd="0" presId="urn:microsoft.com/office/officeart/2005/8/layout/hierarchy2"/>
    <dgm:cxn modelId="{10A7E4AF-5202-0F4B-9884-E38000CE209A}" type="presParOf" srcId="{D87CAD79-78C0-9D4B-BA80-5D7E478172C0}" destId="{2E7BF193-35BB-B648-A107-81FF90CD97FC}" srcOrd="1" destOrd="0" presId="urn:microsoft.com/office/officeart/2005/8/layout/hierarchy2"/>
    <dgm:cxn modelId="{EC0E16A6-B8E9-3D40-A489-FD3AA4DDC39D}" type="presParOf" srcId="{2E7BF193-35BB-B648-A107-81FF90CD97FC}" destId="{9342B559-D938-2948-B59A-4FA14A2859C8}" srcOrd="0" destOrd="0" presId="urn:microsoft.com/office/officeart/2005/8/layout/hierarchy2"/>
    <dgm:cxn modelId="{8F26BA9D-FE76-4B4E-A613-60062868E201}" type="presParOf" srcId="{9342B559-D938-2948-B59A-4FA14A2859C8}" destId="{117AF740-65E0-8D47-B222-0DE4BB80171C}" srcOrd="0" destOrd="0" presId="urn:microsoft.com/office/officeart/2005/8/layout/hierarchy2"/>
    <dgm:cxn modelId="{C1086D1F-3C61-3048-8BB2-3281BC8339F6}" type="presParOf" srcId="{2E7BF193-35BB-B648-A107-81FF90CD97FC}" destId="{6ECF944A-C83F-404A-8133-5D969324D879}" srcOrd="1" destOrd="0" presId="urn:microsoft.com/office/officeart/2005/8/layout/hierarchy2"/>
    <dgm:cxn modelId="{FD5E7542-905D-184A-B715-35F260627EAD}" type="presParOf" srcId="{6ECF944A-C83F-404A-8133-5D969324D879}" destId="{6CA26E50-4375-4945-92CD-8CB189B04FFE}" srcOrd="0" destOrd="0" presId="urn:microsoft.com/office/officeart/2005/8/layout/hierarchy2"/>
    <dgm:cxn modelId="{11DE0E08-5D95-7741-AB32-2CD0E4ECCC2C}" type="presParOf" srcId="{6ECF944A-C83F-404A-8133-5D969324D879}" destId="{CAF6111E-2A54-E143-86D2-C15DD30BAA5A}" srcOrd="1" destOrd="0" presId="urn:microsoft.com/office/officeart/2005/8/layout/hierarchy2"/>
    <dgm:cxn modelId="{1035EC39-ABBE-BA4E-B27D-74E9CB00B747}" type="presParOf" srcId="{2E7BF193-35BB-B648-A107-81FF90CD97FC}" destId="{B64F4B2F-64E3-1A44-9579-18B78AE8E314}" srcOrd="2" destOrd="0" presId="urn:microsoft.com/office/officeart/2005/8/layout/hierarchy2"/>
    <dgm:cxn modelId="{E8DD255C-9384-6D49-93EB-425F49165ED1}" type="presParOf" srcId="{B64F4B2F-64E3-1A44-9579-18B78AE8E314}" destId="{3AB191C0-2970-0441-A0B9-2C97F7D0185A}" srcOrd="0" destOrd="0" presId="urn:microsoft.com/office/officeart/2005/8/layout/hierarchy2"/>
    <dgm:cxn modelId="{B3526757-993C-0B4B-8E24-5EB25064F33F}" type="presParOf" srcId="{2E7BF193-35BB-B648-A107-81FF90CD97FC}" destId="{1DED490E-165A-9C49-B331-3D17E1600FA8}" srcOrd="3" destOrd="0" presId="urn:microsoft.com/office/officeart/2005/8/layout/hierarchy2"/>
    <dgm:cxn modelId="{9A0E3604-BF63-7345-8433-324F85E32EB7}" type="presParOf" srcId="{1DED490E-165A-9C49-B331-3D17E1600FA8}" destId="{421E1134-C8AF-EA42-8630-0EF09E0279EC}" srcOrd="0" destOrd="0" presId="urn:microsoft.com/office/officeart/2005/8/layout/hierarchy2"/>
    <dgm:cxn modelId="{9A87FFA8-67CA-3746-AA13-9BA5D9A60E46}" type="presParOf" srcId="{1DED490E-165A-9C49-B331-3D17E1600FA8}" destId="{87FA5DBE-6C1C-2C4A-9F7C-1F19218005CB}" srcOrd="1" destOrd="0" presId="urn:microsoft.com/office/officeart/2005/8/layout/hierarchy2"/>
    <dgm:cxn modelId="{8BE72E38-7ACE-CA4C-B7AC-486450069924}" type="presParOf" srcId="{389C06C7-BD0A-EE43-BDFA-E9F0B7429752}" destId="{979DEB55-373F-7440-8208-FD5EFC75C692}" srcOrd="6" destOrd="0" presId="urn:microsoft.com/office/officeart/2005/8/layout/hierarchy2"/>
    <dgm:cxn modelId="{C74A21D8-CD4F-954F-B059-652757AD9798}" type="presParOf" srcId="{979DEB55-373F-7440-8208-FD5EFC75C692}" destId="{ADAB6D2D-4BCA-1E41-A7D2-42B35C8198FC}" srcOrd="0" destOrd="0" presId="urn:microsoft.com/office/officeart/2005/8/layout/hierarchy2"/>
    <dgm:cxn modelId="{CF9019E9-4019-3543-97CF-E29294EC2E08}" type="presParOf" srcId="{389C06C7-BD0A-EE43-BDFA-E9F0B7429752}" destId="{ECD112CB-8E24-2C43-8A51-7D672D1B74D9}" srcOrd="7" destOrd="0" presId="urn:microsoft.com/office/officeart/2005/8/layout/hierarchy2"/>
    <dgm:cxn modelId="{40B3EFE3-E212-4745-A588-B6915197264C}" type="presParOf" srcId="{ECD112CB-8E24-2C43-8A51-7D672D1B74D9}" destId="{D05366F6-9D58-A647-83BF-FBE0BDA0D012}" srcOrd="0" destOrd="0" presId="urn:microsoft.com/office/officeart/2005/8/layout/hierarchy2"/>
    <dgm:cxn modelId="{D89AE1D5-4A0C-6C42-8C6A-D7C12290A91A}" type="presParOf" srcId="{ECD112CB-8E24-2C43-8A51-7D672D1B74D9}" destId="{89365353-871B-7248-BE66-9B978B6E9E00}" srcOrd="1" destOrd="0" presId="urn:microsoft.com/office/officeart/2005/8/layout/hierarchy2"/>
    <dgm:cxn modelId="{F509FF3B-590A-134C-A27E-C2021E783103}" type="presParOf" srcId="{89365353-871B-7248-BE66-9B978B6E9E00}" destId="{B70A4E26-D337-1F4F-93D2-A1E78E158E24}" srcOrd="0" destOrd="0" presId="urn:microsoft.com/office/officeart/2005/8/layout/hierarchy2"/>
    <dgm:cxn modelId="{DCCF3C83-C8B2-D448-A065-F8461F5F51AE}" type="presParOf" srcId="{B70A4E26-D337-1F4F-93D2-A1E78E158E24}" destId="{6F5FE11D-962A-D340-997E-EFBA277AA4A4}" srcOrd="0" destOrd="0" presId="urn:microsoft.com/office/officeart/2005/8/layout/hierarchy2"/>
    <dgm:cxn modelId="{78C9DD72-6AFD-F948-AE93-5D370B070C40}" type="presParOf" srcId="{89365353-871B-7248-BE66-9B978B6E9E00}" destId="{E04A5896-6FE7-3347-9277-93B44CCD3DEC}" srcOrd="1" destOrd="0" presId="urn:microsoft.com/office/officeart/2005/8/layout/hierarchy2"/>
    <dgm:cxn modelId="{C7C1B635-2838-C64A-B505-137F3EBBB922}" type="presParOf" srcId="{E04A5896-6FE7-3347-9277-93B44CCD3DEC}" destId="{79F6E4F2-028A-C54F-B00C-645F8553757C}" srcOrd="0" destOrd="0" presId="urn:microsoft.com/office/officeart/2005/8/layout/hierarchy2"/>
    <dgm:cxn modelId="{D7EE834A-9C82-7848-A84E-49AFFEBEFAFF}" type="presParOf" srcId="{E04A5896-6FE7-3347-9277-93B44CCD3DEC}" destId="{75F4A863-681C-F943-B919-4A1F5E21667A}" srcOrd="1" destOrd="0" presId="urn:microsoft.com/office/officeart/2005/8/layout/hierarchy2"/>
    <dgm:cxn modelId="{F10EB94F-02B5-3240-B3A9-6E1BD0459038}" type="presParOf" srcId="{89365353-871B-7248-BE66-9B978B6E9E00}" destId="{CB9CE6DA-9CEB-B740-B6DD-C219FCADD77F}" srcOrd="2" destOrd="0" presId="urn:microsoft.com/office/officeart/2005/8/layout/hierarchy2"/>
    <dgm:cxn modelId="{CCDA62D9-008D-3E4D-8CC0-D30F1229067D}" type="presParOf" srcId="{CB9CE6DA-9CEB-B740-B6DD-C219FCADD77F}" destId="{5E5F37B1-C2B3-8B4B-AA59-4957E973C819}" srcOrd="0" destOrd="0" presId="urn:microsoft.com/office/officeart/2005/8/layout/hierarchy2"/>
    <dgm:cxn modelId="{0357EB22-1AA7-8A49-94C6-00E85D0E7134}" type="presParOf" srcId="{89365353-871B-7248-BE66-9B978B6E9E00}" destId="{76E373DD-7096-9040-A4B7-966825CF5B0D}" srcOrd="3" destOrd="0" presId="urn:microsoft.com/office/officeart/2005/8/layout/hierarchy2"/>
    <dgm:cxn modelId="{C41FE3A7-48A2-4747-BAF9-317244D4C473}" type="presParOf" srcId="{76E373DD-7096-9040-A4B7-966825CF5B0D}" destId="{0FD47386-11CC-7748-A25D-B57BC5AE4FCB}" srcOrd="0" destOrd="0" presId="urn:microsoft.com/office/officeart/2005/8/layout/hierarchy2"/>
    <dgm:cxn modelId="{97423BD8-A55B-E149-BB2D-8F78B28B48CC}" type="presParOf" srcId="{76E373DD-7096-9040-A4B7-966825CF5B0D}" destId="{36A3125C-B1E6-0145-952C-EFD4EE66701D}" srcOrd="1" destOrd="0" presId="urn:microsoft.com/office/officeart/2005/8/layout/hierarchy2"/>
    <dgm:cxn modelId="{56A0E245-CBB6-6D47-8695-3B8B70F32C3F}" type="presParOf" srcId="{0F4C901A-AE29-384F-9626-A9B2DF1B89DE}" destId="{C99EE675-A1EE-9649-AB1A-1B9E91461C13}" srcOrd="6" destOrd="0" presId="urn:microsoft.com/office/officeart/2005/8/layout/hierarchy2"/>
    <dgm:cxn modelId="{E3A45289-D0E1-4541-B0BF-3873BA713703}" type="presParOf" srcId="{C99EE675-A1EE-9649-AB1A-1B9E91461C13}" destId="{2ECC799F-BA36-924B-9626-D8D1D55E3D55}" srcOrd="0" destOrd="0" presId="urn:microsoft.com/office/officeart/2005/8/layout/hierarchy2"/>
    <dgm:cxn modelId="{790888D2-9DF8-DC4E-95B1-146D075FFCB1}" type="presParOf" srcId="{0F4C901A-AE29-384F-9626-A9B2DF1B89DE}" destId="{387BDD9C-D82C-D94D-BF8C-8E8FF8703885}" srcOrd="7" destOrd="0" presId="urn:microsoft.com/office/officeart/2005/8/layout/hierarchy2"/>
    <dgm:cxn modelId="{04587F56-3A7B-4E4C-92BF-1D0E11D2E989}" type="presParOf" srcId="{387BDD9C-D82C-D94D-BF8C-8E8FF8703885}" destId="{6D4CBC37-55E9-6349-BE3D-8465264C3581}" srcOrd="0" destOrd="0" presId="urn:microsoft.com/office/officeart/2005/8/layout/hierarchy2"/>
    <dgm:cxn modelId="{8026A4DD-8727-5146-B886-C15EDFA51E68}" type="presParOf" srcId="{387BDD9C-D82C-D94D-BF8C-8E8FF8703885}" destId="{D29E661E-0C93-3D4C-A03E-A001747CD960}" srcOrd="1" destOrd="0" presId="urn:microsoft.com/office/officeart/2005/8/layout/hierarchy2"/>
    <dgm:cxn modelId="{3C98DE8D-4C0B-AB44-A849-0C1683A73BD2}" type="presParOf" srcId="{D29E661E-0C93-3D4C-A03E-A001747CD960}" destId="{B4476238-3346-7D49-9690-B0D1500D9459}" srcOrd="0" destOrd="0" presId="urn:microsoft.com/office/officeart/2005/8/layout/hierarchy2"/>
    <dgm:cxn modelId="{844F0A98-5F4C-2341-BFBE-B3ABA73D7F61}" type="presParOf" srcId="{B4476238-3346-7D49-9690-B0D1500D9459}" destId="{58524BB8-6140-BA48-89C4-404CFD0EA53D}" srcOrd="0" destOrd="0" presId="urn:microsoft.com/office/officeart/2005/8/layout/hierarchy2"/>
    <dgm:cxn modelId="{79CFC7DA-85D6-9642-8DC2-F71F2085C9EB}" type="presParOf" srcId="{D29E661E-0C93-3D4C-A03E-A001747CD960}" destId="{C7ED71E5-46B4-DF41-83E5-6923CF760890}" srcOrd="1" destOrd="0" presId="urn:microsoft.com/office/officeart/2005/8/layout/hierarchy2"/>
    <dgm:cxn modelId="{F68E1E70-8C19-BC49-B991-F07DB15A91C0}" type="presParOf" srcId="{C7ED71E5-46B4-DF41-83E5-6923CF760890}" destId="{A70ACC93-7ACA-6E49-BC46-D887C74DDBFF}" srcOrd="0" destOrd="0" presId="urn:microsoft.com/office/officeart/2005/8/layout/hierarchy2"/>
    <dgm:cxn modelId="{9C9BF3C4-0C50-A741-9469-36DFC3E833A8}" type="presParOf" srcId="{C7ED71E5-46B4-DF41-83E5-6923CF760890}" destId="{937D5AB7-502F-7641-9C2C-64DC49FF0323}" srcOrd="1" destOrd="0" presId="urn:microsoft.com/office/officeart/2005/8/layout/hierarchy2"/>
    <dgm:cxn modelId="{43BE48EA-5F38-8D47-904C-0D5B7BFDA986}" type="presParOf" srcId="{D29E661E-0C93-3D4C-A03E-A001747CD960}" destId="{B8235545-36CC-4C48-A6E0-4B392340C2F4}" srcOrd="2" destOrd="0" presId="urn:microsoft.com/office/officeart/2005/8/layout/hierarchy2"/>
    <dgm:cxn modelId="{8B269512-2F60-204E-B4ED-06DDF25C7E51}" type="presParOf" srcId="{B8235545-36CC-4C48-A6E0-4B392340C2F4}" destId="{B39D27E2-D6CA-2A4D-A81B-B59AF1584985}" srcOrd="0" destOrd="0" presId="urn:microsoft.com/office/officeart/2005/8/layout/hierarchy2"/>
    <dgm:cxn modelId="{BD205346-82C9-234E-BD70-9B05211D5FB9}" type="presParOf" srcId="{D29E661E-0C93-3D4C-A03E-A001747CD960}" destId="{F8E73C92-6AEB-2F43-AA68-D117F1E1DC12}" srcOrd="3" destOrd="0" presId="urn:microsoft.com/office/officeart/2005/8/layout/hierarchy2"/>
    <dgm:cxn modelId="{27EF0777-F1CF-DA44-AA6D-90CD5AF2526A}" type="presParOf" srcId="{F8E73C92-6AEB-2F43-AA68-D117F1E1DC12}" destId="{A87D58F1-CFF5-0344-898F-C07E02EBCA23}" srcOrd="0" destOrd="0" presId="urn:microsoft.com/office/officeart/2005/8/layout/hierarchy2"/>
    <dgm:cxn modelId="{CC717080-B2FA-E346-9D99-DB139B3F265F}" type="presParOf" srcId="{F8E73C92-6AEB-2F43-AA68-D117F1E1DC12}" destId="{03759C84-9BC2-C042-B2F3-5B3FCE90A522}" srcOrd="1" destOrd="0" presId="urn:microsoft.com/office/officeart/2005/8/layout/hierarchy2"/>
    <dgm:cxn modelId="{6C694839-1F46-FD4D-B85E-0CCC174CC067}" type="presParOf" srcId="{0F4C901A-AE29-384F-9626-A9B2DF1B89DE}" destId="{D7212578-9A9C-A246-94B6-561A4AB3E95C}" srcOrd="8" destOrd="0" presId="urn:microsoft.com/office/officeart/2005/8/layout/hierarchy2"/>
    <dgm:cxn modelId="{EADF114E-ECA1-CE4C-AC80-F88915B5E392}" type="presParOf" srcId="{D7212578-9A9C-A246-94B6-561A4AB3E95C}" destId="{74906B5A-CE4D-A14D-ACF8-5AB720CF0FF8}" srcOrd="0" destOrd="0" presId="urn:microsoft.com/office/officeart/2005/8/layout/hierarchy2"/>
    <dgm:cxn modelId="{911BF7E5-5244-0E40-ABD4-3B2AB63F8E45}" type="presParOf" srcId="{0F4C901A-AE29-384F-9626-A9B2DF1B89DE}" destId="{1B8463ED-4717-754B-B7D6-D4FE3E71B8B5}" srcOrd="9" destOrd="0" presId="urn:microsoft.com/office/officeart/2005/8/layout/hierarchy2"/>
    <dgm:cxn modelId="{4766023C-BF4D-E74A-8511-47F85F42E41B}" type="presParOf" srcId="{1B8463ED-4717-754B-B7D6-D4FE3E71B8B5}" destId="{08E9BA97-4659-FF47-8E45-F1A15BDCCCC8}" srcOrd="0" destOrd="0" presId="urn:microsoft.com/office/officeart/2005/8/layout/hierarchy2"/>
    <dgm:cxn modelId="{E4182DC0-418D-804B-9612-66888E5AADCE}" type="presParOf" srcId="{1B8463ED-4717-754B-B7D6-D4FE3E71B8B5}" destId="{30C90ED2-2037-0948-BBE0-A194581D616A}" srcOrd="1" destOrd="0" presId="urn:microsoft.com/office/officeart/2005/8/layout/hierarchy2"/>
    <dgm:cxn modelId="{69AB4F50-B658-C34B-8E03-0525ADFA27D0}" type="presParOf" srcId="{30C90ED2-2037-0948-BBE0-A194581D616A}" destId="{3881B428-C84C-B64C-A266-B3AE3C9BE2FA}" srcOrd="0" destOrd="0" presId="urn:microsoft.com/office/officeart/2005/8/layout/hierarchy2"/>
    <dgm:cxn modelId="{F6A4DA31-7B42-8C44-8EFC-FB7A8E202548}" type="presParOf" srcId="{3881B428-C84C-B64C-A266-B3AE3C9BE2FA}" destId="{46CDACB0-5789-C548-B1E2-1A0051A3C0B3}" srcOrd="0" destOrd="0" presId="urn:microsoft.com/office/officeart/2005/8/layout/hierarchy2"/>
    <dgm:cxn modelId="{8F0A39B3-F143-A342-B874-D7FF01BA28D5}" type="presParOf" srcId="{30C90ED2-2037-0948-BBE0-A194581D616A}" destId="{6F6C41CB-3AA0-EB43-B031-3900F73AC865}" srcOrd="1" destOrd="0" presId="urn:microsoft.com/office/officeart/2005/8/layout/hierarchy2"/>
    <dgm:cxn modelId="{B87BD32D-902C-864F-BB0E-C39C7003E2CD}" type="presParOf" srcId="{6F6C41CB-3AA0-EB43-B031-3900F73AC865}" destId="{FF9945D7-AC02-7445-ABDC-79D25918693E}" srcOrd="0" destOrd="0" presId="urn:microsoft.com/office/officeart/2005/8/layout/hierarchy2"/>
    <dgm:cxn modelId="{8C91022C-2CD7-2948-90DC-E0BDE9E61CB9}" type="presParOf" srcId="{6F6C41CB-3AA0-EB43-B031-3900F73AC865}" destId="{34A39871-CF1D-D645-84ED-373D07377B68}" srcOrd="1" destOrd="0" presId="urn:microsoft.com/office/officeart/2005/8/layout/hierarchy2"/>
    <dgm:cxn modelId="{0B34BFD8-646C-C741-872D-960EB27978A1}" type="presParOf" srcId="{34A39871-CF1D-D645-84ED-373D07377B68}" destId="{B6D566FE-2280-D74E-8361-A59CD64BC471}" srcOrd="0" destOrd="0" presId="urn:microsoft.com/office/officeart/2005/8/layout/hierarchy2"/>
    <dgm:cxn modelId="{05C8EEBE-454B-DF40-9E5F-ABDF9CF78E4B}" type="presParOf" srcId="{B6D566FE-2280-D74E-8361-A59CD64BC471}" destId="{0E0BB87C-F572-3A4E-95B3-BEF87882CB92}" srcOrd="0" destOrd="0" presId="urn:microsoft.com/office/officeart/2005/8/layout/hierarchy2"/>
    <dgm:cxn modelId="{26355FA3-5225-BD4F-960C-703BB48942A9}" type="presParOf" srcId="{34A39871-CF1D-D645-84ED-373D07377B68}" destId="{2C4547EF-747A-384C-9FF9-CB7B7FBB2338}" srcOrd="1" destOrd="0" presId="urn:microsoft.com/office/officeart/2005/8/layout/hierarchy2"/>
    <dgm:cxn modelId="{D20D1132-42DB-0C4A-B0A4-0C667137A7A6}" type="presParOf" srcId="{2C4547EF-747A-384C-9FF9-CB7B7FBB2338}" destId="{4F5B719C-4371-2D43-B3ED-A8EEB83303CD}" srcOrd="0" destOrd="0" presId="urn:microsoft.com/office/officeart/2005/8/layout/hierarchy2"/>
    <dgm:cxn modelId="{257CC556-F33B-A341-9946-EF5D39BBA0E5}" type="presParOf" srcId="{2C4547EF-747A-384C-9FF9-CB7B7FBB2338}" destId="{3560F892-ED25-9240-8C78-94F5D5EF7E15}" srcOrd="1" destOrd="0" presId="urn:microsoft.com/office/officeart/2005/8/layout/hierarchy2"/>
    <dgm:cxn modelId="{BD283123-F436-F14E-A75D-97FACBBD4153}" type="presParOf" srcId="{34A39871-CF1D-D645-84ED-373D07377B68}" destId="{B95DB77C-189D-C24A-8051-11B479AB3438}" srcOrd="2" destOrd="0" presId="urn:microsoft.com/office/officeart/2005/8/layout/hierarchy2"/>
    <dgm:cxn modelId="{17C587E3-1652-2946-BB2B-814A30D6BAF4}" type="presParOf" srcId="{B95DB77C-189D-C24A-8051-11B479AB3438}" destId="{F86CFF2D-3644-A94C-B409-478014BDB5C0}" srcOrd="0" destOrd="0" presId="urn:microsoft.com/office/officeart/2005/8/layout/hierarchy2"/>
    <dgm:cxn modelId="{A92989B2-AF8F-C14C-B7AF-403262F9BDE1}" type="presParOf" srcId="{34A39871-CF1D-D645-84ED-373D07377B68}" destId="{12A22C61-C7C3-6E41-8D55-AFE366E0B655}" srcOrd="3" destOrd="0" presId="urn:microsoft.com/office/officeart/2005/8/layout/hierarchy2"/>
    <dgm:cxn modelId="{5D820376-B63C-734D-A555-72340E61D871}" type="presParOf" srcId="{12A22C61-C7C3-6E41-8D55-AFE366E0B655}" destId="{DEA1898A-4464-934B-9E0C-76F7CBACD7CF}" srcOrd="0" destOrd="0" presId="urn:microsoft.com/office/officeart/2005/8/layout/hierarchy2"/>
    <dgm:cxn modelId="{2636EB07-1BA7-9D41-98CC-144A3FD299B4}" type="presParOf" srcId="{12A22C61-C7C3-6E41-8D55-AFE366E0B655}" destId="{E2F594D5-544C-7A48-A090-131BD8713165}" srcOrd="1" destOrd="0" presId="urn:microsoft.com/office/officeart/2005/8/layout/hierarchy2"/>
    <dgm:cxn modelId="{727F46F6-A664-D845-85A1-0EFB78847A84}" type="presParOf" srcId="{30C90ED2-2037-0948-BBE0-A194581D616A}" destId="{3406F42F-7019-8043-AECE-051AFFCB074A}" srcOrd="2" destOrd="0" presId="urn:microsoft.com/office/officeart/2005/8/layout/hierarchy2"/>
    <dgm:cxn modelId="{F1284D00-A9BE-6144-8FC7-E6179DD68B51}" type="presParOf" srcId="{3406F42F-7019-8043-AECE-051AFFCB074A}" destId="{F8E39FD8-2260-3045-A7F8-D17B6E6CB807}" srcOrd="0" destOrd="0" presId="urn:microsoft.com/office/officeart/2005/8/layout/hierarchy2"/>
    <dgm:cxn modelId="{CCA6AD08-9906-EA41-8BC0-EB9870C07806}" type="presParOf" srcId="{30C90ED2-2037-0948-BBE0-A194581D616A}" destId="{609935CD-8B41-CC41-9E31-6F56842968DF}" srcOrd="3" destOrd="0" presId="urn:microsoft.com/office/officeart/2005/8/layout/hierarchy2"/>
    <dgm:cxn modelId="{5D2D40C5-CE3C-5841-88C9-3C8B35B50A8E}" type="presParOf" srcId="{609935CD-8B41-CC41-9E31-6F56842968DF}" destId="{7181CA35-CB4C-5E48-B396-8A0897B6C3BD}" srcOrd="0" destOrd="0" presId="urn:microsoft.com/office/officeart/2005/8/layout/hierarchy2"/>
    <dgm:cxn modelId="{796FCC6F-9476-4242-B903-F50389BDBA3F}" type="presParOf" srcId="{609935CD-8B41-CC41-9E31-6F56842968DF}" destId="{916A00C5-8E14-9745-B09B-5A02BCA1D6F8}" srcOrd="1" destOrd="0" presId="urn:microsoft.com/office/officeart/2005/8/layout/hierarchy2"/>
    <dgm:cxn modelId="{07CAE45F-6A3B-EF4F-8920-4057ADEB7739}" type="presParOf" srcId="{916A00C5-8E14-9745-B09B-5A02BCA1D6F8}" destId="{AAA19DF0-8BE2-EB4C-A8B4-776CFA854FAD}" srcOrd="0" destOrd="0" presId="urn:microsoft.com/office/officeart/2005/8/layout/hierarchy2"/>
    <dgm:cxn modelId="{836643EB-BF0F-2343-9ED6-13AE651FB863}" type="presParOf" srcId="{AAA19DF0-8BE2-EB4C-A8B4-776CFA854FAD}" destId="{FFD9161E-759A-C34D-88E9-F106860EE21F}" srcOrd="0" destOrd="0" presId="urn:microsoft.com/office/officeart/2005/8/layout/hierarchy2"/>
    <dgm:cxn modelId="{6E7A2599-D4B1-A74A-8E1B-3606819F4F86}" type="presParOf" srcId="{916A00C5-8E14-9745-B09B-5A02BCA1D6F8}" destId="{71002AB3-7C36-3F4B-A12E-6034AB51408B}" srcOrd="1" destOrd="0" presId="urn:microsoft.com/office/officeart/2005/8/layout/hierarchy2"/>
    <dgm:cxn modelId="{5548DB62-A3C6-D145-99E7-D0B767A90F8C}" type="presParOf" srcId="{71002AB3-7C36-3F4B-A12E-6034AB51408B}" destId="{FDFCC941-967F-FE47-B4A2-4D37C3FEE673}" srcOrd="0" destOrd="0" presId="urn:microsoft.com/office/officeart/2005/8/layout/hierarchy2"/>
    <dgm:cxn modelId="{56EF3687-F592-1C46-9476-6937DA71890A}" type="presParOf" srcId="{71002AB3-7C36-3F4B-A12E-6034AB51408B}" destId="{F64ACDE0-4129-394E-BF8D-1FF9381085CF}" srcOrd="1" destOrd="0" presId="urn:microsoft.com/office/officeart/2005/8/layout/hierarchy2"/>
    <dgm:cxn modelId="{E2EA8350-BA42-6645-9BD2-0F3A914FA1BA}" type="presParOf" srcId="{916A00C5-8E14-9745-B09B-5A02BCA1D6F8}" destId="{59A562B9-C455-144C-974C-37E42847CA34}" srcOrd="2" destOrd="0" presId="urn:microsoft.com/office/officeart/2005/8/layout/hierarchy2"/>
    <dgm:cxn modelId="{F87DBE93-0343-C545-AABC-246C1DFCA944}" type="presParOf" srcId="{59A562B9-C455-144C-974C-37E42847CA34}" destId="{80C2B714-4F0A-1B48-9205-F4BA68D334FF}" srcOrd="0" destOrd="0" presId="urn:microsoft.com/office/officeart/2005/8/layout/hierarchy2"/>
    <dgm:cxn modelId="{9B065710-DB25-904A-972C-88F7352CA73F}" type="presParOf" srcId="{916A00C5-8E14-9745-B09B-5A02BCA1D6F8}" destId="{EED23820-4CC5-5144-90E1-AD0103D5AFBE}" srcOrd="3" destOrd="0" presId="urn:microsoft.com/office/officeart/2005/8/layout/hierarchy2"/>
    <dgm:cxn modelId="{5FED3797-03E3-C248-A1C7-E6B86E0860A2}" type="presParOf" srcId="{EED23820-4CC5-5144-90E1-AD0103D5AFBE}" destId="{E9E8AD37-F83D-3648-AE83-E066A3E0D922}" srcOrd="0" destOrd="0" presId="urn:microsoft.com/office/officeart/2005/8/layout/hierarchy2"/>
    <dgm:cxn modelId="{864A9301-DD5B-EB45-AECE-5972A63E0E69}" type="presParOf" srcId="{EED23820-4CC5-5144-90E1-AD0103D5AFBE}" destId="{5012CFEE-0730-764F-B0F8-482E1501BDAA}" srcOrd="1" destOrd="0" presId="urn:microsoft.com/office/officeart/2005/8/layout/hierarchy2"/>
    <dgm:cxn modelId="{DCC53B38-8AB8-7B44-9BB9-2C9C74C5009F}" type="presParOf" srcId="{30C90ED2-2037-0948-BBE0-A194581D616A}" destId="{07428D11-64CB-CD40-986D-9852A303FF6A}" srcOrd="4" destOrd="0" presId="urn:microsoft.com/office/officeart/2005/8/layout/hierarchy2"/>
    <dgm:cxn modelId="{AC62FB83-0B17-8B46-BC26-615FB560FAC1}" type="presParOf" srcId="{07428D11-64CB-CD40-986D-9852A303FF6A}" destId="{A43523C9-8FE1-3841-AFA7-F0D75DEBB1E0}" srcOrd="0" destOrd="0" presId="urn:microsoft.com/office/officeart/2005/8/layout/hierarchy2"/>
    <dgm:cxn modelId="{1BA9F34E-BCA7-1A46-A3DD-3C47017F3198}" type="presParOf" srcId="{30C90ED2-2037-0948-BBE0-A194581D616A}" destId="{3B98A3DE-0092-7145-8D36-655E3C6D09E8}" srcOrd="5" destOrd="0" presId="urn:microsoft.com/office/officeart/2005/8/layout/hierarchy2"/>
    <dgm:cxn modelId="{F3F02268-969B-8244-9A14-11697399BD35}" type="presParOf" srcId="{3B98A3DE-0092-7145-8D36-655E3C6D09E8}" destId="{8928DEA0-442C-2748-9D93-8920528D60A1}" srcOrd="0" destOrd="0" presId="urn:microsoft.com/office/officeart/2005/8/layout/hierarchy2"/>
    <dgm:cxn modelId="{DF871D6F-3B40-0C4F-ADBA-CABE1C5145D9}" type="presParOf" srcId="{3B98A3DE-0092-7145-8D36-655E3C6D09E8}" destId="{C537C4F2-9613-D646-9D9F-39C3592B6446}" srcOrd="1" destOrd="0" presId="urn:microsoft.com/office/officeart/2005/8/layout/hierarchy2"/>
    <dgm:cxn modelId="{D5956BFC-EC78-1145-A2C9-0C61405AD79E}" type="presParOf" srcId="{C537C4F2-9613-D646-9D9F-39C3592B6446}" destId="{EEF8C97F-30E3-E540-B1F4-802FB822DB74}" srcOrd="0" destOrd="0" presId="urn:microsoft.com/office/officeart/2005/8/layout/hierarchy2"/>
    <dgm:cxn modelId="{C9FF38E6-6D3C-7B4D-B37A-8FAB0FD5D307}" type="presParOf" srcId="{EEF8C97F-30E3-E540-B1F4-802FB822DB74}" destId="{7B421F81-0E6F-5C44-B218-509CC97CCFDB}" srcOrd="0" destOrd="0" presId="urn:microsoft.com/office/officeart/2005/8/layout/hierarchy2"/>
    <dgm:cxn modelId="{FFAF6286-5514-B74E-9C42-8D7349BFACBF}" type="presParOf" srcId="{C537C4F2-9613-D646-9D9F-39C3592B6446}" destId="{86FD32B5-549B-CD41-B4F7-51A93447EB0D}" srcOrd="1" destOrd="0" presId="urn:microsoft.com/office/officeart/2005/8/layout/hierarchy2"/>
    <dgm:cxn modelId="{10385B9A-9F1B-8443-AC91-77886A06218A}" type="presParOf" srcId="{86FD32B5-549B-CD41-B4F7-51A93447EB0D}" destId="{1FE3BE58-797B-4848-90D3-D02399033629}" srcOrd="0" destOrd="0" presId="urn:microsoft.com/office/officeart/2005/8/layout/hierarchy2"/>
    <dgm:cxn modelId="{7E7D79BF-AB88-2147-9D50-7706C81CA812}" type="presParOf" srcId="{86FD32B5-549B-CD41-B4F7-51A93447EB0D}" destId="{EE676977-F69B-8645-B785-87489C3C7B24}" srcOrd="1" destOrd="0" presId="urn:microsoft.com/office/officeart/2005/8/layout/hierarchy2"/>
    <dgm:cxn modelId="{D9D0FED9-B6CA-C04B-802D-C91ED61ED716}" type="presParOf" srcId="{C537C4F2-9613-D646-9D9F-39C3592B6446}" destId="{47A956BF-676A-614B-ADEA-1187ABF73C72}" srcOrd="2" destOrd="0" presId="urn:microsoft.com/office/officeart/2005/8/layout/hierarchy2"/>
    <dgm:cxn modelId="{DAA6B94C-659B-7C47-8BD8-D2A45400EE3E}" type="presParOf" srcId="{47A956BF-676A-614B-ADEA-1187ABF73C72}" destId="{D8F02938-F67A-EC4F-93F4-C7AE97E2E5D2}" srcOrd="0" destOrd="0" presId="urn:microsoft.com/office/officeart/2005/8/layout/hierarchy2"/>
    <dgm:cxn modelId="{E634F3D6-72FF-E64A-8DE8-9C0F60FF92BD}" type="presParOf" srcId="{C537C4F2-9613-D646-9D9F-39C3592B6446}" destId="{7716D576-7AB6-064F-95E7-9824AA56C932}" srcOrd="3" destOrd="0" presId="urn:microsoft.com/office/officeart/2005/8/layout/hierarchy2"/>
    <dgm:cxn modelId="{FE1C788A-7AC7-F542-B6C0-5CA0DE1D9EB8}" type="presParOf" srcId="{7716D576-7AB6-064F-95E7-9824AA56C932}" destId="{3882D2B6-ABAF-6A41-82CA-D7820FBD7DB3}" srcOrd="0" destOrd="0" presId="urn:microsoft.com/office/officeart/2005/8/layout/hierarchy2"/>
    <dgm:cxn modelId="{8AA44EB5-3C05-0C40-BBFB-C4354CD4375F}" type="presParOf" srcId="{7716D576-7AB6-064F-95E7-9824AA56C932}" destId="{E1821080-0D24-DB42-93DE-5D1399D15BAE}" srcOrd="1" destOrd="0" presId="urn:microsoft.com/office/officeart/2005/8/layout/hierarchy2"/>
    <dgm:cxn modelId="{D29A3EB7-90B4-0C47-BD24-F124B097AC84}" type="presParOf" srcId="{30C90ED2-2037-0948-BBE0-A194581D616A}" destId="{5150B48D-2020-C646-A2A4-8F3E74A1FA6B}" srcOrd="6" destOrd="0" presId="urn:microsoft.com/office/officeart/2005/8/layout/hierarchy2"/>
    <dgm:cxn modelId="{60BA2274-0119-6041-B9A2-BDDA91881EE3}" type="presParOf" srcId="{5150B48D-2020-C646-A2A4-8F3E74A1FA6B}" destId="{4067631C-48BA-AB4D-BB5B-7833CC99C647}" srcOrd="0" destOrd="0" presId="urn:microsoft.com/office/officeart/2005/8/layout/hierarchy2"/>
    <dgm:cxn modelId="{E0CE3E95-08B8-624A-AC0F-50B883931B58}" type="presParOf" srcId="{30C90ED2-2037-0948-BBE0-A194581D616A}" destId="{67C9E8D6-8440-0B46-AB2F-864ECA9A79D0}" srcOrd="7" destOrd="0" presId="urn:microsoft.com/office/officeart/2005/8/layout/hierarchy2"/>
    <dgm:cxn modelId="{8760FDCD-023A-8942-B8E3-B1CC0A0756CB}" type="presParOf" srcId="{67C9E8D6-8440-0B46-AB2F-864ECA9A79D0}" destId="{C0881821-87C0-304D-BEB0-D01216282141}" srcOrd="0" destOrd="0" presId="urn:microsoft.com/office/officeart/2005/8/layout/hierarchy2"/>
    <dgm:cxn modelId="{5539E96E-ADFD-4C41-885B-1F11128FEEE6}" type="presParOf" srcId="{67C9E8D6-8440-0B46-AB2F-864ECA9A79D0}" destId="{FDC5C95E-99F0-D64E-AE1A-54902178972D}" srcOrd="1" destOrd="0" presId="urn:microsoft.com/office/officeart/2005/8/layout/hierarchy2"/>
    <dgm:cxn modelId="{BF39892B-251E-934F-BA82-D9A4C8022D0E}" type="presParOf" srcId="{FDC5C95E-99F0-D64E-AE1A-54902178972D}" destId="{BDC46D52-2E70-4646-AE6E-C6A5FEC6500E}" srcOrd="0" destOrd="0" presId="urn:microsoft.com/office/officeart/2005/8/layout/hierarchy2"/>
    <dgm:cxn modelId="{0A13E9C9-6C4B-BF43-A319-DB5941E08D05}" type="presParOf" srcId="{BDC46D52-2E70-4646-AE6E-C6A5FEC6500E}" destId="{4763CE6B-E43D-984B-B155-5DE1686B51D3}" srcOrd="0" destOrd="0" presId="urn:microsoft.com/office/officeart/2005/8/layout/hierarchy2"/>
    <dgm:cxn modelId="{CF41AC48-E9E3-5040-87F0-E3E2A3EA100E}" type="presParOf" srcId="{FDC5C95E-99F0-D64E-AE1A-54902178972D}" destId="{E44C9607-3022-4543-9F2F-8EC365BE4AB6}" srcOrd="1" destOrd="0" presId="urn:microsoft.com/office/officeart/2005/8/layout/hierarchy2"/>
    <dgm:cxn modelId="{511B013B-FA94-1940-8C91-22CD3539282E}" type="presParOf" srcId="{E44C9607-3022-4543-9F2F-8EC365BE4AB6}" destId="{6F33A53C-2C64-C34B-9F71-30EC245C279A}" srcOrd="0" destOrd="0" presId="urn:microsoft.com/office/officeart/2005/8/layout/hierarchy2"/>
    <dgm:cxn modelId="{EE1D47CF-1E1F-EE4B-A384-E958EF860C57}" type="presParOf" srcId="{E44C9607-3022-4543-9F2F-8EC365BE4AB6}" destId="{6A801D59-FD28-1046-8C01-864989F83736}" srcOrd="1" destOrd="0" presId="urn:microsoft.com/office/officeart/2005/8/layout/hierarchy2"/>
    <dgm:cxn modelId="{140DBA69-2443-D748-8540-B6D25D50A9B8}" type="presParOf" srcId="{FDC5C95E-99F0-D64E-AE1A-54902178972D}" destId="{9371D732-1E15-5F46-8ECC-9460CACBCBB5}" srcOrd="2" destOrd="0" presId="urn:microsoft.com/office/officeart/2005/8/layout/hierarchy2"/>
    <dgm:cxn modelId="{1D04BD01-48CA-5344-8DA8-B0D17CF4555D}" type="presParOf" srcId="{9371D732-1E15-5F46-8ECC-9460CACBCBB5}" destId="{D68ABFFB-7DE1-CA46-B780-A170C0507B3D}" srcOrd="0" destOrd="0" presId="urn:microsoft.com/office/officeart/2005/8/layout/hierarchy2"/>
    <dgm:cxn modelId="{73C3E0FE-19D2-4241-8F33-785ABCBB1D99}" type="presParOf" srcId="{FDC5C95E-99F0-D64E-AE1A-54902178972D}" destId="{1CBDA7AE-648A-7942-9D58-06B24C8F29D4}" srcOrd="3" destOrd="0" presId="urn:microsoft.com/office/officeart/2005/8/layout/hierarchy2"/>
    <dgm:cxn modelId="{B97BE59F-4693-A045-A692-5E83878605EA}" type="presParOf" srcId="{1CBDA7AE-648A-7942-9D58-06B24C8F29D4}" destId="{3CE226E1-0AA4-1143-AC6A-32FD8062B3AC}" srcOrd="0" destOrd="0" presId="urn:microsoft.com/office/officeart/2005/8/layout/hierarchy2"/>
    <dgm:cxn modelId="{D61F8252-0230-EB41-9F35-8B133FD4B627}" type="presParOf" srcId="{1CBDA7AE-648A-7942-9D58-06B24C8F29D4}" destId="{DE7FD4BA-EAD2-1048-9333-852CA3940B6E}" srcOrd="1" destOrd="0" presId="urn:microsoft.com/office/officeart/2005/8/layout/hierarchy2"/>
    <dgm:cxn modelId="{5EF5B6B8-BBD7-2949-96EB-51CE6E609029}" type="presParOf" srcId="{30C90ED2-2037-0948-BBE0-A194581D616A}" destId="{E3B95240-2B7A-8A4B-A7F3-B7F1A03AF4D6}" srcOrd="8" destOrd="0" presId="urn:microsoft.com/office/officeart/2005/8/layout/hierarchy2"/>
    <dgm:cxn modelId="{D183ED9D-9A37-684C-82CF-9DEB5DB88CF0}" type="presParOf" srcId="{E3B95240-2B7A-8A4B-A7F3-B7F1A03AF4D6}" destId="{907F42D2-E26D-3049-A387-528EF7DA7D1C}" srcOrd="0" destOrd="0" presId="urn:microsoft.com/office/officeart/2005/8/layout/hierarchy2"/>
    <dgm:cxn modelId="{659B9E95-4B4F-9B4F-8BFD-D4071B08AD73}" type="presParOf" srcId="{30C90ED2-2037-0948-BBE0-A194581D616A}" destId="{48672595-0BCD-8E44-92B7-D43604A10521}" srcOrd="9" destOrd="0" presId="urn:microsoft.com/office/officeart/2005/8/layout/hierarchy2"/>
    <dgm:cxn modelId="{2F79E490-3085-4C49-9062-E7BE548501B9}" type="presParOf" srcId="{48672595-0BCD-8E44-92B7-D43604A10521}" destId="{E13699CC-318A-3744-907D-40F8712F4BFB}" srcOrd="0" destOrd="0" presId="urn:microsoft.com/office/officeart/2005/8/layout/hierarchy2"/>
    <dgm:cxn modelId="{5DA83B75-A955-3740-A57A-7ACD2F6B9495}" type="presParOf" srcId="{48672595-0BCD-8E44-92B7-D43604A10521}" destId="{001ACF68-2BD5-194A-84D4-AF65E953BB5F}" srcOrd="1" destOrd="0" presId="urn:microsoft.com/office/officeart/2005/8/layout/hierarchy2"/>
    <dgm:cxn modelId="{5B26B82A-8434-F645-9CDB-B80718E44911}" type="presParOf" srcId="{001ACF68-2BD5-194A-84D4-AF65E953BB5F}" destId="{5C29C1D9-52E1-DF49-8D93-4ADB87A90E19}" srcOrd="0" destOrd="0" presId="urn:microsoft.com/office/officeart/2005/8/layout/hierarchy2"/>
    <dgm:cxn modelId="{90E0B6F7-97F5-6E46-84F5-C1E8BAB038BD}" type="presParOf" srcId="{5C29C1D9-52E1-DF49-8D93-4ADB87A90E19}" destId="{A0C5AF88-F344-0748-9952-7A91CE4D80F2}" srcOrd="0" destOrd="0" presId="urn:microsoft.com/office/officeart/2005/8/layout/hierarchy2"/>
    <dgm:cxn modelId="{D21FDA27-24E0-4A46-9945-57CF0DE6E4D5}" type="presParOf" srcId="{001ACF68-2BD5-194A-84D4-AF65E953BB5F}" destId="{57310B4D-E250-9349-A262-7DEB919315FF}" srcOrd="1" destOrd="0" presId="urn:microsoft.com/office/officeart/2005/8/layout/hierarchy2"/>
    <dgm:cxn modelId="{D1686370-DC20-4D45-87AE-1105A9ADCCB6}" type="presParOf" srcId="{57310B4D-E250-9349-A262-7DEB919315FF}" destId="{9D47A2FC-4125-744C-BCD4-573B94D81DA8}" srcOrd="0" destOrd="0" presId="urn:microsoft.com/office/officeart/2005/8/layout/hierarchy2"/>
    <dgm:cxn modelId="{2779B5C1-4843-E542-8E41-1105033796BF}" type="presParOf" srcId="{57310B4D-E250-9349-A262-7DEB919315FF}" destId="{937314E9-72EF-DE4F-BA5C-0672FE77557B}" srcOrd="1" destOrd="0" presId="urn:microsoft.com/office/officeart/2005/8/layout/hierarchy2"/>
    <dgm:cxn modelId="{5B84EA46-CF48-5247-B8C5-CA0E439B6C85}" type="presParOf" srcId="{001ACF68-2BD5-194A-84D4-AF65E953BB5F}" destId="{CBF29BD1-EA62-1842-86F9-E48081EB9AE2}" srcOrd="2" destOrd="0" presId="urn:microsoft.com/office/officeart/2005/8/layout/hierarchy2"/>
    <dgm:cxn modelId="{A9F72290-FA2C-1F4D-8A82-2FE407AE251B}" type="presParOf" srcId="{CBF29BD1-EA62-1842-86F9-E48081EB9AE2}" destId="{E7F54D82-17A4-5845-A5E9-98C0B9DD95A2}" srcOrd="0" destOrd="0" presId="urn:microsoft.com/office/officeart/2005/8/layout/hierarchy2"/>
    <dgm:cxn modelId="{318605B6-AE22-F64E-A27E-70B0B1627F9E}" type="presParOf" srcId="{001ACF68-2BD5-194A-84D4-AF65E953BB5F}" destId="{05021430-BF33-8743-A57F-6DCF8CA6ED1A}" srcOrd="3" destOrd="0" presId="urn:microsoft.com/office/officeart/2005/8/layout/hierarchy2"/>
    <dgm:cxn modelId="{2F77613A-EA30-A646-AC0C-1F72810228DC}" type="presParOf" srcId="{05021430-BF33-8743-A57F-6DCF8CA6ED1A}" destId="{2461F2BD-2EA3-DE49-8A2F-852DB1286F7F}" srcOrd="0" destOrd="0" presId="urn:microsoft.com/office/officeart/2005/8/layout/hierarchy2"/>
    <dgm:cxn modelId="{9AC572C6-8CD5-0146-A5B1-FB484539575C}" type="presParOf" srcId="{05021430-BF33-8743-A57F-6DCF8CA6ED1A}" destId="{A1EB29DA-A98C-9E4B-8016-13BE8231013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B31EAF-4CBB-A149-82BC-C77A3048672F}" type="doc">
      <dgm:prSet loTypeId="urn:microsoft.com/office/officeart/2005/8/layout/hierarchy2" loCatId="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938753A0-2BE4-8C4F-926F-B9033D4D67C5}">
      <dgm:prSet phldrT="[Text]" custT="1"/>
      <dgm:spPr bwMode="auto">
        <a:noFill/>
        <a:ln w="19050"/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Process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[15]</a:t>
          </a:r>
          <a:endParaRPr dirty="0"/>
        </a:p>
      </dgm:t>
    </dgm:pt>
    <dgm:pt modelId="{4CBAE78A-3C36-A948-8AA7-36ED22482F0A}" type="parTrans" cxnId="{C38F2957-E9B3-314C-9EF2-B1EDBEA6FD6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576D209-BF09-D84B-AE15-3F57972BEC73}" type="sibTrans" cxnId="{C38F2957-E9B3-314C-9EF2-B1EDBEA6FD6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F60ABCC-F94B-994E-95A2-5385993F7C47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A. </a:t>
          </a:r>
          <a:r>
            <a:rPr lang="de-DE" sz="900" dirty="0" err="1">
              <a:solidFill>
                <a:schemeClr val="tx1"/>
              </a:solidFill>
            </a:rPr>
            <a:t>planning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[7]</a:t>
          </a:r>
          <a:endParaRPr dirty="0"/>
        </a:p>
      </dgm:t>
    </dgm:pt>
    <dgm:pt modelId="{D1CCB3A4-7ECC-A441-BEB5-68BA92040297}" type="parTrans" cxnId="{0E09D53A-5EA8-C840-B95E-B1726006956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49A734B-BE76-D445-A6E4-E4E48FAF50FD}" type="sibTrans" cxnId="{0E09D53A-5EA8-C840-B95E-B1726006956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0F27900-370D-1945-BA54-1ABF1A954315}">
      <dgm:prSet phldrT="[Text]" custT="1"/>
      <dgm:spPr bwMode="auto">
        <a:noFill/>
        <a:ln>
          <a:solidFill>
            <a:schemeClr val="tx1"/>
          </a:solidFill>
          <a:prstDash val="dashDot"/>
          <a:round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short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term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1A7FDC95-C1F8-6D48-94E6-ACCEEC7CBD89}" type="parTrans" cxnId="{A887CDD3-3FDE-7646-A5C7-138FDE66369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E06C21B-948B-AB44-A64F-1232A1E915EC}" type="sibTrans" cxnId="{A887CDD3-3FDE-7646-A5C7-138FDE66369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7314974-51D3-2D43-84C1-EA42865025DA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long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term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CCB89CFA-F394-D04A-A27E-A8333568B211}" type="parTrans" cxnId="{D934D239-886C-EE4B-BB1C-D46183BF8AD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5668007-A18F-824D-A3BE-6A07F449F647}" type="sibTrans" cxnId="{D934D239-886C-EE4B-BB1C-D46183BF8AD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1CA32EB-8F3F-0941-B5A0-21F253AE6A4F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B. </a:t>
          </a:r>
          <a:r>
            <a:rPr lang="de-DE" sz="900" dirty="0" err="1">
              <a:solidFill>
                <a:schemeClr val="tx1"/>
              </a:solidFill>
            </a:rPr>
            <a:t>engaging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[15]</a:t>
          </a:r>
          <a:endParaRPr dirty="0"/>
        </a:p>
      </dgm:t>
    </dgm:pt>
    <dgm:pt modelId="{B0483E22-1C22-1346-A679-D63861AB1ECD}" type="parTrans" cxnId="{0DA56F6B-356A-AC43-B8FC-0EAE26B850E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4AA4B32-842F-4249-B345-C45E8C6EC793}" type="sibTrans" cxnId="{0DA56F6B-356A-AC43-B8FC-0EAE26B850E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AD7E9D0-5258-F94C-815F-E44129D0B20A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C. </a:t>
          </a:r>
          <a:r>
            <a:rPr lang="de-DE" sz="900" dirty="0" err="1">
              <a:solidFill>
                <a:schemeClr val="tx1"/>
              </a:solidFill>
            </a:rPr>
            <a:t>executing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[9]</a:t>
          </a:r>
          <a:endParaRPr dirty="0"/>
        </a:p>
      </dgm:t>
    </dgm:pt>
    <dgm:pt modelId="{D021493C-3E33-0940-B502-8220A3EFF156}" type="parTrans" cxnId="{EC0572A0-735E-A44B-B455-BB501D639D0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06C11AC-270D-4B4D-B973-A451C6E1D69E}" type="sibTrans" cxnId="{EC0572A0-735E-A44B-B455-BB501D639D0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25E8F46-CC32-3344-AAE7-D4E5A2D51ABD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parents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1525B99C-DEB1-8648-902E-CC75135A566C}" type="parTrans" cxnId="{132EB882-DC74-DC46-9333-070640E0356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CAC87DC-0FEF-9B4C-8B76-7A095782826D}" type="sibTrans" cxnId="{132EB882-DC74-DC46-9333-070640E0356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7E0D37E-DD78-8C48-B5A7-F28FD5706626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1. </a:t>
          </a:r>
          <a:r>
            <a:rPr lang="de-DE" sz="900" dirty="0" err="1">
              <a:solidFill>
                <a:schemeClr val="tx1"/>
              </a:solidFill>
            </a:rPr>
            <a:t>opinion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leaders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0CFAA7B6-16E5-E44C-A64D-00012304EA50}" type="parTrans" cxnId="{14F268E5-0905-6A43-8532-215139C870B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B206696-D51F-364E-8597-42891CE2CD10}" type="sibTrans" cxnId="{14F268E5-0905-6A43-8532-215139C870B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5198809-BE37-9742-B06D-6ED8091EB7A5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2. </a:t>
          </a:r>
          <a:r>
            <a:rPr lang="de-DE" sz="900" dirty="0" err="1">
              <a:solidFill>
                <a:schemeClr val="tx1"/>
              </a:solidFill>
            </a:rPr>
            <a:t>formally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appointed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implementation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leader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691F6B2C-3033-9E4C-B563-73321651E813}" type="parTrans" cxnId="{969E6699-752B-5A42-93F2-315987BD79D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BA1D603-6CDB-2440-BA24-8339AAF1DF1D}" type="sibTrans" cxnId="{969E6699-752B-5A42-93F2-315987BD79D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4A7A020-3344-9641-A270-73F459608382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3. </a:t>
          </a:r>
          <a:r>
            <a:rPr lang="de-DE" sz="900" dirty="0" err="1">
              <a:solidFill>
                <a:schemeClr val="tx1"/>
              </a:solidFill>
            </a:rPr>
            <a:t>champion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F27D4B0C-6D87-F645-9C74-317C89DA54B9}" type="parTrans" cxnId="{531EEB8F-63E1-E548-81AB-836C099C7D5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2CFC91A-5EB6-0141-8D44-A38EC4577271}" type="sibTrans" cxnId="{531EEB8F-63E1-E548-81AB-836C099C7D5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4E9C022-1063-724B-B88D-1D00443114C6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4. </a:t>
          </a:r>
          <a:r>
            <a:rPr lang="de-DE" sz="900" dirty="0" err="1">
              <a:solidFill>
                <a:schemeClr val="tx1"/>
              </a:solidFill>
            </a:rPr>
            <a:t>external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change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agent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558608CD-014C-604C-BD41-80CF5BC94253}" type="parTrans" cxnId="{3DDB1C70-4357-894B-AEC4-51E669688AC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CC5C310-563D-034E-A140-FD65BBA145B5}" type="sibTrans" cxnId="{3DDB1C70-4357-894B-AEC4-51E669688AC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7335F6F-1969-AE43-94C7-9B02D80413D3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5. </a:t>
          </a:r>
          <a:r>
            <a:rPr lang="de-DE" sz="900" dirty="0" err="1">
              <a:solidFill>
                <a:schemeClr val="tx1"/>
              </a:solidFill>
            </a:rPr>
            <a:t>key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stakeholders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</a:t>
          </a:r>
          <a:r>
            <a:rPr lang="de-DE" sz="900" dirty="0" err="1" smtClean="0">
              <a:solidFill>
                <a:schemeClr val="tx1"/>
              </a:solidFill>
            </a:rPr>
            <a:t>staff</a:t>
          </a:r>
          <a:r>
            <a:rPr lang="de-DE" sz="900" dirty="0" smtClean="0">
              <a:solidFill>
                <a:schemeClr val="tx1"/>
              </a:solidFill>
            </a:rPr>
            <a:t>] [7]</a:t>
          </a:r>
          <a:endParaRPr dirty="0"/>
        </a:p>
      </dgm:t>
    </dgm:pt>
    <dgm:pt modelId="{304E3C42-FFBD-A248-B161-526FC525E1DD}" type="parTrans" cxnId="{48B23290-A920-F645-A6A8-0C6C0BB8919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2448876-1F9D-CD47-968D-FD79B8306B05}" type="sibTrans" cxnId="{48B23290-A920-F645-A6A8-0C6C0BB8919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9CC818B4-CC6B-2C43-A8FC-DF5CB99CA990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6. </a:t>
          </a:r>
          <a:r>
            <a:rPr lang="de-DE" sz="900" dirty="0" err="1">
              <a:solidFill>
                <a:schemeClr val="tx1"/>
              </a:solidFill>
            </a:rPr>
            <a:t>innovation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participants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</a:t>
          </a:r>
          <a:r>
            <a:rPr lang="de-DE" sz="900" dirty="0" err="1" smtClean="0">
              <a:solidFill>
                <a:schemeClr val="tx1"/>
              </a:solidFill>
            </a:rPr>
            <a:t>patients</a:t>
          </a:r>
          <a:r>
            <a:rPr lang="de-DE" sz="900" dirty="0" smtClean="0">
              <a:solidFill>
                <a:schemeClr val="tx1"/>
              </a:solidFill>
            </a:rPr>
            <a:t>] [8]</a:t>
          </a:r>
          <a:endParaRPr dirty="0"/>
        </a:p>
      </dgm:t>
    </dgm:pt>
    <dgm:pt modelId="{DE73CF3D-A12F-6740-8492-BC7222188C2E}" type="parTrans" cxnId="{77E128CC-609E-3C46-8D62-BC0B8296C3A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96CCCA0-F83A-374F-BAA6-2258EA8C798E}" type="sibTrans" cxnId="{77E128CC-609E-3C46-8D62-BC0B8296C3A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D20F452-CEE8-A144-AF0A-ECDCCFA9316C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outcome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BB9446C6-6277-CC4E-8B87-75C46A66AD96}" type="parTrans" cxnId="{EF0A07AA-7B39-5E40-A3F7-9F31FEAAAB3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B8748D4-D26E-3247-8170-037B2D011658}" type="sibTrans" cxnId="{EF0A07AA-7B39-5E40-A3F7-9F31FEAAAB3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6587E6C-E0AE-3042-84E1-7792141AC446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influence</a:t>
          </a:r>
          <a:r>
            <a:rPr lang="de-DE" sz="900" dirty="0">
              <a:solidFill>
                <a:schemeClr val="tx1"/>
              </a:solidFill>
            </a:rPr>
            <a:t> on </a:t>
          </a:r>
          <a:r>
            <a:rPr lang="de-DE" sz="900" dirty="0" err="1">
              <a:solidFill>
                <a:schemeClr val="tx1"/>
              </a:solidFill>
            </a:rPr>
            <a:t>executing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[8]</a:t>
          </a:r>
          <a:endParaRPr dirty="0"/>
        </a:p>
      </dgm:t>
    </dgm:pt>
    <dgm:pt modelId="{DEF66C7F-2469-434B-AA4C-9EDABF5F66E0}" type="parTrans" cxnId="{4A3E8978-C733-FB4A-91C7-A2CBF2F489A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D017AB2-9E58-824F-8DEF-E90B0D193C8B}" type="sibTrans" cxnId="{4A3E8978-C733-FB4A-91C7-A2CBF2F489A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AD21108-EBA5-6547-9D3B-915638143F77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F7BF0763-594C-1645-9751-237AB9CB5683}" type="parTrans" cxnId="{BA65477B-0B3A-3D4F-929C-2004E065A05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3D5B315-8549-5E48-8E93-E00F86681891}" type="sibTrans" cxnId="{BA65477B-0B3A-3D4F-929C-2004E065A05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1E03A91-58A3-DA46-913F-7846D7A158C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5DEE81A4-361D-9642-833E-BABAEC7EFCA6}" type="parTrans" cxnId="{372E0533-0AB8-F041-8C4B-CB134D7D588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87A91CF-C8A8-A340-A42D-D75B5978A260}" type="sibTrans" cxnId="{372E0533-0AB8-F041-8C4B-CB134D7D588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B8B501B-2D77-2043-B41B-CD1C960EA59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CD00AED0-EAE0-0D41-AF30-8768A74EF5F1}" type="parTrans" cxnId="{DF5E1098-97EE-0649-84C1-12F4AB5854F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90917F4-FF22-8F4A-BF05-1C9ABFD7BAE7}" type="sibTrans" cxnId="{DF5E1098-97EE-0649-84C1-12F4AB5854F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77287C5-BACB-8E45-B061-5FDF9B0BA58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A68EDE7C-833A-FD40-82D8-C1D55793567B}" type="parTrans" cxnId="{A09D3275-F148-6944-A5E6-E49754533DC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329F44C-5E78-7C45-9AB6-932824CA4DFC}" type="sibTrans" cxnId="{A09D3275-F148-6944-A5E6-E49754533DC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BD6A3A6-B910-034D-93E7-95D72FB173E1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outcome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23A4D4F6-2D52-7442-AA7D-382812C17462}" type="parTrans" cxnId="{3F8362CC-EACC-704B-8F8E-963BE43E9DE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FE4C0FF-F253-1347-84AD-358B24722145}" type="sibTrans" cxnId="{3F8362CC-EACC-704B-8F8E-963BE43E9DE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740E2FF-A125-0D4D-84A7-CBDB8A7BF175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strategy</a:t>
          </a:r>
          <a:r>
            <a:rPr lang="de-DE" sz="900" dirty="0">
              <a:solidFill>
                <a:schemeClr val="tx1"/>
              </a:solidFill>
            </a:rPr>
            <a:t> / </a:t>
          </a:r>
          <a:r>
            <a:rPr lang="de-DE" sz="900" dirty="0" err="1">
              <a:solidFill>
                <a:schemeClr val="tx1"/>
              </a:solidFill>
            </a:rPr>
            <a:t>process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CE23629E-D27D-8C4C-BFDC-D0FC471AF563}" type="parTrans" cxnId="{E86084B3-3F2B-A748-819F-F56090A66068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2EA9555-CE29-E04F-9958-87F7B7E99E51}" type="sibTrans" cxnId="{E86084B3-3F2B-A748-819F-F56090A66068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68BB66D-A8A3-764D-BC74-3A9CE807A6D5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1F882222-F677-8F45-9925-14CABD5E6F7B}" type="parTrans" cxnId="{D62AA057-D07B-1E41-AF39-7C8D515D4B3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6C4A090-1A8E-D240-A8A5-579FA0FFB66D}" type="sibTrans" cxnId="{D62AA057-D07B-1E41-AF39-7C8D515D4B3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0D34CE1-EBC3-304F-9798-1684AAA6C57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BDD90030-7BF4-664A-8915-EA9A9AEDF08D}" type="parTrans" cxnId="{D90358AC-15B3-0E4C-ABBB-9899AFE54BE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5648623-52D6-BF42-A6D7-BC109440D7C1}" type="sibTrans" cxnId="{D90358AC-15B3-0E4C-ABBB-9899AFE54BE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1654141-C549-5342-A0D6-461D9B0CF20C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46F41214-8226-A94A-B5E2-513CD09EC8FB}" type="parTrans" cxnId="{3EFC187A-9D2F-2345-8E0F-8BD8FB9CF38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3BA4464-1E5C-1345-A803-1CF3859BA1C8}" type="sibTrans" cxnId="{3EFC187A-9D2F-2345-8E0F-8BD8FB9CF38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F9B106A-6B5C-4244-925E-DD1C8B57E227}">
      <dgm:prSet phldrT="[Text]" custT="1"/>
      <dgm:spPr bwMode="auto">
        <a:noFill/>
        <a:ln>
          <a:prstDash val="sysDot"/>
          <a:round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C5DCD605-37C8-7348-8ACA-BB4C3467C980}" type="parTrans" cxnId="{975CF47A-548C-9C40-B156-8B9F55EE1E1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71363AA-0A72-FE4B-8163-33E54EEA2DF4}" type="sibTrans" cxnId="{975CF47A-548C-9C40-B156-8B9F55EE1E1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47EE17F-DBC7-4441-B612-0FA5654A8038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E3805AA2-2F2D-824F-B17C-D29D8394C825}" type="parTrans" cxnId="{51719651-070A-254C-9078-087C584B24D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6C7BEF2-B2A8-4D41-83EC-140981E0490E}" type="sibTrans" cxnId="{51719651-070A-254C-9078-087C584B24D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375A6A2-69DE-504D-87CB-554632090237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84922AE3-7283-004D-AA78-9A384E2DAD0E}" type="parTrans" cxnId="{B979639A-D09D-BF48-A10E-55534411822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40BABBC-594D-6742-8EE2-4C296075539B}" type="sibTrans" cxnId="{B979639A-D09D-BF48-A10E-55534411822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C1BA660-72D5-8F47-AC9E-EEE78F9ADDA5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F33B73E0-DF0C-5D42-BF21-BDBEDC16B739}" type="parTrans" cxnId="{F4CC1083-E1DE-E941-BA09-D93E9B74D055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5013663-8537-3043-BDA8-9297D49B7DEE}" type="sibTrans" cxnId="{F4CC1083-E1DE-E941-BA09-D93E9B74D055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25E8E80-3B6E-1349-A0A3-B1C715E265F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60D4FB15-7AAC-B74C-9219-D61BC93C3237}" type="parTrans" cxnId="{5A459F62-8331-1C48-9010-60B603CEFCA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94A0E2D-DB63-D242-8E73-F32A62541459}" type="sibTrans" cxnId="{5A459F62-8331-1C48-9010-60B603CEFCA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241322C-56B4-8545-B1FF-5CDFE2DBE491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4D5382EC-1CCE-834F-9A53-46B8C74F728E}" type="parTrans" cxnId="{F57BC5F9-95AB-F141-A754-97009733413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2249886-BD64-2C4A-A577-C9B0F8ABC43D}" type="sibTrans" cxnId="{F57BC5F9-95AB-F141-A754-97009733413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E1AE4F4-C283-964B-904C-4E689372D67E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2F643A88-19BE-A843-A975-DE30CA7D4212}" type="parTrans" cxnId="{EDD2A91C-31AD-294D-A050-24DBC236EA6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65C9122-0E57-2042-85C5-EC50CB8BAA5E}" type="sibTrans" cxnId="{EDD2A91C-31AD-294D-A050-24DBC236EA6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8AAFD2C-30C3-824F-858E-91BFA030FF46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274645F9-F7DC-CA43-9D07-CE521E60C5CA}" type="parTrans" cxnId="{8B594333-1288-5D4E-98EE-3464DB232A4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D51147E-34EF-E84A-95D3-1B0AF23A995C}" type="sibTrans" cxnId="{8B594333-1288-5D4E-98EE-3464DB232A4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64FC072-ABFB-5E4B-8031-4D00228B31B2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A6136CB0-5D8F-4E4F-AF0A-551E23F4A345}" type="parTrans" cxnId="{28BA714B-1F77-0944-9C6B-B324FA58CA4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A7FAF60-812C-C642-9789-A76B16820953}" type="sibTrans" cxnId="{28BA714B-1F77-0944-9C6B-B324FA58CA4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E3D77E8-D6D1-E141-BCDD-43E2EBB56147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strategy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016F0F4C-D7F4-D74E-ACA7-05D0C5BB9C86}" type="parTrans" cxnId="{87E487CD-7DF3-7646-9C48-6BBBA997AF8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8619069-AF48-4440-92DC-C229369AD9E8}" type="sibTrans" cxnId="{87E487CD-7DF3-7646-9C48-6BBBA997AF8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E37F45D-73C3-BE47-A0BE-03603DAFBA74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outcome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45096BF2-87EC-5C4C-92A1-A9DF65C2E381}" type="parTrans" cxnId="{AFB9A4BE-BB04-C946-A9EA-BCE7D292AB74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AA76C89-2C0F-1E43-945F-A87D77D8BD0D}" type="sibTrans" cxnId="{AFB9A4BE-BB04-C946-A9EA-BCE7D292AB74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7B2979E-A772-F545-B3FD-75C74DCFAE21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6F9C1A7B-0D58-7945-92BE-BD14A33EF8BD}" type="parTrans" cxnId="{23260238-162E-3441-90A3-AB167A8D44FA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3E92487-71D1-664B-A4C8-4DAB8E704065}" type="sibTrans" cxnId="{23260238-162E-3441-90A3-AB167A8D44FA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EF23393-CA35-E84F-8965-017DAAB42093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51D897D1-258F-B246-A0D5-7EEE9B675200}" type="parTrans" cxnId="{9FB98A31-468E-6141-B097-933D3BFF2B9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0355192-78CD-1941-8838-9914E7F99573}" type="sibTrans" cxnId="{9FB98A31-468E-6141-B097-933D3BFF2B9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4C0F884-5C89-2346-9CB1-39464F37BBF0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[0]</a:t>
          </a:r>
          <a:endParaRPr dirty="0"/>
        </a:p>
      </dgm:t>
    </dgm:pt>
    <dgm:pt modelId="{BEB5F8C9-6930-1244-BB04-1BF7BDB3E150}" type="parTrans" cxnId="{20AC4B4B-07DE-4843-BBC0-42FBDD7693E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4185B36-2453-6A4D-AABC-714DFCE4C0A6}" type="sibTrans" cxnId="{20AC4B4B-07DE-4843-BBC0-42FBDD7693E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0D086114-86D6-4741-AE06-1682E7B27031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BCDD0A7C-DE6C-3245-9902-929FAE78A58E}" type="parTrans" cxnId="{CADDEF69-3F16-1941-8745-66F342867F1E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2A49208-33F8-3B42-ACBF-8E44B03B2BF9}" type="sibTrans" cxnId="{CADDEF69-3F16-1941-8745-66F342867F1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EF1D46A-A1B2-3849-AB9E-7E8D37C52249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outcome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4F66A66C-6FC9-CD44-B93C-8E4A2283F698}" type="parTrans" cxnId="{D5C81E9B-07FB-374D-BDD3-6C2621900DAE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77A5D0A-3C3F-444A-8E8D-758222110B30}" type="sibTrans" cxnId="{D5C81E9B-07FB-374D-BDD3-6C2621900DA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4F45EED-AE77-784B-8C97-0D94ADBCECE1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strategy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0AD8C3E9-4101-9848-A5BF-E095193F5B70}" type="parTrans" cxnId="{DA960577-99B2-A547-8508-0E45D17110BE}">
      <dgm:prSet/>
      <dgm:spPr bwMode="auto">
        <a:ln>
          <a:solidFill>
            <a:schemeClr val="tx1"/>
          </a:solidFill>
          <a:miter/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8F8696B-79B1-A440-9F85-2FCFA0E7CB32}" type="sibTrans" cxnId="{DA960577-99B2-A547-8508-0E45D17110BE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33ED047-CC90-4341-8F2C-C66DD1C53591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690BCC3E-02C5-9D48-921D-9D0CED31305B}" type="parTrans" cxnId="{F3D4CBD1-C00D-6345-A9CC-82D1FA8E812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DAE0588-ADAE-F14C-B6D1-6665979D9F9C}" type="sibTrans" cxnId="{F3D4CBD1-C00D-6345-A9CC-82D1FA8E812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C809B71-B317-4641-9563-E526FDBD3A95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EAB45DFE-1192-E247-9886-147B936A3F7E}" type="parTrans" cxnId="{1944CB5E-F473-E045-B7A1-D9C4DAF6F46F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BEF68956-1BE2-024B-A34D-276FA9621377}" type="sibTrans" cxnId="{1944CB5E-F473-E045-B7A1-D9C4DAF6F46F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2E90B7C-0678-E44E-90CC-6A43F9212B7B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728F9898-EF1D-7241-A248-4063270A7632}" type="parTrans" cxnId="{79FFFFD7-FEF9-5840-B1D2-40DF47F6B1A1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1EF4A1ED-DD3B-8647-ACCB-FABA8E198036}" type="sibTrans" cxnId="{79FFFFD7-FEF9-5840-B1D2-40DF47F6B1A1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36D56B5-DA2D-184A-9501-434380786FB8}">
      <dgm:prSet phldrT="[Text]" custT="1"/>
      <dgm:spPr bwMode="auto">
        <a:noFill/>
        <a:ln>
          <a:prstDash val="sysDot"/>
          <a:miter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[5]</a:t>
          </a:r>
          <a:endParaRPr dirty="0"/>
        </a:p>
      </dgm:t>
    </dgm:pt>
    <dgm:pt modelId="{DE8A5A39-4868-0D4E-B5DD-639911F6CAEE}" type="parTrans" cxnId="{5EBB79D8-AB05-6C44-81BB-5E98A66097E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A3F8000-D115-9047-8D8C-8D7A2709C821}" type="sibTrans" cxnId="{5EBB79D8-AB05-6C44-81BB-5E98A66097E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328646B-745C-D444-9B0B-072FD118F5E2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244FBDE2-E3A5-5A46-AD68-88969D2561DE}" type="parTrans" cxnId="{EB6CFE86-5218-F84A-BC10-1E06415167B7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24FC10CC-A022-E24E-99E6-958F65F4582C}" type="sibTrans" cxnId="{EB6CFE86-5218-F84A-BC10-1E06415167B7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DC2A93E-FBB7-AB45-81B5-B44EAD6A4849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73D718C9-9140-A541-9A32-CC5125422EE5}" type="parTrans" cxnId="{ED01820C-792C-8044-8F95-C4446A0683A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5E28275-D16E-DE49-B567-CA08A7E29042}" type="sibTrans" cxnId="{ED01820C-792C-8044-8F95-C4446A0683A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06C8B95-4B39-984F-BF28-06E3DD0ABF02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[6]</a:t>
          </a:r>
          <a:endParaRPr dirty="0"/>
        </a:p>
      </dgm:t>
    </dgm:pt>
    <dgm:pt modelId="{E41DE388-F64F-304B-BD12-29226BD3D938}" type="parTrans" cxnId="{B7FD20BA-B010-C74E-893B-94E188D6BF59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22C1502-D596-DD4C-B083-BA22278F9607}" type="sibTrans" cxnId="{B7FD20BA-B010-C74E-893B-94E188D6BF59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5BD2F43-A447-A047-A940-C3319ABB38DD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DDF02875-AD60-5741-AAFB-38ECAD945625}" type="parTrans" cxnId="{11271021-AC29-1240-920E-BADB6E41479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DB366AE-7188-C14B-8820-1FC5FF06429C}" type="sibTrans" cxnId="{11271021-AC29-1240-920E-BADB6E41479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5ECF5E02-14C4-A240-BDE0-BDDE9148BCC0}">
      <dgm:prSet phldrT="[Text]" custT="1"/>
      <dgm:spPr bwMode="auto">
        <a:noFill/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D. </a:t>
          </a:r>
          <a:r>
            <a:rPr lang="de-DE" sz="900" dirty="0" err="1">
              <a:solidFill>
                <a:schemeClr val="tx1"/>
              </a:solidFill>
            </a:rPr>
            <a:t>reflecting</a:t>
          </a:r>
          <a:r>
            <a:rPr lang="de-DE" sz="900" dirty="0">
              <a:solidFill>
                <a:schemeClr val="tx1"/>
              </a:solidFill>
            </a:rPr>
            <a:t> &amp; </a:t>
          </a:r>
          <a:r>
            <a:rPr lang="de-DE" sz="900" dirty="0" err="1">
              <a:solidFill>
                <a:schemeClr val="tx1"/>
              </a:solidFill>
            </a:rPr>
            <a:t>evaluating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[4]</a:t>
          </a:r>
          <a:endParaRPr dirty="0"/>
        </a:p>
      </dgm:t>
    </dgm:pt>
    <dgm:pt modelId="{96A7375C-937C-2C40-B117-CE2771EF1F33}" type="parTrans" cxnId="{22A82D65-1B98-D747-9A6E-84BA2CB5DCE0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2306A30-339A-A041-A011-81F7383DBA06}" type="sibTrans" cxnId="{22A82D65-1B98-D747-9A6E-84BA2CB5DCE0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299B2F7-C91E-EA46-972E-2245BF894FEB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review</a:t>
          </a:r>
          <a:r>
            <a:rPr lang="de-DE" sz="900" dirty="0">
              <a:solidFill>
                <a:schemeClr val="tx1"/>
              </a:solidFill>
            </a:rPr>
            <a:t> &amp; </a:t>
          </a:r>
          <a:r>
            <a:rPr lang="de-DE" sz="900" dirty="0" err="1">
              <a:solidFill>
                <a:schemeClr val="tx1"/>
              </a:solidFill>
            </a:rPr>
            <a:t>outlook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[3]</a:t>
          </a:r>
          <a:endParaRPr dirty="0"/>
        </a:p>
      </dgm:t>
    </dgm:pt>
    <dgm:pt modelId="{9F084AB3-D18C-304C-9C5A-6833CEF02651}" type="parTrans" cxnId="{12E574C3-CEA5-594E-8F2B-DB40CED86EB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3918BB18-D6AF-C54A-82F7-04E5F6DE08EA}" type="sibTrans" cxnId="{12E574C3-CEA5-594E-8F2B-DB40CED86EB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7BD9E2B3-DCEF-ED49-977B-3EF216932A08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E2E71F90-B1BB-BE42-8B79-AC77E444BBCF}" type="parTrans" cxnId="{7E234F76-D19F-F446-8723-FB66A1C78003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C3C0DBBE-62DC-7648-AAC2-F639577E255C}" type="sibTrans" cxnId="{7E234F76-D19F-F446-8723-FB66A1C78003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648342D-3974-5549-A927-642642E2F190}">
      <dgm:prSet phldrT="[Text]" custT="1"/>
      <dgm:spPr bwMode="auto">
        <a:noFill/>
        <a:ln>
          <a:prstDash val="sysDot"/>
          <a:round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C6ADFF5C-59A5-D041-A104-248F2C04CD28}" type="parTrans" cxnId="{77C6C27E-0244-6748-BC08-608399D04116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E0FCA0C4-7A0F-084C-86C3-53D661777C46}" type="sibTrans" cxnId="{77C6C27E-0244-6748-BC08-608399D04116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DEC8A14B-3D39-2044-BCD6-4F69538BFBA9}">
      <dgm:prSet phldrT="[Text]" custT="1"/>
      <dgm:spPr bwMode="auto">
        <a:noFill/>
        <a:ln>
          <a:solidFill>
            <a:schemeClr val="tx1"/>
          </a:solidFill>
          <a:prstDash val="dashDot"/>
        </a:ln>
      </dgm:spPr>
      <dgm:t>
        <a:bodyPr/>
        <a:lstStyle/>
        <a:p>
          <a:pPr>
            <a:defRPr/>
          </a:pPr>
          <a:r>
            <a:rPr lang="de-DE" sz="900" dirty="0">
              <a:solidFill>
                <a:schemeClr val="tx1"/>
              </a:solidFill>
            </a:rPr>
            <a:t>a </a:t>
          </a:r>
          <a:r>
            <a:rPr lang="de-DE" sz="900" dirty="0" err="1">
              <a:solidFill>
                <a:schemeClr val="tx1"/>
              </a:solidFill>
            </a:rPr>
            <a:t>strategy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to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improve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err="1">
              <a:solidFill>
                <a:schemeClr val="tx1"/>
              </a:solidFill>
            </a:rPr>
            <a:t>implementation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196044CE-69B1-B54E-96D6-9CF3E2D80106}" type="parTrans" cxnId="{D3681739-D0BB-7940-8841-C287E83BFAEC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BEF9B8F-2910-7C41-88A5-9DFDDC15F3A8}" type="sibTrans" cxnId="{D3681739-D0BB-7940-8841-C287E83BFAEC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F3E445EB-8306-264D-BD0B-10070E6E4C6A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barrier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[1]</a:t>
          </a:r>
          <a:endParaRPr dirty="0"/>
        </a:p>
      </dgm:t>
    </dgm:pt>
    <dgm:pt modelId="{FBEBB719-4F26-FB4D-A338-4AC06E41B49A}" type="parTrans" cxnId="{0ED44FC5-E728-1844-91D6-726C9176CD2D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45E3E21E-D31F-874E-B116-07B913295EF8}" type="sibTrans" cxnId="{0ED44FC5-E728-1844-91D6-726C9176CD2D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69A440C3-AA45-A642-952E-2CA3AE522EC5}">
      <dgm:prSet phldrT="[Text]" custT="1"/>
      <dgm:spPr bwMode="auto">
        <a:noFill/>
        <a:ln>
          <a:prstDash val="sysDot"/>
        </a:ln>
      </dgm:spPr>
      <dgm:t>
        <a:bodyPr/>
        <a:lstStyle/>
        <a:p>
          <a:pPr>
            <a:defRPr/>
          </a:pPr>
          <a:r>
            <a:rPr lang="de-DE" sz="900" dirty="0" err="1">
              <a:solidFill>
                <a:schemeClr val="tx1"/>
              </a:solidFill>
            </a:rPr>
            <a:t>facilitator</a:t>
          </a:r>
          <a:r>
            <a:rPr lang="de-DE" sz="900" dirty="0">
              <a:solidFill>
                <a:schemeClr val="tx1"/>
              </a:solidFill>
            </a:rPr>
            <a:t> </a:t>
          </a:r>
          <a:r>
            <a:rPr lang="de-DE" sz="900" dirty="0" smtClean="0">
              <a:solidFill>
                <a:schemeClr val="tx1"/>
              </a:solidFill>
            </a:rPr>
            <a:t>[2]</a:t>
          </a:r>
          <a:endParaRPr dirty="0"/>
        </a:p>
      </dgm:t>
    </dgm:pt>
    <dgm:pt modelId="{00FAAB59-F191-C645-84F7-5F4EC3C30AC0}" type="parTrans" cxnId="{CCF2A4DB-2C28-4D43-8126-21F07DFFC09B}">
      <dgm:prSet/>
      <dgm:spPr bwMode="auto">
        <a:ln>
          <a:solidFill>
            <a:schemeClr val="tx1"/>
          </a:solidFill>
        </a:ln>
      </dgm:spPr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88B68DF2-002A-7B4E-8147-487C1461F3B7}" type="sibTrans" cxnId="{CCF2A4DB-2C28-4D43-8126-21F07DFFC09B}">
      <dgm:prSet/>
      <dgm:spPr bwMode="auto"/>
      <dgm:t>
        <a:bodyPr/>
        <a:lstStyle/>
        <a:p>
          <a:pPr>
            <a:defRPr/>
          </a:pPr>
          <a:endParaRPr lang="de-DE">
            <a:solidFill>
              <a:schemeClr val="tx1"/>
            </a:solidFill>
          </a:endParaRPr>
        </a:p>
      </dgm:t>
    </dgm:pt>
    <dgm:pt modelId="{A7FFAE1C-7AAE-ED4C-ACF6-03FF88673E87}" type="pres">
      <dgm:prSet presAssocID="{4BB31EAF-4CBB-A149-82BC-C77A3048672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 bwMode="auto"/>
      <dgm:t>
        <a:bodyPr/>
        <a:lstStyle/>
        <a:p>
          <a:endParaRPr lang="de-DE"/>
        </a:p>
      </dgm:t>
    </dgm:pt>
    <dgm:pt modelId="{8A5F8CD1-0EFD-9347-A937-F17C964352E0}" type="pres">
      <dgm:prSet presAssocID="{938753A0-2BE4-8C4F-926F-B9033D4D67C5}" presName="root1" presStyleCnt="0"/>
      <dgm:spPr bwMode="auto"/>
    </dgm:pt>
    <dgm:pt modelId="{AC4CD9D8-FF71-794A-A72A-4FDA5DC240CF}" type="pres">
      <dgm:prSet presAssocID="{938753A0-2BE4-8C4F-926F-B9033D4D67C5}" presName="LevelOneTextNode" presStyleLbl="node0" presStyleIdx="0" presStyleCnt="1" custScaleX="119454" custScaleY="192397" custLinFactX="-342694" custLinFactNeighborX="-400000" custLinFactNeighborY="-1015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297165C-F095-DA46-9569-B4C2040CA30C}" type="pres">
      <dgm:prSet presAssocID="{938753A0-2BE4-8C4F-926F-B9033D4D67C5}" presName="level2hierChild" presStyleCnt="0"/>
      <dgm:spPr bwMode="auto"/>
    </dgm:pt>
    <dgm:pt modelId="{257F29FA-ED00-374E-9FB6-F1EBCBD9C1A3}" type="pres">
      <dgm:prSet presAssocID="{D1CCB3A4-7ECC-A441-BEB5-68BA92040297}" presName="conn2-1" presStyleLbl="parChTrans1D2" presStyleIdx="0" presStyleCnt="4"/>
      <dgm:spPr bwMode="auto"/>
      <dgm:t>
        <a:bodyPr/>
        <a:lstStyle/>
        <a:p>
          <a:endParaRPr lang="de-DE"/>
        </a:p>
      </dgm:t>
    </dgm:pt>
    <dgm:pt modelId="{0F805136-335B-F846-B4D8-0E269FAB54BD}" type="pres">
      <dgm:prSet presAssocID="{D1CCB3A4-7ECC-A441-BEB5-68BA92040297}" presName="connTx" presStyleLbl="parChTrans1D2" presStyleIdx="0" presStyleCnt="4"/>
      <dgm:spPr bwMode="auto"/>
      <dgm:t>
        <a:bodyPr/>
        <a:lstStyle/>
        <a:p>
          <a:endParaRPr lang="de-DE"/>
        </a:p>
      </dgm:t>
    </dgm:pt>
    <dgm:pt modelId="{EED00836-2DD3-0142-B7E7-F398FCEC48AC}" type="pres">
      <dgm:prSet presAssocID="{7F60ABCC-F94B-994E-95A2-5385993F7C47}" presName="root2" presStyleCnt="0"/>
      <dgm:spPr bwMode="auto"/>
    </dgm:pt>
    <dgm:pt modelId="{E70F0730-BA04-AA4F-A907-BCEBE77A8E0E}" type="pres">
      <dgm:prSet presAssocID="{7F60ABCC-F94B-994E-95A2-5385993F7C47}" presName="LevelTwoTextNode" presStyleLbl="node2" presStyleIdx="0" presStyleCnt="4" custScaleX="166091" custScaleY="207412" custLinFactX="-200000" custLinFactNeighborX="-205088" custLinFactNeighborY="-3450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5E3E79A-1711-8144-8A9E-98B92013DC98}" type="pres">
      <dgm:prSet presAssocID="{7F60ABCC-F94B-994E-95A2-5385993F7C47}" presName="level3hierChild" presStyleCnt="0"/>
      <dgm:spPr bwMode="auto"/>
    </dgm:pt>
    <dgm:pt modelId="{BA1B1600-39FC-3A41-9635-69C745AAE8C0}" type="pres">
      <dgm:prSet presAssocID="{1A7FDC95-C1F8-6D48-94E6-ACCEEC7CBD89}" presName="conn2-1" presStyleLbl="parChTrans1D3" presStyleIdx="0" presStyleCnt="13"/>
      <dgm:spPr bwMode="auto"/>
      <dgm:t>
        <a:bodyPr/>
        <a:lstStyle/>
        <a:p>
          <a:endParaRPr lang="de-DE"/>
        </a:p>
      </dgm:t>
    </dgm:pt>
    <dgm:pt modelId="{CC60B9CF-8CDC-9440-A38C-F467B49B7792}" type="pres">
      <dgm:prSet presAssocID="{1A7FDC95-C1F8-6D48-94E6-ACCEEC7CBD89}" presName="connTx" presStyleLbl="parChTrans1D3" presStyleIdx="0" presStyleCnt="13"/>
      <dgm:spPr bwMode="auto"/>
      <dgm:t>
        <a:bodyPr/>
        <a:lstStyle/>
        <a:p>
          <a:endParaRPr lang="de-DE"/>
        </a:p>
      </dgm:t>
    </dgm:pt>
    <dgm:pt modelId="{4ED7300A-BCB4-DE4B-92BE-916C2558317D}" type="pres">
      <dgm:prSet presAssocID="{20F27900-370D-1945-BA54-1ABF1A954315}" presName="root2" presStyleCnt="0"/>
      <dgm:spPr bwMode="auto"/>
    </dgm:pt>
    <dgm:pt modelId="{7E61D3ED-6B71-9946-B657-DA29FC04CFDD}" type="pres">
      <dgm:prSet presAssocID="{20F27900-370D-1945-BA54-1ABF1A954315}" presName="LevelTwoTextNode" presStyleLbl="node3" presStyleIdx="0" presStyleCnt="13" custScaleX="179986" custScaleY="104438" custLinFactX="-57180" custLinFactNeighborX="-100000" custLinFactNeighborY="-2757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2BE1606-AB95-AC4F-9179-77E4F9ADEDE0}" type="pres">
      <dgm:prSet presAssocID="{20F27900-370D-1945-BA54-1ABF1A954315}" presName="level3hierChild" presStyleCnt="0"/>
      <dgm:spPr bwMode="auto"/>
    </dgm:pt>
    <dgm:pt modelId="{F76E9082-2C03-6340-AE7E-9173D026E1EB}" type="pres">
      <dgm:prSet presAssocID="{F7BF0763-594C-1645-9751-237AB9CB5683}" presName="conn2-1" presStyleLbl="parChTrans1D4" presStyleIdx="0" presStyleCnt="38"/>
      <dgm:spPr bwMode="auto"/>
      <dgm:t>
        <a:bodyPr/>
        <a:lstStyle/>
        <a:p>
          <a:endParaRPr lang="de-DE"/>
        </a:p>
      </dgm:t>
    </dgm:pt>
    <dgm:pt modelId="{613BB4FB-09A5-9048-96DA-4B5FAC544ADF}" type="pres">
      <dgm:prSet presAssocID="{F7BF0763-594C-1645-9751-237AB9CB5683}" presName="connTx" presStyleLbl="parChTrans1D4" presStyleIdx="0" presStyleCnt="38"/>
      <dgm:spPr bwMode="auto"/>
      <dgm:t>
        <a:bodyPr/>
        <a:lstStyle/>
        <a:p>
          <a:endParaRPr lang="de-DE"/>
        </a:p>
      </dgm:t>
    </dgm:pt>
    <dgm:pt modelId="{DF8FB839-2F11-4E4E-B8E5-A5F1C0CF0862}" type="pres">
      <dgm:prSet presAssocID="{FAD21108-EBA5-6547-9D3B-915638143F77}" presName="root2" presStyleCnt="0"/>
      <dgm:spPr bwMode="auto"/>
    </dgm:pt>
    <dgm:pt modelId="{0827EDD6-D904-E748-A1BE-2F77E6DC6665}" type="pres">
      <dgm:prSet presAssocID="{FAD21108-EBA5-6547-9D3B-915638143F77}" presName="LevelTwoTextNode" presStyleLbl="node4" presStyleIdx="0" presStyleCnt="38" custScaleX="152861" custScaleY="66650" custLinFactX="100000" custLinFactNeighborX="199486" custLinFactNeighborY="-199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66F71E7-9D96-E74D-B4B5-AD7BEFA7AC05}" type="pres">
      <dgm:prSet presAssocID="{FAD21108-EBA5-6547-9D3B-915638143F77}" presName="level3hierChild" presStyleCnt="0"/>
      <dgm:spPr bwMode="auto"/>
    </dgm:pt>
    <dgm:pt modelId="{129B6EBF-B4F9-2643-8B10-4403775A2EEC}" type="pres">
      <dgm:prSet presAssocID="{5DEE81A4-361D-9642-833E-BABAEC7EFCA6}" presName="conn2-1" presStyleLbl="parChTrans1D4" presStyleIdx="1" presStyleCnt="38"/>
      <dgm:spPr bwMode="auto"/>
      <dgm:t>
        <a:bodyPr/>
        <a:lstStyle/>
        <a:p>
          <a:endParaRPr lang="de-DE"/>
        </a:p>
      </dgm:t>
    </dgm:pt>
    <dgm:pt modelId="{8448A7C1-F022-284D-B50B-25070614B17A}" type="pres">
      <dgm:prSet presAssocID="{5DEE81A4-361D-9642-833E-BABAEC7EFCA6}" presName="connTx" presStyleLbl="parChTrans1D4" presStyleIdx="1" presStyleCnt="38"/>
      <dgm:spPr bwMode="auto"/>
      <dgm:t>
        <a:bodyPr/>
        <a:lstStyle/>
        <a:p>
          <a:endParaRPr lang="de-DE"/>
        </a:p>
      </dgm:t>
    </dgm:pt>
    <dgm:pt modelId="{E72DDA52-7967-754C-B09A-6C9646362C0E}" type="pres">
      <dgm:prSet presAssocID="{01E03A91-58A3-DA46-913F-7846D7A158CD}" presName="root2" presStyleCnt="0"/>
      <dgm:spPr bwMode="auto"/>
    </dgm:pt>
    <dgm:pt modelId="{6F84808C-F1B4-FC41-B6ED-01C34D00B49C}" type="pres">
      <dgm:prSet presAssocID="{01E03A91-58A3-DA46-913F-7846D7A158CD}" presName="LevelTwoTextNode" presStyleLbl="node4" presStyleIdx="1" presStyleCnt="38" custScaleX="171521" custScaleY="68496" custLinFactX="100000" custLinFactNeighborX="198907" custLinFactNeighborY="-50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1FE34DF-D5DF-2D4D-AB6F-A7546AE711BE}" type="pres">
      <dgm:prSet presAssocID="{01E03A91-58A3-DA46-913F-7846D7A158CD}" presName="level3hierChild" presStyleCnt="0"/>
      <dgm:spPr bwMode="auto"/>
    </dgm:pt>
    <dgm:pt modelId="{A799D6B8-4EED-3846-9F5D-F5FD456EC7F7}" type="pres">
      <dgm:prSet presAssocID="{CCB89CFA-F394-D04A-A27E-A8333568B211}" presName="conn2-1" presStyleLbl="parChTrans1D3" presStyleIdx="1" presStyleCnt="13"/>
      <dgm:spPr bwMode="auto"/>
      <dgm:t>
        <a:bodyPr/>
        <a:lstStyle/>
        <a:p>
          <a:endParaRPr lang="de-DE"/>
        </a:p>
      </dgm:t>
    </dgm:pt>
    <dgm:pt modelId="{7B841661-1920-7B42-AC3C-2161A6E2EBE1}" type="pres">
      <dgm:prSet presAssocID="{CCB89CFA-F394-D04A-A27E-A8333568B211}" presName="connTx" presStyleLbl="parChTrans1D3" presStyleIdx="1" presStyleCnt="13"/>
      <dgm:spPr bwMode="auto"/>
      <dgm:t>
        <a:bodyPr/>
        <a:lstStyle/>
        <a:p>
          <a:endParaRPr lang="de-DE"/>
        </a:p>
      </dgm:t>
    </dgm:pt>
    <dgm:pt modelId="{86C48AFA-57E0-F442-AD6C-D9F81A16865F}" type="pres">
      <dgm:prSet presAssocID="{17314974-51D3-2D43-84C1-EA42865025DA}" presName="root2" presStyleCnt="0"/>
      <dgm:spPr bwMode="auto"/>
    </dgm:pt>
    <dgm:pt modelId="{47516A7A-9777-9348-B6D4-1E27AC35A932}" type="pres">
      <dgm:prSet presAssocID="{17314974-51D3-2D43-84C1-EA42865025DA}" presName="LevelTwoTextNode" presStyleLbl="node3" presStyleIdx="1" presStyleCnt="13" custScaleX="203668" custScaleY="121344" custLinFactX="-53059" custLinFactNeighborX="-100000" custLinFactNeighborY="-4945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531F7E4-4E6F-5549-B785-0710C2787A27}" type="pres">
      <dgm:prSet presAssocID="{17314974-51D3-2D43-84C1-EA42865025DA}" presName="level3hierChild" presStyleCnt="0"/>
      <dgm:spPr bwMode="auto"/>
    </dgm:pt>
    <dgm:pt modelId="{04E2F6E7-E50A-0D49-89F0-1C038B7BED81}" type="pres">
      <dgm:prSet presAssocID="{CD00AED0-EAE0-0D41-AF30-8768A74EF5F1}" presName="conn2-1" presStyleLbl="parChTrans1D4" presStyleIdx="2" presStyleCnt="38"/>
      <dgm:spPr bwMode="auto"/>
      <dgm:t>
        <a:bodyPr/>
        <a:lstStyle/>
        <a:p>
          <a:endParaRPr lang="de-DE"/>
        </a:p>
      </dgm:t>
    </dgm:pt>
    <dgm:pt modelId="{CADF1E9B-C85B-4544-943F-791F46B0BD6F}" type="pres">
      <dgm:prSet presAssocID="{CD00AED0-EAE0-0D41-AF30-8768A74EF5F1}" presName="connTx" presStyleLbl="parChTrans1D4" presStyleIdx="2" presStyleCnt="38"/>
      <dgm:spPr bwMode="auto"/>
      <dgm:t>
        <a:bodyPr/>
        <a:lstStyle/>
        <a:p>
          <a:endParaRPr lang="de-DE"/>
        </a:p>
      </dgm:t>
    </dgm:pt>
    <dgm:pt modelId="{3F8BFA30-13FD-B74D-92BC-65FFA7044A30}" type="pres">
      <dgm:prSet presAssocID="{0B8B501B-2D77-2043-B41B-CD1C960EA59B}" presName="root2" presStyleCnt="0"/>
      <dgm:spPr bwMode="auto"/>
    </dgm:pt>
    <dgm:pt modelId="{B3366B38-3BDF-8B4E-8801-7988EFD7A5B3}" type="pres">
      <dgm:prSet presAssocID="{0B8B501B-2D77-2043-B41B-CD1C960EA59B}" presName="LevelTwoTextNode" presStyleLbl="node4" presStyleIdx="2" presStyleCnt="38" custScaleX="153103" custScaleY="66756" custLinFactX="100000" custLinFactNeighborX="175311" custLinFactNeighborY="-989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106C9BC-9CAD-944F-95F4-EE9249EB6478}" type="pres">
      <dgm:prSet presAssocID="{0B8B501B-2D77-2043-B41B-CD1C960EA59B}" presName="level3hierChild" presStyleCnt="0"/>
      <dgm:spPr bwMode="auto"/>
    </dgm:pt>
    <dgm:pt modelId="{F6F781F8-DD9B-FF42-A81F-9850AED1D0BC}" type="pres">
      <dgm:prSet presAssocID="{A68EDE7C-833A-FD40-82D8-C1D55793567B}" presName="conn2-1" presStyleLbl="parChTrans1D4" presStyleIdx="3" presStyleCnt="38"/>
      <dgm:spPr bwMode="auto"/>
      <dgm:t>
        <a:bodyPr/>
        <a:lstStyle/>
        <a:p>
          <a:endParaRPr lang="de-DE"/>
        </a:p>
      </dgm:t>
    </dgm:pt>
    <dgm:pt modelId="{612AAEED-EF05-854E-846E-971AF9A3C744}" type="pres">
      <dgm:prSet presAssocID="{A68EDE7C-833A-FD40-82D8-C1D55793567B}" presName="connTx" presStyleLbl="parChTrans1D4" presStyleIdx="3" presStyleCnt="38"/>
      <dgm:spPr bwMode="auto"/>
      <dgm:t>
        <a:bodyPr/>
        <a:lstStyle/>
        <a:p>
          <a:endParaRPr lang="de-DE"/>
        </a:p>
      </dgm:t>
    </dgm:pt>
    <dgm:pt modelId="{86A4358C-A1FB-504A-ACB3-2E742D88D45C}" type="pres">
      <dgm:prSet presAssocID="{777287C5-BACB-8E45-B061-5FDF9B0BA58B}" presName="root2" presStyleCnt="0"/>
      <dgm:spPr bwMode="auto"/>
    </dgm:pt>
    <dgm:pt modelId="{EE77AB99-8BAC-4D43-9314-D908B69DB894}" type="pres">
      <dgm:prSet presAssocID="{777287C5-BACB-8E45-B061-5FDF9B0BA58B}" presName="LevelTwoTextNode" presStyleLbl="node4" presStyleIdx="3" presStyleCnt="38" custScaleX="166164" custScaleY="66756" custLinFactX="100000" custLinFactNeighborX="174905" custLinFactNeighborY="-1267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B938153-DD61-6F4D-942E-2382E2AE9930}" type="pres">
      <dgm:prSet presAssocID="{777287C5-BACB-8E45-B061-5FDF9B0BA58B}" presName="level3hierChild" presStyleCnt="0"/>
      <dgm:spPr bwMode="auto"/>
    </dgm:pt>
    <dgm:pt modelId="{BD38A3AD-586A-D541-B81F-6E8EEBC303DE}" type="pres">
      <dgm:prSet presAssocID="{B0483E22-1C22-1346-A679-D63861AB1ECD}" presName="conn2-1" presStyleLbl="parChTrans1D2" presStyleIdx="1" presStyleCnt="4"/>
      <dgm:spPr bwMode="auto"/>
      <dgm:t>
        <a:bodyPr/>
        <a:lstStyle/>
        <a:p>
          <a:endParaRPr lang="de-DE"/>
        </a:p>
      </dgm:t>
    </dgm:pt>
    <dgm:pt modelId="{3FBF6764-90E1-1A40-B6A1-7B5D7F8661E9}" type="pres">
      <dgm:prSet presAssocID="{B0483E22-1C22-1346-A679-D63861AB1ECD}" presName="connTx" presStyleLbl="parChTrans1D2" presStyleIdx="1" presStyleCnt="4"/>
      <dgm:spPr bwMode="auto"/>
      <dgm:t>
        <a:bodyPr/>
        <a:lstStyle/>
        <a:p>
          <a:endParaRPr lang="de-DE"/>
        </a:p>
      </dgm:t>
    </dgm:pt>
    <dgm:pt modelId="{135C49B0-E2DD-2842-996F-74361A078979}" type="pres">
      <dgm:prSet presAssocID="{21CA32EB-8F3F-0941-B5A0-21F253AE6A4F}" presName="root2" presStyleCnt="0"/>
      <dgm:spPr bwMode="auto"/>
    </dgm:pt>
    <dgm:pt modelId="{D2F02D5D-FF63-264F-80C1-BAAED2674200}" type="pres">
      <dgm:prSet presAssocID="{21CA32EB-8F3F-0941-B5A0-21F253AE6A4F}" presName="LevelTwoTextNode" presStyleLbl="node2" presStyleIdx="1" presStyleCnt="4" custScaleX="165618" custScaleY="197857" custLinFactX="-200000" custLinFactNeighborX="-207670" custLinFactNeighborY="4106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529C227-3286-5142-86DD-F98F57D3B049}" type="pres">
      <dgm:prSet presAssocID="{21CA32EB-8F3F-0941-B5A0-21F253AE6A4F}" presName="level3hierChild" presStyleCnt="0"/>
      <dgm:spPr bwMode="auto"/>
    </dgm:pt>
    <dgm:pt modelId="{318C2FEE-C387-E74E-9F64-11B0B4F1C40D}" type="pres">
      <dgm:prSet presAssocID="{1525B99C-DEB1-8648-902E-CC75135A566C}" presName="conn2-1" presStyleLbl="parChTrans1D3" presStyleIdx="2" presStyleCnt="13"/>
      <dgm:spPr bwMode="auto"/>
      <dgm:t>
        <a:bodyPr/>
        <a:lstStyle/>
        <a:p>
          <a:endParaRPr lang="de-DE"/>
        </a:p>
      </dgm:t>
    </dgm:pt>
    <dgm:pt modelId="{20A1EFE0-9FCC-6C40-86A1-00A5090F92F7}" type="pres">
      <dgm:prSet presAssocID="{1525B99C-DEB1-8648-902E-CC75135A566C}" presName="connTx" presStyleLbl="parChTrans1D3" presStyleIdx="2" presStyleCnt="13"/>
      <dgm:spPr bwMode="auto"/>
      <dgm:t>
        <a:bodyPr/>
        <a:lstStyle/>
        <a:p>
          <a:endParaRPr lang="de-DE"/>
        </a:p>
      </dgm:t>
    </dgm:pt>
    <dgm:pt modelId="{1E0E62AE-BCFD-F946-8222-68C2B096FEF3}" type="pres">
      <dgm:prSet presAssocID="{825E8F46-CC32-3344-AAE7-D4E5A2D51ABD}" presName="root2" presStyleCnt="0"/>
      <dgm:spPr bwMode="auto"/>
    </dgm:pt>
    <dgm:pt modelId="{0C0B9737-926C-0B41-B77B-780500E58C0B}" type="pres">
      <dgm:prSet presAssocID="{825E8F46-CC32-3344-AAE7-D4E5A2D51ABD}" presName="LevelTwoTextNode" presStyleLbl="node3" presStyleIdx="2" presStyleCnt="13" custScaleX="204816" custScaleY="97044" custLinFactX="-57180" custLinFactNeighborX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0969CCB-A6FC-5C47-8458-F9BB3603000E}" type="pres">
      <dgm:prSet presAssocID="{825E8F46-CC32-3344-AAE7-D4E5A2D51ABD}" presName="level3hierChild" presStyleCnt="0"/>
      <dgm:spPr bwMode="auto"/>
    </dgm:pt>
    <dgm:pt modelId="{6AD8EFD4-6C97-9944-96FA-B1ED108A7BDD}" type="pres">
      <dgm:prSet presAssocID="{23A4D4F6-2D52-7442-AA7D-382812C17462}" presName="conn2-1" presStyleLbl="parChTrans1D4" presStyleIdx="4" presStyleCnt="38"/>
      <dgm:spPr bwMode="auto"/>
      <dgm:t>
        <a:bodyPr/>
        <a:lstStyle/>
        <a:p>
          <a:endParaRPr lang="de-DE"/>
        </a:p>
      </dgm:t>
    </dgm:pt>
    <dgm:pt modelId="{BEC672DE-AEE5-5F43-9C32-1BFED06C3D1C}" type="pres">
      <dgm:prSet presAssocID="{23A4D4F6-2D52-7442-AA7D-382812C17462}" presName="connTx" presStyleLbl="parChTrans1D4" presStyleIdx="4" presStyleCnt="38"/>
      <dgm:spPr bwMode="auto"/>
      <dgm:t>
        <a:bodyPr/>
        <a:lstStyle/>
        <a:p>
          <a:endParaRPr lang="de-DE"/>
        </a:p>
      </dgm:t>
    </dgm:pt>
    <dgm:pt modelId="{B733F620-3252-C245-A723-914DCDC993A4}" type="pres">
      <dgm:prSet presAssocID="{2BD6A3A6-B910-034D-93E7-95D72FB173E1}" presName="root2" presStyleCnt="0"/>
      <dgm:spPr bwMode="auto"/>
    </dgm:pt>
    <dgm:pt modelId="{BFA0547A-473F-8946-B4F0-8748CCE6E407}" type="pres">
      <dgm:prSet presAssocID="{2BD6A3A6-B910-034D-93E7-95D72FB173E1}" presName="LevelTwoTextNode" presStyleLbl="node4" presStyleIdx="4" presStyleCnt="38" custScaleX="162421" custScaleY="95674" custLinFactNeighborX="-33283" custLinFactNeighborY="1012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376450D9-5EE7-CB4F-B91D-C6F8AC66B630}" type="pres">
      <dgm:prSet presAssocID="{2BD6A3A6-B910-034D-93E7-95D72FB173E1}" presName="level3hierChild" presStyleCnt="0"/>
      <dgm:spPr bwMode="auto"/>
    </dgm:pt>
    <dgm:pt modelId="{1F054245-2E84-D44E-8089-820D215F93BE}" type="pres">
      <dgm:prSet presAssocID="{1F882222-F677-8F45-9925-14CABD5E6F7B}" presName="conn2-1" presStyleLbl="parChTrans1D4" presStyleIdx="5" presStyleCnt="38"/>
      <dgm:spPr bwMode="auto"/>
      <dgm:t>
        <a:bodyPr/>
        <a:lstStyle/>
        <a:p>
          <a:endParaRPr lang="de-DE"/>
        </a:p>
      </dgm:t>
    </dgm:pt>
    <dgm:pt modelId="{22AF804B-E0B6-7040-BEDC-82547DDB28F6}" type="pres">
      <dgm:prSet presAssocID="{1F882222-F677-8F45-9925-14CABD5E6F7B}" presName="connTx" presStyleLbl="parChTrans1D4" presStyleIdx="5" presStyleCnt="38"/>
      <dgm:spPr bwMode="auto"/>
      <dgm:t>
        <a:bodyPr/>
        <a:lstStyle/>
        <a:p>
          <a:endParaRPr lang="de-DE"/>
        </a:p>
      </dgm:t>
    </dgm:pt>
    <dgm:pt modelId="{E805B208-67D6-C749-9F79-AE474CF545A0}" type="pres">
      <dgm:prSet presAssocID="{E68BB66D-A8A3-764D-BC74-3A9CE807A6D5}" presName="root2" presStyleCnt="0"/>
      <dgm:spPr bwMode="auto"/>
    </dgm:pt>
    <dgm:pt modelId="{14199312-9964-E24C-BB79-8CACBC493BD2}" type="pres">
      <dgm:prSet presAssocID="{E68BB66D-A8A3-764D-BC74-3A9CE807A6D5}" presName="LevelTwoTextNode" presStyleLbl="node4" presStyleIdx="5" presStyleCnt="38" custScaleX="146590" custScaleY="74451" custLinFactNeighborX="72714" custLinFactNeighborY="-1780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8A3B7F8-F89C-B04D-956E-E7D4CF0C17BF}" type="pres">
      <dgm:prSet presAssocID="{E68BB66D-A8A3-764D-BC74-3A9CE807A6D5}" presName="level3hierChild" presStyleCnt="0"/>
      <dgm:spPr bwMode="auto"/>
    </dgm:pt>
    <dgm:pt modelId="{E581630E-351F-9640-92AA-E008651C79A0}" type="pres">
      <dgm:prSet presAssocID="{BDD90030-7BF4-664A-8915-EA9A9AEDF08D}" presName="conn2-1" presStyleLbl="parChTrans1D4" presStyleIdx="6" presStyleCnt="38"/>
      <dgm:spPr bwMode="auto"/>
      <dgm:t>
        <a:bodyPr/>
        <a:lstStyle/>
        <a:p>
          <a:endParaRPr lang="de-DE"/>
        </a:p>
      </dgm:t>
    </dgm:pt>
    <dgm:pt modelId="{5FB1A33A-1160-AC40-AB64-9097B651CA67}" type="pres">
      <dgm:prSet presAssocID="{BDD90030-7BF4-664A-8915-EA9A9AEDF08D}" presName="connTx" presStyleLbl="parChTrans1D4" presStyleIdx="6" presStyleCnt="38"/>
      <dgm:spPr bwMode="auto"/>
      <dgm:t>
        <a:bodyPr/>
        <a:lstStyle/>
        <a:p>
          <a:endParaRPr lang="de-DE"/>
        </a:p>
      </dgm:t>
    </dgm:pt>
    <dgm:pt modelId="{AB8DBC02-2BB5-044E-B563-655A2BC6B7F2}" type="pres">
      <dgm:prSet presAssocID="{C0D34CE1-EBC3-304F-9798-1684AAA6C57D}" presName="root2" presStyleCnt="0"/>
      <dgm:spPr bwMode="auto"/>
    </dgm:pt>
    <dgm:pt modelId="{07166118-16C1-904E-8BF6-4C434FF01955}" type="pres">
      <dgm:prSet presAssocID="{C0D34CE1-EBC3-304F-9798-1684AAA6C57D}" presName="LevelTwoTextNode" presStyleLbl="node4" presStyleIdx="6" presStyleCnt="38" custScaleX="165066" custScaleY="66605" custLinFactNeighborX="71666" custLinFactNeighborY="-2078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D3BBF6A-2932-AA44-8378-AEF9B439EC4B}" type="pres">
      <dgm:prSet presAssocID="{C0D34CE1-EBC3-304F-9798-1684AAA6C57D}" presName="level3hierChild" presStyleCnt="0"/>
      <dgm:spPr bwMode="auto"/>
    </dgm:pt>
    <dgm:pt modelId="{5CFCE59E-3C50-834F-BF05-9CB340C98E51}" type="pres">
      <dgm:prSet presAssocID="{CE23629E-D27D-8C4C-BFDC-D0FC471AF563}" presName="conn2-1" presStyleLbl="parChTrans1D4" presStyleIdx="7" presStyleCnt="38"/>
      <dgm:spPr bwMode="auto"/>
      <dgm:t>
        <a:bodyPr/>
        <a:lstStyle/>
        <a:p>
          <a:endParaRPr lang="de-DE"/>
        </a:p>
      </dgm:t>
    </dgm:pt>
    <dgm:pt modelId="{94E041BE-AC83-634F-A3DF-ABAF957F64EA}" type="pres">
      <dgm:prSet presAssocID="{CE23629E-D27D-8C4C-BFDC-D0FC471AF563}" presName="connTx" presStyleLbl="parChTrans1D4" presStyleIdx="7" presStyleCnt="38"/>
      <dgm:spPr bwMode="auto"/>
      <dgm:t>
        <a:bodyPr/>
        <a:lstStyle/>
        <a:p>
          <a:endParaRPr lang="de-DE"/>
        </a:p>
      </dgm:t>
    </dgm:pt>
    <dgm:pt modelId="{E88EC027-2D6A-DC49-AD80-2C5C2F944D80}" type="pres">
      <dgm:prSet presAssocID="{7740E2FF-A125-0D4D-84A7-CBDB8A7BF175}" presName="root2" presStyleCnt="0"/>
      <dgm:spPr bwMode="auto"/>
    </dgm:pt>
    <dgm:pt modelId="{D83D35C3-3101-1D47-ABD4-BE7A3FAD4439}" type="pres">
      <dgm:prSet presAssocID="{7740E2FF-A125-0D4D-84A7-CBDB8A7BF175}" presName="LevelTwoTextNode" presStyleLbl="node4" presStyleIdx="7" presStyleCnt="38" custScaleX="164506" custScaleY="113128" custLinFactNeighborX="-3082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BBCEF97-DC9E-5744-B08D-E7581C711553}" type="pres">
      <dgm:prSet presAssocID="{7740E2FF-A125-0D4D-84A7-CBDB8A7BF175}" presName="level3hierChild" presStyleCnt="0"/>
      <dgm:spPr bwMode="auto"/>
    </dgm:pt>
    <dgm:pt modelId="{F0A032C7-B879-6B4A-AA39-E4BE22D4F5E0}" type="pres">
      <dgm:prSet presAssocID="{46F41214-8226-A94A-B5E2-513CD09EC8FB}" presName="conn2-1" presStyleLbl="parChTrans1D4" presStyleIdx="8" presStyleCnt="38"/>
      <dgm:spPr bwMode="auto"/>
      <dgm:t>
        <a:bodyPr/>
        <a:lstStyle/>
        <a:p>
          <a:endParaRPr lang="de-DE"/>
        </a:p>
      </dgm:t>
    </dgm:pt>
    <dgm:pt modelId="{DD13A789-D886-E844-BE12-E2B98664CDA7}" type="pres">
      <dgm:prSet presAssocID="{46F41214-8226-A94A-B5E2-513CD09EC8FB}" presName="connTx" presStyleLbl="parChTrans1D4" presStyleIdx="8" presStyleCnt="38"/>
      <dgm:spPr bwMode="auto"/>
      <dgm:t>
        <a:bodyPr/>
        <a:lstStyle/>
        <a:p>
          <a:endParaRPr lang="de-DE"/>
        </a:p>
      </dgm:t>
    </dgm:pt>
    <dgm:pt modelId="{3F544EC9-AD7A-AC43-B3AC-66550E0B4B3F}" type="pres">
      <dgm:prSet presAssocID="{61654141-C549-5342-A0D6-461D9B0CF20C}" presName="root2" presStyleCnt="0"/>
      <dgm:spPr bwMode="auto"/>
    </dgm:pt>
    <dgm:pt modelId="{CEE0D293-C644-0946-8A85-DF7FAA5D0A45}" type="pres">
      <dgm:prSet presAssocID="{61654141-C549-5342-A0D6-461D9B0CF20C}" presName="LevelTwoTextNode" presStyleLbl="node4" presStyleIdx="8" presStyleCnt="38" custScaleX="152519" custScaleY="66710" custLinFactNeighborX="70495" custLinFactNeighborY="-2639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F6E2EF4-5131-B54D-BE16-55F4854194BB}" type="pres">
      <dgm:prSet presAssocID="{61654141-C549-5342-A0D6-461D9B0CF20C}" presName="level3hierChild" presStyleCnt="0"/>
      <dgm:spPr bwMode="auto"/>
    </dgm:pt>
    <dgm:pt modelId="{E8011432-C677-AE40-8B00-30314D4D3232}" type="pres">
      <dgm:prSet presAssocID="{C5DCD605-37C8-7348-8ACA-BB4C3467C980}" presName="conn2-1" presStyleLbl="parChTrans1D4" presStyleIdx="9" presStyleCnt="38"/>
      <dgm:spPr bwMode="auto"/>
      <dgm:t>
        <a:bodyPr/>
        <a:lstStyle/>
        <a:p>
          <a:endParaRPr lang="de-DE"/>
        </a:p>
      </dgm:t>
    </dgm:pt>
    <dgm:pt modelId="{70EF8BD0-F191-8B4D-AE3B-99E6C17FF279}" type="pres">
      <dgm:prSet presAssocID="{C5DCD605-37C8-7348-8ACA-BB4C3467C980}" presName="connTx" presStyleLbl="parChTrans1D4" presStyleIdx="9" presStyleCnt="38"/>
      <dgm:spPr bwMode="auto"/>
      <dgm:t>
        <a:bodyPr/>
        <a:lstStyle/>
        <a:p>
          <a:endParaRPr lang="de-DE"/>
        </a:p>
      </dgm:t>
    </dgm:pt>
    <dgm:pt modelId="{51DEA6EC-9147-8242-A5CA-B3F0D4881191}" type="pres">
      <dgm:prSet presAssocID="{AF9B106A-6B5C-4244-925E-DD1C8B57E227}" presName="root2" presStyleCnt="0"/>
      <dgm:spPr bwMode="auto"/>
    </dgm:pt>
    <dgm:pt modelId="{DA55254B-408D-8342-BC33-15657ED81504}" type="pres">
      <dgm:prSet presAssocID="{AF9B106A-6B5C-4244-925E-DD1C8B57E227}" presName="LevelTwoTextNode" presStyleLbl="node4" presStyleIdx="9" presStyleCnt="38" custScaleX="178589" custScaleY="70998" custLinFactNeighborX="70176" custLinFactNeighborY="-2639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870FD7D-3FC4-7549-AC29-67DADF9FF112}" type="pres">
      <dgm:prSet presAssocID="{AF9B106A-6B5C-4244-925E-DD1C8B57E227}" presName="level3hierChild" presStyleCnt="0"/>
      <dgm:spPr bwMode="auto"/>
    </dgm:pt>
    <dgm:pt modelId="{BDF6CADC-306C-A64D-B21B-B7C721008081}" type="pres">
      <dgm:prSet presAssocID="{0CFAA7B6-16E5-E44C-A64D-00012304EA50}" presName="conn2-1" presStyleLbl="parChTrans1D3" presStyleIdx="3" presStyleCnt="13"/>
      <dgm:spPr bwMode="auto"/>
      <dgm:t>
        <a:bodyPr/>
        <a:lstStyle/>
        <a:p>
          <a:endParaRPr lang="de-DE"/>
        </a:p>
      </dgm:t>
    </dgm:pt>
    <dgm:pt modelId="{3EF9F394-53C2-6444-986D-9E82290EA18C}" type="pres">
      <dgm:prSet presAssocID="{0CFAA7B6-16E5-E44C-A64D-00012304EA50}" presName="connTx" presStyleLbl="parChTrans1D3" presStyleIdx="3" presStyleCnt="13"/>
      <dgm:spPr bwMode="auto"/>
      <dgm:t>
        <a:bodyPr/>
        <a:lstStyle/>
        <a:p>
          <a:endParaRPr lang="de-DE"/>
        </a:p>
      </dgm:t>
    </dgm:pt>
    <dgm:pt modelId="{99CC7DEF-7FA4-474F-ABA5-E99C2F7B6C96}" type="pres">
      <dgm:prSet presAssocID="{97E0D37E-DD78-8C48-B5A7-F28FD5706626}" presName="root2" presStyleCnt="0"/>
      <dgm:spPr bwMode="auto"/>
    </dgm:pt>
    <dgm:pt modelId="{EE9A36E9-396B-9740-8D32-1E985D40D259}" type="pres">
      <dgm:prSet presAssocID="{97E0D37E-DD78-8C48-B5A7-F28FD5706626}" presName="LevelTwoTextNode" presStyleLbl="node3" presStyleIdx="3" presStyleCnt="13" custScaleX="238777" custScaleY="173013" custLinFactX="-57180" custLinFactNeighborX="-10000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FABD644-48E2-714A-B88F-E73505BEAB5F}" type="pres">
      <dgm:prSet presAssocID="{97E0D37E-DD78-8C48-B5A7-F28FD5706626}" presName="level3hierChild" presStyleCnt="0"/>
      <dgm:spPr bwMode="auto"/>
    </dgm:pt>
    <dgm:pt modelId="{7FD6DD8E-6AFB-D540-97F9-FB54BC10FD17}" type="pres">
      <dgm:prSet presAssocID="{E3805AA2-2F2D-824F-B17C-D29D8394C825}" presName="conn2-1" presStyleLbl="parChTrans1D4" presStyleIdx="10" presStyleCnt="38"/>
      <dgm:spPr bwMode="auto"/>
      <dgm:t>
        <a:bodyPr/>
        <a:lstStyle/>
        <a:p>
          <a:endParaRPr lang="de-DE"/>
        </a:p>
      </dgm:t>
    </dgm:pt>
    <dgm:pt modelId="{011741A2-70AB-DA48-9AC1-62D66BE59FC6}" type="pres">
      <dgm:prSet presAssocID="{E3805AA2-2F2D-824F-B17C-D29D8394C825}" presName="connTx" presStyleLbl="parChTrans1D4" presStyleIdx="10" presStyleCnt="38"/>
      <dgm:spPr bwMode="auto"/>
      <dgm:t>
        <a:bodyPr/>
        <a:lstStyle/>
        <a:p>
          <a:endParaRPr lang="de-DE"/>
        </a:p>
      </dgm:t>
    </dgm:pt>
    <dgm:pt modelId="{3E4F6269-F39D-8C44-9D40-775FEFAF1A34}" type="pres">
      <dgm:prSet presAssocID="{547EE17F-DBC7-4441-B612-0FA5654A8038}" presName="root2" presStyleCnt="0"/>
      <dgm:spPr bwMode="auto"/>
    </dgm:pt>
    <dgm:pt modelId="{C733A814-D0EB-1743-9639-4EE172AE4EE5}" type="pres">
      <dgm:prSet presAssocID="{547EE17F-DBC7-4441-B612-0FA5654A8038}" presName="LevelTwoTextNode" presStyleLbl="node4" presStyleIdx="10" presStyleCnt="38" custScaleX="152619" custScaleY="66545" custLinFactX="100000" custLinFactNeighborX="140966" custLinFactNeighborY="1744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946D0A62-E6E5-7F44-A505-B468DE7AC236}" type="pres">
      <dgm:prSet presAssocID="{547EE17F-DBC7-4441-B612-0FA5654A8038}" presName="level3hierChild" presStyleCnt="0"/>
      <dgm:spPr bwMode="auto"/>
    </dgm:pt>
    <dgm:pt modelId="{5A6AA2CE-8EED-D343-87CA-3DE361123245}" type="pres">
      <dgm:prSet presAssocID="{84922AE3-7283-004D-AA78-9A384E2DAD0E}" presName="conn2-1" presStyleLbl="parChTrans1D4" presStyleIdx="11" presStyleCnt="38"/>
      <dgm:spPr bwMode="auto"/>
      <dgm:t>
        <a:bodyPr/>
        <a:lstStyle/>
        <a:p>
          <a:endParaRPr lang="de-DE"/>
        </a:p>
      </dgm:t>
    </dgm:pt>
    <dgm:pt modelId="{D6B5FFFF-1214-2340-BC38-634793E6F0FB}" type="pres">
      <dgm:prSet presAssocID="{84922AE3-7283-004D-AA78-9A384E2DAD0E}" presName="connTx" presStyleLbl="parChTrans1D4" presStyleIdx="11" presStyleCnt="38"/>
      <dgm:spPr bwMode="auto"/>
      <dgm:t>
        <a:bodyPr/>
        <a:lstStyle/>
        <a:p>
          <a:endParaRPr lang="de-DE"/>
        </a:p>
      </dgm:t>
    </dgm:pt>
    <dgm:pt modelId="{05C7A4F6-D490-D747-B9D1-A56A02E9457F}" type="pres">
      <dgm:prSet presAssocID="{8375A6A2-69DE-504D-87CB-554632090237}" presName="root2" presStyleCnt="0"/>
      <dgm:spPr bwMode="auto"/>
    </dgm:pt>
    <dgm:pt modelId="{D8D37109-9088-A542-BB61-3C052F6592B8}" type="pres">
      <dgm:prSet presAssocID="{8375A6A2-69DE-504D-87CB-554632090237}" presName="LevelTwoTextNode" presStyleLbl="node4" presStyleIdx="11" presStyleCnt="38" custScaleX="165638" custScaleY="66545" custLinFactX="100000" custLinFactNeighborX="140522" custLinFactNeighborY="2288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9B27A88-26BF-5F45-8C15-E79B24BF76BF}" type="pres">
      <dgm:prSet presAssocID="{8375A6A2-69DE-504D-87CB-554632090237}" presName="level3hierChild" presStyleCnt="0"/>
      <dgm:spPr bwMode="auto"/>
    </dgm:pt>
    <dgm:pt modelId="{32C00A08-2524-CC4C-8ECE-4B2879C29345}" type="pres">
      <dgm:prSet presAssocID="{691F6B2C-3033-9E4C-B563-73321651E813}" presName="conn2-1" presStyleLbl="parChTrans1D3" presStyleIdx="4" presStyleCnt="13"/>
      <dgm:spPr bwMode="auto"/>
      <dgm:t>
        <a:bodyPr/>
        <a:lstStyle/>
        <a:p>
          <a:endParaRPr lang="de-DE"/>
        </a:p>
      </dgm:t>
    </dgm:pt>
    <dgm:pt modelId="{A6CCD369-0DA8-F147-A349-CD09D26B1627}" type="pres">
      <dgm:prSet presAssocID="{691F6B2C-3033-9E4C-B563-73321651E813}" presName="connTx" presStyleLbl="parChTrans1D3" presStyleIdx="4" presStyleCnt="13"/>
      <dgm:spPr bwMode="auto"/>
      <dgm:t>
        <a:bodyPr/>
        <a:lstStyle/>
        <a:p>
          <a:endParaRPr lang="de-DE"/>
        </a:p>
      </dgm:t>
    </dgm:pt>
    <dgm:pt modelId="{72C9B7A5-A5F6-8440-BC4E-398DC512734F}" type="pres">
      <dgm:prSet presAssocID="{85198809-BE37-9742-B06D-6ED8091EB7A5}" presName="root2" presStyleCnt="0"/>
      <dgm:spPr bwMode="auto"/>
    </dgm:pt>
    <dgm:pt modelId="{2DD56CCE-BD0C-DC40-BFEB-8AC1C314DEB8}" type="pres">
      <dgm:prSet presAssocID="{85198809-BE37-9742-B06D-6ED8091EB7A5}" presName="LevelTwoTextNode" presStyleLbl="node3" presStyleIdx="4" presStyleCnt="13" custScaleX="341518" custScaleY="165588" custLinFactX="-57180" custLinFactNeighborX="-100000" custLinFactNeighborY="491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4D6342A-6C96-6D40-9F64-42981186777B}" type="pres">
      <dgm:prSet presAssocID="{85198809-BE37-9742-B06D-6ED8091EB7A5}" presName="level3hierChild" presStyleCnt="0"/>
      <dgm:spPr bwMode="auto"/>
    </dgm:pt>
    <dgm:pt modelId="{5BB012E5-9922-054F-AFC9-1F650AEC4AE6}" type="pres">
      <dgm:prSet presAssocID="{F33B73E0-DF0C-5D42-BF21-BDBEDC16B739}" presName="conn2-1" presStyleLbl="parChTrans1D4" presStyleIdx="12" presStyleCnt="38"/>
      <dgm:spPr bwMode="auto"/>
      <dgm:t>
        <a:bodyPr/>
        <a:lstStyle/>
        <a:p>
          <a:endParaRPr lang="de-DE"/>
        </a:p>
      </dgm:t>
    </dgm:pt>
    <dgm:pt modelId="{039439FB-F572-4040-9C01-2C5C6E9D1633}" type="pres">
      <dgm:prSet presAssocID="{F33B73E0-DF0C-5D42-BF21-BDBEDC16B739}" presName="connTx" presStyleLbl="parChTrans1D4" presStyleIdx="12" presStyleCnt="38"/>
      <dgm:spPr bwMode="auto"/>
      <dgm:t>
        <a:bodyPr/>
        <a:lstStyle/>
        <a:p>
          <a:endParaRPr lang="de-DE"/>
        </a:p>
      </dgm:t>
    </dgm:pt>
    <dgm:pt modelId="{CCE5E283-A7B3-D444-9AFE-A5CA6C59B216}" type="pres">
      <dgm:prSet presAssocID="{AC1BA660-72D5-8F47-AC9E-EEE78F9ADDA5}" presName="root2" presStyleCnt="0"/>
      <dgm:spPr bwMode="auto"/>
    </dgm:pt>
    <dgm:pt modelId="{A1EE7D06-55C3-404E-B365-F5F26EFD03AE}" type="pres">
      <dgm:prSet presAssocID="{AC1BA660-72D5-8F47-AC9E-EEE78F9ADDA5}" presName="LevelTwoTextNode" presStyleLbl="node4" presStyleIdx="12" presStyleCnt="38" custScaleX="152619" custScaleY="66545" custLinFactX="37508" custLinFactNeighborX="100000" custLinFactNeighborY="497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F6F25EB-D26B-A94E-99A5-923B3E51DD06}" type="pres">
      <dgm:prSet presAssocID="{AC1BA660-72D5-8F47-AC9E-EEE78F9ADDA5}" presName="level3hierChild" presStyleCnt="0"/>
      <dgm:spPr bwMode="auto"/>
    </dgm:pt>
    <dgm:pt modelId="{9DBFFB98-C6AF-9949-9FCD-7C7BF1D33CBF}" type="pres">
      <dgm:prSet presAssocID="{60D4FB15-7AAC-B74C-9219-D61BC93C3237}" presName="conn2-1" presStyleLbl="parChTrans1D4" presStyleIdx="13" presStyleCnt="38"/>
      <dgm:spPr bwMode="auto"/>
      <dgm:t>
        <a:bodyPr/>
        <a:lstStyle/>
        <a:p>
          <a:endParaRPr lang="de-DE"/>
        </a:p>
      </dgm:t>
    </dgm:pt>
    <dgm:pt modelId="{BA854B46-3A03-4444-92B8-19EE58DFA8C0}" type="pres">
      <dgm:prSet presAssocID="{60D4FB15-7AAC-B74C-9219-D61BC93C3237}" presName="connTx" presStyleLbl="parChTrans1D4" presStyleIdx="13" presStyleCnt="38"/>
      <dgm:spPr bwMode="auto"/>
      <dgm:t>
        <a:bodyPr/>
        <a:lstStyle/>
        <a:p>
          <a:endParaRPr lang="de-DE"/>
        </a:p>
      </dgm:t>
    </dgm:pt>
    <dgm:pt modelId="{CA22C659-3450-DE43-ABC2-4F58A9FE9C6F}" type="pres">
      <dgm:prSet presAssocID="{225E8E80-3B6E-1349-A0A3-B1C715E265FB}" presName="root2" presStyleCnt="0"/>
      <dgm:spPr bwMode="auto"/>
    </dgm:pt>
    <dgm:pt modelId="{E0B6CF2E-C01E-4F4F-8F3C-5060D53BFD7F}" type="pres">
      <dgm:prSet presAssocID="{225E8E80-3B6E-1349-A0A3-B1C715E265FB}" presName="LevelTwoTextNode" presStyleLbl="node4" presStyleIdx="13" presStyleCnt="38" custScaleX="165638" custScaleY="66545" custLinFactX="38037" custLinFactNeighborX="100000" custLinFactNeighborY="748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FDF2E03-3E23-554F-82E1-8B8F459C4A80}" type="pres">
      <dgm:prSet presAssocID="{225E8E80-3B6E-1349-A0A3-B1C715E265FB}" presName="level3hierChild" presStyleCnt="0"/>
      <dgm:spPr bwMode="auto"/>
    </dgm:pt>
    <dgm:pt modelId="{A84A30E0-7E01-AB44-B159-7AA61A5D61E5}" type="pres">
      <dgm:prSet presAssocID="{F27D4B0C-6D87-F645-9C74-317C89DA54B9}" presName="conn2-1" presStyleLbl="parChTrans1D3" presStyleIdx="5" presStyleCnt="13"/>
      <dgm:spPr bwMode="auto"/>
      <dgm:t>
        <a:bodyPr/>
        <a:lstStyle/>
        <a:p>
          <a:endParaRPr lang="de-DE"/>
        </a:p>
      </dgm:t>
    </dgm:pt>
    <dgm:pt modelId="{B3C7D282-9178-8744-A3B0-0FA9FB7B2713}" type="pres">
      <dgm:prSet presAssocID="{F27D4B0C-6D87-F645-9C74-317C89DA54B9}" presName="connTx" presStyleLbl="parChTrans1D3" presStyleIdx="5" presStyleCnt="13"/>
      <dgm:spPr bwMode="auto"/>
      <dgm:t>
        <a:bodyPr/>
        <a:lstStyle/>
        <a:p>
          <a:endParaRPr lang="de-DE"/>
        </a:p>
      </dgm:t>
    </dgm:pt>
    <dgm:pt modelId="{9AB6AE1F-EFDA-134E-AAE7-68B7B2DE4B85}" type="pres">
      <dgm:prSet presAssocID="{B4A7A020-3344-9641-A270-73F459608382}" presName="root2" presStyleCnt="0"/>
      <dgm:spPr bwMode="auto"/>
    </dgm:pt>
    <dgm:pt modelId="{008C9C36-CEDA-5F4B-87C3-08E671324A8B}" type="pres">
      <dgm:prSet presAssocID="{B4A7A020-3344-9641-A270-73F459608382}" presName="LevelTwoTextNode" presStyleLbl="node3" presStyleIdx="5" presStyleCnt="13" custScaleX="236422" custScaleY="100731" custLinFactX="-54724" custLinFactNeighborX="-100000" custLinFactNeighborY="982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534A348D-2B5B-1342-8D51-B002E098A8BA}" type="pres">
      <dgm:prSet presAssocID="{B4A7A020-3344-9641-A270-73F459608382}" presName="level3hierChild" presStyleCnt="0"/>
      <dgm:spPr bwMode="auto"/>
    </dgm:pt>
    <dgm:pt modelId="{B67ECCBE-6BBB-0D46-897E-699A97DA7D0B}" type="pres">
      <dgm:prSet presAssocID="{4D5382EC-1CCE-834F-9A53-46B8C74F728E}" presName="conn2-1" presStyleLbl="parChTrans1D4" presStyleIdx="14" presStyleCnt="38"/>
      <dgm:spPr bwMode="auto"/>
      <dgm:t>
        <a:bodyPr/>
        <a:lstStyle/>
        <a:p>
          <a:endParaRPr lang="de-DE"/>
        </a:p>
      </dgm:t>
    </dgm:pt>
    <dgm:pt modelId="{B48D6B9E-4925-9840-9417-71CB010ADC96}" type="pres">
      <dgm:prSet presAssocID="{4D5382EC-1CCE-834F-9A53-46B8C74F728E}" presName="connTx" presStyleLbl="parChTrans1D4" presStyleIdx="14" presStyleCnt="38"/>
      <dgm:spPr bwMode="auto"/>
      <dgm:t>
        <a:bodyPr/>
        <a:lstStyle/>
        <a:p>
          <a:endParaRPr lang="de-DE"/>
        </a:p>
      </dgm:t>
    </dgm:pt>
    <dgm:pt modelId="{221ED3A0-6C21-7F42-9572-EB840BC64C03}" type="pres">
      <dgm:prSet presAssocID="{E241322C-56B4-8545-B1FF-5CDFE2DBE491}" presName="root2" presStyleCnt="0"/>
      <dgm:spPr bwMode="auto"/>
    </dgm:pt>
    <dgm:pt modelId="{9145EC4A-53A1-9A4B-AE62-DF2F52C8A21A}" type="pres">
      <dgm:prSet presAssocID="{E241322C-56B4-8545-B1FF-5CDFE2DBE491}" presName="LevelTwoTextNode" presStyleLbl="node4" presStyleIdx="14" presStyleCnt="38" custScaleX="138219" custScaleY="64444" custLinFactX="100000" custLinFactNeighborX="14340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6594CF0-7EDA-CE44-8F4A-63E4614B8B37}" type="pres">
      <dgm:prSet presAssocID="{E241322C-56B4-8545-B1FF-5CDFE2DBE491}" presName="level3hierChild" presStyleCnt="0"/>
      <dgm:spPr bwMode="auto"/>
    </dgm:pt>
    <dgm:pt modelId="{F0B45389-5E0B-9E48-9FFF-6F5A425FBBBB}" type="pres">
      <dgm:prSet presAssocID="{2F643A88-19BE-A843-A975-DE30CA7D4212}" presName="conn2-1" presStyleLbl="parChTrans1D4" presStyleIdx="15" presStyleCnt="38"/>
      <dgm:spPr bwMode="auto"/>
      <dgm:t>
        <a:bodyPr/>
        <a:lstStyle/>
        <a:p>
          <a:endParaRPr lang="de-DE"/>
        </a:p>
      </dgm:t>
    </dgm:pt>
    <dgm:pt modelId="{887DEF49-DD65-C54E-9B96-12DAC46EDAA2}" type="pres">
      <dgm:prSet presAssocID="{2F643A88-19BE-A843-A975-DE30CA7D4212}" presName="connTx" presStyleLbl="parChTrans1D4" presStyleIdx="15" presStyleCnt="38"/>
      <dgm:spPr bwMode="auto"/>
      <dgm:t>
        <a:bodyPr/>
        <a:lstStyle/>
        <a:p>
          <a:endParaRPr lang="de-DE"/>
        </a:p>
      </dgm:t>
    </dgm:pt>
    <dgm:pt modelId="{58FD3601-46AF-4D42-AE07-AD34D018D2DE}" type="pres">
      <dgm:prSet presAssocID="{DE1AE4F4-C283-964B-904C-4E689372D67E}" presName="root2" presStyleCnt="0"/>
      <dgm:spPr bwMode="auto"/>
    </dgm:pt>
    <dgm:pt modelId="{CF11F0D7-DF12-1E45-A76A-D726E390418A}" type="pres">
      <dgm:prSet presAssocID="{DE1AE4F4-C283-964B-904C-4E689372D67E}" presName="LevelTwoTextNode" presStyleLbl="node4" presStyleIdx="15" presStyleCnt="38" custScaleX="175463" custScaleY="52415" custLinFactX="100000" custLinFactNeighborX="143378" custLinFactNeighborY="5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B61C967-F047-624B-B950-3E1D319D0CFF}" type="pres">
      <dgm:prSet presAssocID="{DE1AE4F4-C283-964B-904C-4E689372D67E}" presName="level3hierChild" presStyleCnt="0"/>
      <dgm:spPr bwMode="auto"/>
    </dgm:pt>
    <dgm:pt modelId="{8BF63B99-4366-5F4F-B6AD-53CDA47B69B5}" type="pres">
      <dgm:prSet presAssocID="{558608CD-014C-604C-BD41-80CF5BC94253}" presName="conn2-1" presStyleLbl="parChTrans1D3" presStyleIdx="6" presStyleCnt="13"/>
      <dgm:spPr bwMode="auto"/>
      <dgm:t>
        <a:bodyPr/>
        <a:lstStyle/>
        <a:p>
          <a:endParaRPr lang="de-DE"/>
        </a:p>
      </dgm:t>
    </dgm:pt>
    <dgm:pt modelId="{1B11ED38-FC43-AC4C-89B0-A116E644DF30}" type="pres">
      <dgm:prSet presAssocID="{558608CD-014C-604C-BD41-80CF5BC94253}" presName="connTx" presStyleLbl="parChTrans1D3" presStyleIdx="6" presStyleCnt="13"/>
      <dgm:spPr bwMode="auto"/>
      <dgm:t>
        <a:bodyPr/>
        <a:lstStyle/>
        <a:p>
          <a:endParaRPr lang="de-DE"/>
        </a:p>
      </dgm:t>
    </dgm:pt>
    <dgm:pt modelId="{5FFAA4C9-C876-014B-98AF-199F37ECEC65}" type="pres">
      <dgm:prSet presAssocID="{44E9C022-1063-724B-B88D-1D00443114C6}" presName="root2" presStyleCnt="0"/>
      <dgm:spPr bwMode="auto"/>
    </dgm:pt>
    <dgm:pt modelId="{229775BF-7673-C044-A391-CF6E2A6BED9B}" type="pres">
      <dgm:prSet presAssocID="{44E9C022-1063-724B-B88D-1D00443114C6}" presName="LevelTwoTextNode" presStyleLbl="node3" presStyleIdx="6" presStyleCnt="13" custScaleX="232875" custScaleY="150549" custLinFactX="-57180" custLinFactNeighborX="-100000" custLinFactNeighborY="828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0430151-4F11-B641-A5AC-D2005930A430}" type="pres">
      <dgm:prSet presAssocID="{44E9C022-1063-724B-B88D-1D00443114C6}" presName="level3hierChild" presStyleCnt="0"/>
      <dgm:spPr bwMode="auto"/>
    </dgm:pt>
    <dgm:pt modelId="{6CED7B82-6A6D-DB43-864C-B72ADDBCF937}" type="pres">
      <dgm:prSet presAssocID="{274645F9-F7DC-CA43-9D07-CE521E60C5CA}" presName="conn2-1" presStyleLbl="parChTrans1D4" presStyleIdx="16" presStyleCnt="38"/>
      <dgm:spPr bwMode="auto"/>
      <dgm:t>
        <a:bodyPr/>
        <a:lstStyle/>
        <a:p>
          <a:endParaRPr lang="de-DE"/>
        </a:p>
      </dgm:t>
    </dgm:pt>
    <dgm:pt modelId="{0E4E2A51-FD88-F141-A8CA-8284FEE444B7}" type="pres">
      <dgm:prSet presAssocID="{274645F9-F7DC-CA43-9D07-CE521E60C5CA}" presName="connTx" presStyleLbl="parChTrans1D4" presStyleIdx="16" presStyleCnt="38"/>
      <dgm:spPr bwMode="auto"/>
      <dgm:t>
        <a:bodyPr/>
        <a:lstStyle/>
        <a:p>
          <a:endParaRPr lang="de-DE"/>
        </a:p>
      </dgm:t>
    </dgm:pt>
    <dgm:pt modelId="{B8ED4FAD-2F06-BF4C-B061-5D8C6CBA85DE}" type="pres">
      <dgm:prSet presAssocID="{68AAFD2C-30C3-824F-858E-91BFA030FF46}" presName="root2" presStyleCnt="0"/>
      <dgm:spPr bwMode="auto"/>
    </dgm:pt>
    <dgm:pt modelId="{4BD6DB7F-51DF-DC44-8C6B-B89B3D5F3A44}" type="pres">
      <dgm:prSet presAssocID="{68AAFD2C-30C3-824F-858E-91BFA030FF46}" presName="LevelTwoTextNode" presStyleLbl="node4" presStyleIdx="16" presStyleCnt="38" custScaleX="146947" custScaleY="61099" custLinFactX="100000" custLinFactNeighborX="147124" custLinFactNeighborY="1000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0464A11-8FE0-034D-8E15-B557C1EDB531}" type="pres">
      <dgm:prSet presAssocID="{68AAFD2C-30C3-824F-858E-91BFA030FF46}" presName="level3hierChild" presStyleCnt="0"/>
      <dgm:spPr bwMode="auto"/>
    </dgm:pt>
    <dgm:pt modelId="{E6CF98B1-B977-2642-B66E-D72781302CAE}" type="pres">
      <dgm:prSet presAssocID="{A6136CB0-5D8F-4E4F-AF0A-551E23F4A345}" presName="conn2-1" presStyleLbl="parChTrans1D4" presStyleIdx="17" presStyleCnt="38"/>
      <dgm:spPr bwMode="auto"/>
      <dgm:t>
        <a:bodyPr/>
        <a:lstStyle/>
        <a:p>
          <a:endParaRPr lang="de-DE"/>
        </a:p>
      </dgm:t>
    </dgm:pt>
    <dgm:pt modelId="{BE7E7084-051C-2341-AB1D-F9CF80F8CF5F}" type="pres">
      <dgm:prSet presAssocID="{A6136CB0-5D8F-4E4F-AF0A-551E23F4A345}" presName="connTx" presStyleLbl="parChTrans1D4" presStyleIdx="17" presStyleCnt="38"/>
      <dgm:spPr bwMode="auto"/>
      <dgm:t>
        <a:bodyPr/>
        <a:lstStyle/>
        <a:p>
          <a:endParaRPr lang="de-DE"/>
        </a:p>
      </dgm:t>
    </dgm:pt>
    <dgm:pt modelId="{E6BD7E8A-34C3-8E4F-A558-9C5EDE3E6FEF}" type="pres">
      <dgm:prSet presAssocID="{064FC072-ABFB-5E4B-8031-4D00228B31B2}" presName="root2" presStyleCnt="0"/>
      <dgm:spPr bwMode="auto"/>
    </dgm:pt>
    <dgm:pt modelId="{B85BE961-3B40-104E-9F45-6555D118D741}" type="pres">
      <dgm:prSet presAssocID="{064FC072-ABFB-5E4B-8031-4D00228B31B2}" presName="LevelTwoTextNode" presStyleLbl="node4" presStyleIdx="17" presStyleCnt="38" custScaleX="162858" custScaleY="67483" custLinFactX="100000" custLinFactNeighborX="146865" custLinFactNeighborY="974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F6BA7B6-B2C9-9749-A1C8-7428FD797426}" type="pres">
      <dgm:prSet presAssocID="{064FC072-ABFB-5E4B-8031-4D00228B31B2}" presName="level3hierChild" presStyleCnt="0"/>
      <dgm:spPr bwMode="auto"/>
    </dgm:pt>
    <dgm:pt modelId="{A0EDB9A3-AF4E-FB4B-BC4D-3143CD2A6C64}" type="pres">
      <dgm:prSet presAssocID="{304E3C42-FFBD-A248-B161-526FC525E1DD}" presName="conn2-1" presStyleLbl="parChTrans1D3" presStyleIdx="7" presStyleCnt="13"/>
      <dgm:spPr bwMode="auto"/>
      <dgm:t>
        <a:bodyPr/>
        <a:lstStyle/>
        <a:p>
          <a:endParaRPr lang="de-DE"/>
        </a:p>
      </dgm:t>
    </dgm:pt>
    <dgm:pt modelId="{E1F838E0-C43B-3940-BAE1-A8853D9B219F}" type="pres">
      <dgm:prSet presAssocID="{304E3C42-FFBD-A248-B161-526FC525E1DD}" presName="connTx" presStyleLbl="parChTrans1D3" presStyleIdx="7" presStyleCnt="13"/>
      <dgm:spPr bwMode="auto"/>
      <dgm:t>
        <a:bodyPr/>
        <a:lstStyle/>
        <a:p>
          <a:endParaRPr lang="de-DE"/>
        </a:p>
      </dgm:t>
    </dgm:pt>
    <dgm:pt modelId="{54BAEF57-9192-4146-AFBB-236675FACDDF}" type="pres">
      <dgm:prSet presAssocID="{77335F6F-1969-AE43-94C7-9B02D80413D3}" presName="root2" presStyleCnt="0"/>
      <dgm:spPr bwMode="auto"/>
    </dgm:pt>
    <dgm:pt modelId="{50D12972-DDF3-564A-801D-490552D045CF}" type="pres">
      <dgm:prSet presAssocID="{77335F6F-1969-AE43-94C7-9B02D80413D3}" presName="LevelTwoTextNode" presStyleLbl="node3" presStyleIdx="7" presStyleCnt="13" custScaleX="258002" custScaleY="136206" custLinFactX="-58758" custLinFactNeighborX="-100000" custLinFactNeighborY="46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56CF939-6307-0449-8B28-8DA4C0A8B896}" type="pres">
      <dgm:prSet presAssocID="{77335F6F-1969-AE43-94C7-9B02D80413D3}" presName="level3hierChild" presStyleCnt="0"/>
      <dgm:spPr bwMode="auto"/>
    </dgm:pt>
    <dgm:pt modelId="{82FA1B59-43CF-0E4C-8AA8-61810ABD93F1}" type="pres">
      <dgm:prSet presAssocID="{016F0F4C-D7F4-D74E-ACA7-05D0C5BB9C86}" presName="conn2-1" presStyleLbl="parChTrans1D4" presStyleIdx="18" presStyleCnt="38"/>
      <dgm:spPr bwMode="auto"/>
      <dgm:t>
        <a:bodyPr/>
        <a:lstStyle/>
        <a:p>
          <a:endParaRPr lang="de-DE"/>
        </a:p>
      </dgm:t>
    </dgm:pt>
    <dgm:pt modelId="{B82B1B6C-FA0F-9940-8256-4F266C1C5923}" type="pres">
      <dgm:prSet presAssocID="{016F0F4C-D7F4-D74E-ACA7-05D0C5BB9C86}" presName="connTx" presStyleLbl="parChTrans1D4" presStyleIdx="18" presStyleCnt="38"/>
      <dgm:spPr bwMode="auto"/>
      <dgm:t>
        <a:bodyPr/>
        <a:lstStyle/>
        <a:p>
          <a:endParaRPr lang="de-DE"/>
        </a:p>
      </dgm:t>
    </dgm:pt>
    <dgm:pt modelId="{C3D3765E-25D7-DD4D-B00C-CC028E7E7975}" type="pres">
      <dgm:prSet presAssocID="{AE3D77E8-D6D1-E141-BCDD-43E2EBB56147}" presName="root2" presStyleCnt="0"/>
      <dgm:spPr bwMode="auto"/>
    </dgm:pt>
    <dgm:pt modelId="{36C7B595-F14F-DD49-AC54-F744A204554E}" type="pres">
      <dgm:prSet presAssocID="{AE3D77E8-D6D1-E141-BCDD-43E2EBB56147}" presName="LevelTwoTextNode" presStyleLbl="node4" presStyleIdx="18" presStyleCnt="38" custScaleX="166106" custScaleY="72465" custLinFactNeighborX="-68060" custLinFactNeighborY="544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DDC45E0-6585-3945-98C3-F03718EF82E5}" type="pres">
      <dgm:prSet presAssocID="{AE3D77E8-D6D1-E141-BCDD-43E2EBB56147}" presName="level3hierChild" presStyleCnt="0"/>
      <dgm:spPr bwMode="auto"/>
    </dgm:pt>
    <dgm:pt modelId="{88BC285D-634C-624B-A599-E6EEA174514C}" type="pres">
      <dgm:prSet presAssocID="{6F9C1A7B-0D58-7945-92BE-BD14A33EF8BD}" presName="conn2-1" presStyleLbl="parChTrans1D4" presStyleIdx="19" presStyleCnt="38"/>
      <dgm:spPr bwMode="auto"/>
      <dgm:t>
        <a:bodyPr/>
        <a:lstStyle/>
        <a:p>
          <a:endParaRPr lang="de-DE"/>
        </a:p>
      </dgm:t>
    </dgm:pt>
    <dgm:pt modelId="{C3051C4F-BD5F-7F48-BAEB-D1290A8F6A82}" type="pres">
      <dgm:prSet presAssocID="{6F9C1A7B-0D58-7945-92BE-BD14A33EF8BD}" presName="connTx" presStyleLbl="parChTrans1D4" presStyleIdx="19" presStyleCnt="38"/>
      <dgm:spPr bwMode="auto"/>
      <dgm:t>
        <a:bodyPr/>
        <a:lstStyle/>
        <a:p>
          <a:endParaRPr lang="de-DE"/>
        </a:p>
      </dgm:t>
    </dgm:pt>
    <dgm:pt modelId="{B14B8803-8D16-DF4C-9BC2-AD81567BC934}" type="pres">
      <dgm:prSet presAssocID="{87B2979E-A772-F545-B3FD-75C74DCFAE21}" presName="root2" presStyleCnt="0"/>
      <dgm:spPr bwMode="auto"/>
    </dgm:pt>
    <dgm:pt modelId="{A97C2C78-98F9-7948-ABE5-6D12FD4D2AB4}" type="pres">
      <dgm:prSet presAssocID="{87B2979E-A772-F545-B3FD-75C74DCFAE21}" presName="LevelTwoTextNode" presStyleLbl="node4" presStyleIdx="19" presStyleCnt="38" custScaleX="147191" custScaleY="64996" custLinFactNeighborX="15880" custLinFactNeighborY="1071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3994C36-3866-E547-9905-6B64FFFEC451}" type="pres">
      <dgm:prSet presAssocID="{87B2979E-A772-F545-B3FD-75C74DCFAE21}" presName="level3hierChild" presStyleCnt="0"/>
      <dgm:spPr bwMode="auto"/>
    </dgm:pt>
    <dgm:pt modelId="{9594961E-0A9C-5547-992D-C336F3B546D3}" type="pres">
      <dgm:prSet presAssocID="{51D897D1-258F-B246-A0D5-7EEE9B675200}" presName="conn2-1" presStyleLbl="parChTrans1D4" presStyleIdx="20" presStyleCnt="38"/>
      <dgm:spPr bwMode="auto"/>
      <dgm:t>
        <a:bodyPr/>
        <a:lstStyle/>
        <a:p>
          <a:endParaRPr lang="de-DE"/>
        </a:p>
      </dgm:t>
    </dgm:pt>
    <dgm:pt modelId="{C851094B-399C-8445-881C-6D356428F69E}" type="pres">
      <dgm:prSet presAssocID="{51D897D1-258F-B246-A0D5-7EEE9B675200}" presName="connTx" presStyleLbl="parChTrans1D4" presStyleIdx="20" presStyleCnt="38"/>
      <dgm:spPr bwMode="auto"/>
      <dgm:t>
        <a:bodyPr/>
        <a:lstStyle/>
        <a:p>
          <a:endParaRPr lang="de-DE"/>
        </a:p>
      </dgm:t>
    </dgm:pt>
    <dgm:pt modelId="{C9E62543-E3C9-BD4C-A263-CD32ED492083}" type="pres">
      <dgm:prSet presAssocID="{BEF23393-CA35-E84F-8965-017DAAB42093}" presName="root2" presStyleCnt="0"/>
      <dgm:spPr bwMode="auto"/>
    </dgm:pt>
    <dgm:pt modelId="{F6D86EB7-4724-564E-8242-E395031FEEE0}" type="pres">
      <dgm:prSet presAssocID="{BEF23393-CA35-E84F-8965-017DAAB42093}" presName="LevelTwoTextNode" presStyleLbl="node4" presStyleIdx="20" presStyleCnt="38" custScaleX="176767" custScaleY="62122" custLinFactNeighborX="15326" custLinFactNeighborY="1485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F670D8B-BE3A-714A-B267-362A976BDFE0}" type="pres">
      <dgm:prSet presAssocID="{BEF23393-CA35-E84F-8965-017DAAB42093}" presName="level3hierChild" presStyleCnt="0"/>
      <dgm:spPr bwMode="auto"/>
    </dgm:pt>
    <dgm:pt modelId="{456F8D93-19CB-7B4E-8957-7067B6510C2B}" type="pres">
      <dgm:prSet presAssocID="{45096BF2-87EC-5C4C-92A1-A9DF65C2E381}" presName="conn2-1" presStyleLbl="parChTrans1D4" presStyleIdx="21" presStyleCnt="38"/>
      <dgm:spPr bwMode="auto"/>
      <dgm:t>
        <a:bodyPr/>
        <a:lstStyle/>
        <a:p>
          <a:endParaRPr lang="de-DE"/>
        </a:p>
      </dgm:t>
    </dgm:pt>
    <dgm:pt modelId="{3000B315-EF15-4543-9615-CC5E0CB08063}" type="pres">
      <dgm:prSet presAssocID="{45096BF2-87EC-5C4C-92A1-A9DF65C2E381}" presName="connTx" presStyleLbl="parChTrans1D4" presStyleIdx="21" presStyleCnt="38"/>
      <dgm:spPr bwMode="auto"/>
      <dgm:t>
        <a:bodyPr/>
        <a:lstStyle/>
        <a:p>
          <a:endParaRPr lang="de-DE"/>
        </a:p>
      </dgm:t>
    </dgm:pt>
    <dgm:pt modelId="{57BD0C91-5E61-D248-8D3D-3851B6EF6AB7}" type="pres">
      <dgm:prSet presAssocID="{3E37F45D-73C3-BE47-A0BE-03603DAFBA74}" presName="root2" presStyleCnt="0"/>
      <dgm:spPr bwMode="auto"/>
    </dgm:pt>
    <dgm:pt modelId="{B171620A-39BD-4E47-B7D8-AD0DA8D32742}" type="pres">
      <dgm:prSet presAssocID="{3E37F45D-73C3-BE47-A0BE-03603DAFBA74}" presName="LevelTwoTextNode" presStyleLbl="node4" presStyleIdx="21" presStyleCnt="38" custScaleX="160037" custScaleY="75145" custLinFactNeighborX="-6533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88068C5-ADEA-EC40-B32A-668273A0AB18}" type="pres">
      <dgm:prSet presAssocID="{3E37F45D-73C3-BE47-A0BE-03603DAFBA74}" presName="level3hierChild" presStyleCnt="0"/>
      <dgm:spPr bwMode="auto"/>
    </dgm:pt>
    <dgm:pt modelId="{D26FE77A-6AB4-564E-B8FC-B0145B4D777F}" type="pres">
      <dgm:prSet presAssocID="{BEB5F8C9-6930-1244-BB04-1BF7BDB3E150}" presName="conn2-1" presStyleLbl="parChTrans1D4" presStyleIdx="22" presStyleCnt="38"/>
      <dgm:spPr bwMode="auto"/>
      <dgm:t>
        <a:bodyPr/>
        <a:lstStyle/>
        <a:p>
          <a:endParaRPr lang="de-DE"/>
        </a:p>
      </dgm:t>
    </dgm:pt>
    <dgm:pt modelId="{A633E0A7-57D5-9940-A297-00FA456CA03E}" type="pres">
      <dgm:prSet presAssocID="{BEB5F8C9-6930-1244-BB04-1BF7BDB3E150}" presName="connTx" presStyleLbl="parChTrans1D4" presStyleIdx="22" presStyleCnt="38"/>
      <dgm:spPr bwMode="auto"/>
      <dgm:t>
        <a:bodyPr/>
        <a:lstStyle/>
        <a:p>
          <a:endParaRPr lang="de-DE"/>
        </a:p>
      </dgm:t>
    </dgm:pt>
    <dgm:pt modelId="{FF4AB2DE-865C-C94D-976A-EF3C121B9AE0}" type="pres">
      <dgm:prSet presAssocID="{E4C0F884-5C89-2346-9CB1-39464F37BBF0}" presName="root2" presStyleCnt="0"/>
      <dgm:spPr bwMode="auto"/>
    </dgm:pt>
    <dgm:pt modelId="{2E4F1A94-CBB4-1144-8F32-C9673892F64E}" type="pres">
      <dgm:prSet presAssocID="{E4C0F884-5C89-2346-9CB1-39464F37BBF0}" presName="LevelTwoTextNode" presStyleLbl="node4" presStyleIdx="22" presStyleCnt="38" custScaleX="143251" custScaleY="60607" custLinFactNeighborX="22005" custLinFactNeighborY="1733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12BEB05F-48DB-E543-B2F8-988822073E17}" type="pres">
      <dgm:prSet presAssocID="{E4C0F884-5C89-2346-9CB1-39464F37BBF0}" presName="level3hierChild" presStyleCnt="0"/>
      <dgm:spPr bwMode="auto"/>
    </dgm:pt>
    <dgm:pt modelId="{E489AB79-DA4E-7941-9232-9D1200C9B829}" type="pres">
      <dgm:prSet presAssocID="{BCDD0A7C-DE6C-3245-9902-929FAE78A58E}" presName="conn2-1" presStyleLbl="parChTrans1D4" presStyleIdx="23" presStyleCnt="38"/>
      <dgm:spPr bwMode="auto"/>
      <dgm:t>
        <a:bodyPr/>
        <a:lstStyle/>
        <a:p>
          <a:endParaRPr lang="de-DE"/>
        </a:p>
      </dgm:t>
    </dgm:pt>
    <dgm:pt modelId="{EE5A1CDB-73B5-EF4D-AA0E-B734E920DCF6}" type="pres">
      <dgm:prSet presAssocID="{BCDD0A7C-DE6C-3245-9902-929FAE78A58E}" presName="connTx" presStyleLbl="parChTrans1D4" presStyleIdx="23" presStyleCnt="38"/>
      <dgm:spPr bwMode="auto"/>
      <dgm:t>
        <a:bodyPr/>
        <a:lstStyle/>
        <a:p>
          <a:endParaRPr lang="de-DE"/>
        </a:p>
      </dgm:t>
    </dgm:pt>
    <dgm:pt modelId="{255DFF99-5A75-1143-B8AB-BD345662627A}" type="pres">
      <dgm:prSet presAssocID="{0D086114-86D6-4741-AE06-1682E7B27031}" presName="root2" presStyleCnt="0"/>
      <dgm:spPr bwMode="auto"/>
    </dgm:pt>
    <dgm:pt modelId="{305D33AF-E7A1-2643-AAD8-55DE63C9FE2D}" type="pres">
      <dgm:prSet presAssocID="{0D086114-86D6-4741-AE06-1682E7B27031}" presName="LevelTwoTextNode" presStyleLbl="node4" presStyleIdx="23" presStyleCnt="38" custScaleX="163356" custScaleY="73536" custLinFactNeighborX="22995" custLinFactNeighborY="15348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AE11A3E-030C-3746-A0D2-7CE80BD41658}" type="pres">
      <dgm:prSet presAssocID="{0D086114-86D6-4741-AE06-1682E7B27031}" presName="level3hierChild" presStyleCnt="0"/>
      <dgm:spPr bwMode="auto"/>
    </dgm:pt>
    <dgm:pt modelId="{569579B5-1861-FC4D-8ABD-B6F2D66FEEE9}" type="pres">
      <dgm:prSet presAssocID="{DE73CF3D-A12F-6740-8492-BC7222188C2E}" presName="conn2-1" presStyleLbl="parChTrans1D3" presStyleIdx="8" presStyleCnt="13" custLinFactX="-514"/>
      <dgm:spPr bwMode="auto"/>
      <dgm:t>
        <a:bodyPr/>
        <a:lstStyle/>
        <a:p>
          <a:endParaRPr lang="de-DE"/>
        </a:p>
      </dgm:t>
    </dgm:pt>
    <dgm:pt modelId="{6F787D7F-647D-714F-9161-B522155E8250}" type="pres">
      <dgm:prSet presAssocID="{DE73CF3D-A12F-6740-8492-BC7222188C2E}" presName="connTx" presStyleLbl="parChTrans1D3" presStyleIdx="8" presStyleCnt="13"/>
      <dgm:spPr bwMode="auto"/>
      <dgm:t>
        <a:bodyPr/>
        <a:lstStyle/>
        <a:p>
          <a:endParaRPr lang="de-DE"/>
        </a:p>
      </dgm:t>
    </dgm:pt>
    <dgm:pt modelId="{A283EADB-2991-684B-A9FC-9D7C5270E0A5}" type="pres">
      <dgm:prSet presAssocID="{9CC818B4-CC6B-2C43-A8FC-DF5CB99CA990}" presName="root2" presStyleCnt="0"/>
      <dgm:spPr bwMode="auto"/>
    </dgm:pt>
    <dgm:pt modelId="{D615CE50-3D06-B042-AE58-BAFE8E2D00A3}" type="pres">
      <dgm:prSet presAssocID="{9CC818B4-CC6B-2C43-A8FC-DF5CB99CA990}" presName="LevelTwoTextNode" presStyleLbl="node3" presStyleIdx="8" presStyleCnt="13" custScaleX="287239" custScaleY="176185" custLinFactX="-56423" custLinFactNeighborX="-100000" custLinFactNeighborY="-46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2DFBF93-0712-624E-A92C-163CEA6FEBDB}" type="pres">
      <dgm:prSet presAssocID="{9CC818B4-CC6B-2C43-A8FC-DF5CB99CA990}" presName="level3hierChild" presStyleCnt="0"/>
      <dgm:spPr bwMode="auto"/>
    </dgm:pt>
    <dgm:pt modelId="{2C498384-E018-C14A-BB8F-66905944BE06}" type="pres">
      <dgm:prSet presAssocID="{4F66A66C-6FC9-CD44-B93C-8E4A2283F698}" presName="conn2-1" presStyleLbl="parChTrans1D4" presStyleIdx="24" presStyleCnt="38"/>
      <dgm:spPr bwMode="auto"/>
      <dgm:t>
        <a:bodyPr/>
        <a:lstStyle/>
        <a:p>
          <a:endParaRPr lang="de-DE"/>
        </a:p>
      </dgm:t>
    </dgm:pt>
    <dgm:pt modelId="{9244990B-1127-C34E-9656-44D2BD2FEE80}" type="pres">
      <dgm:prSet presAssocID="{4F66A66C-6FC9-CD44-B93C-8E4A2283F698}" presName="connTx" presStyleLbl="parChTrans1D4" presStyleIdx="24" presStyleCnt="38"/>
      <dgm:spPr bwMode="auto"/>
      <dgm:t>
        <a:bodyPr/>
        <a:lstStyle/>
        <a:p>
          <a:endParaRPr lang="de-DE"/>
        </a:p>
      </dgm:t>
    </dgm:pt>
    <dgm:pt modelId="{585B0F28-B8FC-A04A-83A3-890569225C29}" type="pres">
      <dgm:prSet presAssocID="{CEF1D46A-A1B2-3849-AB9E-7E8D37C52249}" presName="root2" presStyleCnt="0"/>
      <dgm:spPr bwMode="auto"/>
    </dgm:pt>
    <dgm:pt modelId="{94568856-076C-D444-B408-8EA25D223EE4}" type="pres">
      <dgm:prSet presAssocID="{CEF1D46A-A1B2-3849-AB9E-7E8D37C52249}" presName="LevelTwoTextNode" presStyleLbl="node4" presStyleIdx="24" presStyleCnt="38" custScaleX="142947" custScaleY="75941" custLinFactNeighborX="-89839" custLinFactNeighborY="544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0E5FE0FB-2AD7-AF44-AB3D-429924D1BB8C}" type="pres">
      <dgm:prSet presAssocID="{CEF1D46A-A1B2-3849-AB9E-7E8D37C52249}" presName="level3hierChild" presStyleCnt="0"/>
      <dgm:spPr bwMode="auto"/>
    </dgm:pt>
    <dgm:pt modelId="{D434F8FB-0298-BB4D-B08B-77A9B3002123}" type="pres">
      <dgm:prSet presAssocID="{690BCC3E-02C5-9D48-921D-9D0CED31305B}" presName="conn2-1" presStyleLbl="parChTrans1D4" presStyleIdx="25" presStyleCnt="38"/>
      <dgm:spPr bwMode="auto"/>
      <dgm:t>
        <a:bodyPr/>
        <a:lstStyle/>
        <a:p>
          <a:endParaRPr lang="de-DE"/>
        </a:p>
      </dgm:t>
    </dgm:pt>
    <dgm:pt modelId="{55BC36B9-BC4D-6F4E-997D-945ED3024DA0}" type="pres">
      <dgm:prSet presAssocID="{690BCC3E-02C5-9D48-921D-9D0CED31305B}" presName="connTx" presStyleLbl="parChTrans1D4" presStyleIdx="25" presStyleCnt="38"/>
      <dgm:spPr bwMode="auto"/>
      <dgm:t>
        <a:bodyPr/>
        <a:lstStyle/>
        <a:p>
          <a:endParaRPr lang="de-DE"/>
        </a:p>
      </dgm:t>
    </dgm:pt>
    <dgm:pt modelId="{B35C1E14-D661-6847-83CD-08A0B0B9CE42}" type="pres">
      <dgm:prSet presAssocID="{833ED047-CC90-4341-8F2C-C66DD1C53591}" presName="root2" presStyleCnt="0"/>
      <dgm:spPr bwMode="auto"/>
    </dgm:pt>
    <dgm:pt modelId="{F9C0AC77-6D17-214B-BB6E-6C98162F40A7}" type="pres">
      <dgm:prSet presAssocID="{833ED047-CC90-4341-8F2C-C66DD1C53591}" presName="LevelTwoTextNode" presStyleLbl="node4" presStyleIdx="25" presStyleCnt="38" custScaleX="132658" custScaleY="61082" custLinFactNeighborX="10856" custLinFactNeighborY="1138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8178655-6CC4-E440-AA5C-9FE7030139C9}" type="pres">
      <dgm:prSet presAssocID="{833ED047-CC90-4341-8F2C-C66DD1C53591}" presName="level3hierChild" presStyleCnt="0"/>
      <dgm:spPr bwMode="auto"/>
    </dgm:pt>
    <dgm:pt modelId="{5E0EE5E5-C5CC-5548-815C-E4CD6ED7C044}" type="pres">
      <dgm:prSet presAssocID="{EAB45DFE-1192-E247-9886-147B936A3F7E}" presName="conn2-1" presStyleLbl="parChTrans1D4" presStyleIdx="26" presStyleCnt="38"/>
      <dgm:spPr bwMode="auto"/>
      <dgm:t>
        <a:bodyPr/>
        <a:lstStyle/>
        <a:p>
          <a:endParaRPr lang="de-DE"/>
        </a:p>
      </dgm:t>
    </dgm:pt>
    <dgm:pt modelId="{CCCCD710-C81D-194B-A181-2813117E8E04}" type="pres">
      <dgm:prSet presAssocID="{EAB45DFE-1192-E247-9886-147B936A3F7E}" presName="connTx" presStyleLbl="parChTrans1D4" presStyleIdx="26" presStyleCnt="38"/>
      <dgm:spPr bwMode="auto"/>
      <dgm:t>
        <a:bodyPr/>
        <a:lstStyle/>
        <a:p>
          <a:endParaRPr lang="de-DE"/>
        </a:p>
      </dgm:t>
    </dgm:pt>
    <dgm:pt modelId="{0A69B7BC-FF37-1B40-9465-0D3C1CDC1A99}" type="pres">
      <dgm:prSet presAssocID="{EC809B71-B317-4641-9563-E526FDBD3A95}" presName="root2" presStyleCnt="0"/>
      <dgm:spPr bwMode="auto"/>
    </dgm:pt>
    <dgm:pt modelId="{09FDCD96-813E-8149-B4F3-C6154A8D8915}" type="pres">
      <dgm:prSet presAssocID="{EC809B71-B317-4641-9563-E526FDBD3A95}" presName="LevelTwoTextNode" presStyleLbl="node4" presStyleIdx="26" presStyleCnt="38" custScaleX="150199" custScaleY="72402" custLinFactNeighborX="12101" custLinFactNeighborY="890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ED30539-4E6E-9243-909E-0630400D6F56}" type="pres">
      <dgm:prSet presAssocID="{EC809B71-B317-4641-9563-E526FDBD3A95}" presName="level3hierChild" presStyleCnt="0"/>
      <dgm:spPr bwMode="auto"/>
    </dgm:pt>
    <dgm:pt modelId="{405437D5-4C68-5748-99BC-414166A6B230}" type="pres">
      <dgm:prSet presAssocID="{0AD8C3E9-4101-9848-A5BF-E095193F5B70}" presName="conn2-1" presStyleLbl="parChTrans1D4" presStyleIdx="27" presStyleCnt="38"/>
      <dgm:spPr bwMode="auto"/>
      <dgm:t>
        <a:bodyPr/>
        <a:lstStyle/>
        <a:p>
          <a:endParaRPr lang="de-DE"/>
        </a:p>
      </dgm:t>
    </dgm:pt>
    <dgm:pt modelId="{CA727741-6358-5440-BFB1-35FDA991F379}" type="pres">
      <dgm:prSet presAssocID="{0AD8C3E9-4101-9848-A5BF-E095193F5B70}" presName="connTx" presStyleLbl="parChTrans1D4" presStyleIdx="27" presStyleCnt="38"/>
      <dgm:spPr bwMode="auto"/>
      <dgm:t>
        <a:bodyPr/>
        <a:lstStyle/>
        <a:p>
          <a:endParaRPr lang="de-DE"/>
        </a:p>
      </dgm:t>
    </dgm:pt>
    <dgm:pt modelId="{BAD6D3E6-64AC-054C-90F5-69BAFCB13CA1}" type="pres">
      <dgm:prSet presAssocID="{E4F45EED-AE77-784B-8C97-0D94ADBCECE1}" presName="root2" presStyleCnt="0"/>
      <dgm:spPr bwMode="auto"/>
    </dgm:pt>
    <dgm:pt modelId="{2B92DAE9-3AAC-AE4C-8055-FBEC001988BA}" type="pres">
      <dgm:prSet presAssocID="{E4F45EED-AE77-784B-8C97-0D94ADBCECE1}" presName="LevelTwoTextNode" presStyleLbl="node4" presStyleIdx="27" presStyleCnt="38" custScaleX="153334" custScaleY="77876" custLinFactNeighborX="-8711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656E3B8-CB4B-C544-8A37-62DEF2743B24}" type="pres">
      <dgm:prSet presAssocID="{E4F45EED-AE77-784B-8C97-0D94ADBCECE1}" presName="level3hierChild" presStyleCnt="0"/>
      <dgm:spPr bwMode="auto"/>
    </dgm:pt>
    <dgm:pt modelId="{C49400E3-3854-7047-9313-37ACBC4B8C19}" type="pres">
      <dgm:prSet presAssocID="{728F9898-EF1D-7241-A248-4063270A7632}" presName="conn2-1" presStyleLbl="parChTrans1D4" presStyleIdx="28" presStyleCnt="38"/>
      <dgm:spPr bwMode="auto"/>
      <dgm:t>
        <a:bodyPr/>
        <a:lstStyle/>
        <a:p>
          <a:endParaRPr lang="de-DE"/>
        </a:p>
      </dgm:t>
    </dgm:pt>
    <dgm:pt modelId="{9B87B51F-296B-BB47-A01B-B6F8736E5ABA}" type="pres">
      <dgm:prSet presAssocID="{728F9898-EF1D-7241-A248-4063270A7632}" presName="connTx" presStyleLbl="parChTrans1D4" presStyleIdx="28" presStyleCnt="38"/>
      <dgm:spPr bwMode="auto"/>
      <dgm:t>
        <a:bodyPr/>
        <a:lstStyle/>
        <a:p>
          <a:endParaRPr lang="de-DE"/>
        </a:p>
      </dgm:t>
    </dgm:pt>
    <dgm:pt modelId="{956B87FE-8460-4941-BCF6-C0EB5505EA13}" type="pres">
      <dgm:prSet presAssocID="{E2E90B7C-0678-E44E-90CC-6A43F9212B7B}" presName="root2" presStyleCnt="0"/>
      <dgm:spPr bwMode="auto"/>
    </dgm:pt>
    <dgm:pt modelId="{D1C1C9AA-346B-1F42-9676-CBE63CB98B48}" type="pres">
      <dgm:prSet presAssocID="{E2E90B7C-0678-E44E-90CC-6A43F9212B7B}" presName="LevelTwoTextNode" presStyleLbl="node4" presStyleIdx="28" presStyleCnt="38" custScaleX="133457" custScaleY="69033" custLinFactNeighborX="2451" custLinFactNeighborY="3463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58A0263-2D42-7E4B-80A1-4AC9FA2A874F}" type="pres">
      <dgm:prSet presAssocID="{E2E90B7C-0678-E44E-90CC-6A43F9212B7B}" presName="level3hierChild" presStyleCnt="0"/>
      <dgm:spPr bwMode="auto"/>
    </dgm:pt>
    <dgm:pt modelId="{5CE5748B-3C5D-304E-AEEF-BB2750DDE404}" type="pres">
      <dgm:prSet presAssocID="{DE8A5A39-4868-0D4E-B5DD-639911F6CAEE}" presName="conn2-1" presStyleLbl="parChTrans1D4" presStyleIdx="29" presStyleCnt="38"/>
      <dgm:spPr bwMode="auto"/>
      <dgm:t>
        <a:bodyPr/>
        <a:lstStyle/>
        <a:p>
          <a:endParaRPr lang="de-DE"/>
        </a:p>
      </dgm:t>
    </dgm:pt>
    <dgm:pt modelId="{DCAE17B8-B4E3-6F4A-88A9-77C80FB235F5}" type="pres">
      <dgm:prSet presAssocID="{DE8A5A39-4868-0D4E-B5DD-639911F6CAEE}" presName="connTx" presStyleLbl="parChTrans1D4" presStyleIdx="29" presStyleCnt="38"/>
      <dgm:spPr bwMode="auto"/>
      <dgm:t>
        <a:bodyPr/>
        <a:lstStyle/>
        <a:p>
          <a:endParaRPr lang="de-DE"/>
        </a:p>
      </dgm:t>
    </dgm:pt>
    <dgm:pt modelId="{E436A3E9-D655-0A47-A071-21D0208C81EA}" type="pres">
      <dgm:prSet presAssocID="{336D56B5-DA2D-184A-9501-434380786FB8}" presName="root2" presStyleCnt="0"/>
      <dgm:spPr bwMode="auto"/>
    </dgm:pt>
    <dgm:pt modelId="{7489D4B7-D661-574E-BC66-ABBA501B8EAC}" type="pres">
      <dgm:prSet presAssocID="{336D56B5-DA2D-184A-9501-434380786FB8}" presName="LevelTwoTextNode" presStyleLbl="node4" presStyleIdx="29" presStyleCnt="38" custScaleX="158507" custScaleY="68488" custLinFactNeighborX="3187" custLinFactNeighborY="-49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AAC83A60-0D22-6645-98B7-3181FD4BAA52}" type="pres">
      <dgm:prSet presAssocID="{336D56B5-DA2D-184A-9501-434380786FB8}" presName="level3hierChild" presStyleCnt="0"/>
      <dgm:spPr bwMode="auto"/>
    </dgm:pt>
    <dgm:pt modelId="{ED86859C-0AE9-924B-8005-045C89899370}" type="pres">
      <dgm:prSet presAssocID="{D021493C-3E33-0940-B502-8220A3EFF156}" presName="conn2-1" presStyleLbl="parChTrans1D2" presStyleIdx="2" presStyleCnt="4"/>
      <dgm:spPr bwMode="auto"/>
      <dgm:t>
        <a:bodyPr/>
        <a:lstStyle/>
        <a:p>
          <a:endParaRPr lang="de-DE"/>
        </a:p>
      </dgm:t>
    </dgm:pt>
    <dgm:pt modelId="{4354799E-77AF-FE40-B1C9-CD2DF4E73313}" type="pres">
      <dgm:prSet presAssocID="{D021493C-3E33-0940-B502-8220A3EFF156}" presName="connTx" presStyleLbl="parChTrans1D2" presStyleIdx="2" presStyleCnt="4"/>
      <dgm:spPr bwMode="auto"/>
      <dgm:t>
        <a:bodyPr/>
        <a:lstStyle/>
        <a:p>
          <a:endParaRPr lang="de-DE"/>
        </a:p>
      </dgm:t>
    </dgm:pt>
    <dgm:pt modelId="{CD7270E7-2B7E-E44B-9ED3-D9265A810325}" type="pres">
      <dgm:prSet presAssocID="{3AD7E9D0-5258-F94C-815F-E44129D0B20A}" presName="root2" presStyleCnt="0"/>
      <dgm:spPr bwMode="auto"/>
    </dgm:pt>
    <dgm:pt modelId="{2F388E23-5C51-874C-BA46-F7C492317870}" type="pres">
      <dgm:prSet presAssocID="{3AD7E9D0-5258-F94C-815F-E44129D0B20A}" presName="LevelTwoTextNode" presStyleLbl="node2" presStyleIdx="2" presStyleCnt="4" custScaleX="158425" custScaleY="226919" custLinFactX="-200000" custLinFactNeighborX="-204072" custLinFactNeighborY="-47677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1473A83-B53C-C14A-8E53-02F4443952A0}" type="pres">
      <dgm:prSet presAssocID="{3AD7E9D0-5258-F94C-815F-E44129D0B20A}" presName="level3hierChild" presStyleCnt="0"/>
      <dgm:spPr bwMode="auto"/>
    </dgm:pt>
    <dgm:pt modelId="{37D45444-3AB2-8B43-8FB7-AACBD68C5541}" type="pres">
      <dgm:prSet presAssocID="{BB9446C6-6277-CC4E-8B87-75C46A66AD96}" presName="conn2-1" presStyleLbl="parChTrans1D3" presStyleIdx="9" presStyleCnt="13"/>
      <dgm:spPr bwMode="auto"/>
      <dgm:t>
        <a:bodyPr/>
        <a:lstStyle/>
        <a:p>
          <a:endParaRPr lang="de-DE"/>
        </a:p>
      </dgm:t>
    </dgm:pt>
    <dgm:pt modelId="{02FBC495-C2BD-8049-A8FE-ECB2E25C2FD6}" type="pres">
      <dgm:prSet presAssocID="{BB9446C6-6277-CC4E-8B87-75C46A66AD96}" presName="connTx" presStyleLbl="parChTrans1D3" presStyleIdx="9" presStyleCnt="13"/>
      <dgm:spPr bwMode="auto"/>
      <dgm:t>
        <a:bodyPr/>
        <a:lstStyle/>
        <a:p>
          <a:endParaRPr lang="de-DE"/>
        </a:p>
      </dgm:t>
    </dgm:pt>
    <dgm:pt modelId="{CC21C31A-BDDE-6844-BBA5-2AD60E3E9FD3}" type="pres">
      <dgm:prSet presAssocID="{CD20F452-CEE8-A144-AF0A-ECDCCFA9316C}" presName="root2" presStyleCnt="0"/>
      <dgm:spPr bwMode="auto"/>
    </dgm:pt>
    <dgm:pt modelId="{DE8021DA-4AA8-244F-91F6-0C4616CA1996}" type="pres">
      <dgm:prSet presAssocID="{CD20F452-CEE8-A144-AF0A-ECDCCFA9316C}" presName="LevelTwoTextNode" presStyleLbl="node3" presStyleIdx="9" presStyleCnt="13" custScaleX="259111" custScaleY="141979" custLinFactX="-52793" custLinFactNeighborX="-100000" custLinFactNeighborY="-46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F7A3A5DE-29CC-FF4A-89CD-C34AC2EA40FA}" type="pres">
      <dgm:prSet presAssocID="{CD20F452-CEE8-A144-AF0A-ECDCCFA9316C}" presName="level3hierChild" presStyleCnt="0"/>
      <dgm:spPr bwMode="auto"/>
    </dgm:pt>
    <dgm:pt modelId="{BA01D000-32AA-3B42-82CC-C0C942BA1AAF}" type="pres">
      <dgm:prSet presAssocID="{244FBDE2-E3A5-5A46-AD68-88969D2561DE}" presName="conn2-1" presStyleLbl="parChTrans1D4" presStyleIdx="30" presStyleCnt="38"/>
      <dgm:spPr bwMode="auto"/>
      <dgm:t>
        <a:bodyPr/>
        <a:lstStyle/>
        <a:p>
          <a:endParaRPr lang="de-DE"/>
        </a:p>
      </dgm:t>
    </dgm:pt>
    <dgm:pt modelId="{D70820E4-7CEC-A940-8F7F-42316D8A5797}" type="pres">
      <dgm:prSet presAssocID="{244FBDE2-E3A5-5A46-AD68-88969D2561DE}" presName="connTx" presStyleLbl="parChTrans1D4" presStyleIdx="30" presStyleCnt="38"/>
      <dgm:spPr bwMode="auto"/>
      <dgm:t>
        <a:bodyPr/>
        <a:lstStyle/>
        <a:p>
          <a:endParaRPr lang="de-DE"/>
        </a:p>
      </dgm:t>
    </dgm:pt>
    <dgm:pt modelId="{DBAE3306-EE0A-AC47-AB5F-7D90A7EDD290}" type="pres">
      <dgm:prSet presAssocID="{D328646B-745C-D444-9B0B-072FD118F5E2}" presName="root2" presStyleCnt="0"/>
      <dgm:spPr bwMode="auto"/>
    </dgm:pt>
    <dgm:pt modelId="{43D8E907-3506-3847-98EE-804DA65B8641}" type="pres">
      <dgm:prSet presAssocID="{D328646B-745C-D444-9B0B-072FD118F5E2}" presName="LevelTwoTextNode" presStyleLbl="node4" presStyleIdx="30" presStyleCnt="38" custScaleX="154082" custScaleY="67182" custLinFactX="100000" custLinFactNeighborX="132048" custLinFactNeighborY="33881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677FD530-FC11-0840-A0F1-F3DC495445E3}" type="pres">
      <dgm:prSet presAssocID="{D328646B-745C-D444-9B0B-072FD118F5E2}" presName="level3hierChild" presStyleCnt="0"/>
      <dgm:spPr bwMode="auto"/>
    </dgm:pt>
    <dgm:pt modelId="{73357521-0BA2-5648-9C84-046E63DFDAE7}" type="pres">
      <dgm:prSet presAssocID="{73D718C9-9140-A541-9A32-CC5125422EE5}" presName="conn2-1" presStyleLbl="parChTrans1D4" presStyleIdx="31" presStyleCnt="38"/>
      <dgm:spPr bwMode="auto"/>
      <dgm:t>
        <a:bodyPr/>
        <a:lstStyle/>
        <a:p>
          <a:endParaRPr lang="de-DE"/>
        </a:p>
      </dgm:t>
    </dgm:pt>
    <dgm:pt modelId="{EE7263E3-36DC-B14E-B90E-DAAEC1134A9E}" type="pres">
      <dgm:prSet presAssocID="{73D718C9-9140-A541-9A32-CC5125422EE5}" presName="connTx" presStyleLbl="parChTrans1D4" presStyleIdx="31" presStyleCnt="38"/>
      <dgm:spPr bwMode="auto"/>
      <dgm:t>
        <a:bodyPr/>
        <a:lstStyle/>
        <a:p>
          <a:endParaRPr lang="de-DE"/>
        </a:p>
      </dgm:t>
    </dgm:pt>
    <dgm:pt modelId="{821A77D6-DCA5-1A40-9930-D1041D8727C7}" type="pres">
      <dgm:prSet presAssocID="{DDC2A93E-FBB7-AB45-81B5-B44EAD6A4849}" presName="root2" presStyleCnt="0"/>
      <dgm:spPr bwMode="auto"/>
    </dgm:pt>
    <dgm:pt modelId="{0F71399B-4F95-4645-BF0E-3C057FAFEA0B}" type="pres">
      <dgm:prSet presAssocID="{DDC2A93E-FBB7-AB45-81B5-B44EAD6A4849}" presName="LevelTwoTextNode" presStyleLbl="node4" presStyleIdx="31" presStyleCnt="38" custScaleX="161993" custScaleY="65080" custLinFactX="100000" custLinFactNeighborX="133361" custLinFactNeighborY="2970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3F6E683-7759-BD41-88AD-CBB7D275D15F}" type="pres">
      <dgm:prSet presAssocID="{DDC2A93E-FBB7-AB45-81B5-B44EAD6A4849}" presName="level3hierChild" presStyleCnt="0"/>
      <dgm:spPr bwMode="auto"/>
    </dgm:pt>
    <dgm:pt modelId="{6DE6AFFE-E299-CC48-BE35-B7172EFD39F8}" type="pres">
      <dgm:prSet presAssocID="{DEF66C7F-2469-434B-AA4C-9EDABF5F66E0}" presName="conn2-1" presStyleLbl="parChTrans1D3" presStyleIdx="10" presStyleCnt="13"/>
      <dgm:spPr bwMode="auto"/>
      <dgm:t>
        <a:bodyPr/>
        <a:lstStyle/>
        <a:p>
          <a:endParaRPr lang="de-DE"/>
        </a:p>
      </dgm:t>
    </dgm:pt>
    <dgm:pt modelId="{332FC0CA-497C-724A-8247-66F205746C57}" type="pres">
      <dgm:prSet presAssocID="{DEF66C7F-2469-434B-AA4C-9EDABF5F66E0}" presName="connTx" presStyleLbl="parChTrans1D3" presStyleIdx="10" presStyleCnt="13"/>
      <dgm:spPr bwMode="auto"/>
      <dgm:t>
        <a:bodyPr/>
        <a:lstStyle/>
        <a:p>
          <a:endParaRPr lang="de-DE"/>
        </a:p>
      </dgm:t>
    </dgm:pt>
    <dgm:pt modelId="{D98AFEA2-A29C-CE49-A4CF-D12032377733}" type="pres">
      <dgm:prSet presAssocID="{66587E6C-E0AE-3042-84E1-7792141AC446}" presName="root2" presStyleCnt="0"/>
      <dgm:spPr bwMode="auto"/>
    </dgm:pt>
    <dgm:pt modelId="{FBB76F07-635B-3149-A7CB-DD9B9DE91AF8}" type="pres">
      <dgm:prSet presAssocID="{66587E6C-E0AE-3042-84E1-7792141AC446}" presName="LevelTwoTextNode" presStyleLbl="node3" presStyleIdx="10" presStyleCnt="13" custScaleX="328781" custScaleY="146383" custLinFactX="-49418" custLinFactNeighborX="-100000" custLinFactNeighborY="46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E136636E-937C-D841-922F-71D86781A2BD}" type="pres">
      <dgm:prSet presAssocID="{66587E6C-E0AE-3042-84E1-7792141AC446}" presName="level3hierChild" presStyleCnt="0"/>
      <dgm:spPr bwMode="auto"/>
    </dgm:pt>
    <dgm:pt modelId="{B34B36C9-0C87-F341-9388-249A22DC8571}" type="pres">
      <dgm:prSet presAssocID="{E41DE388-F64F-304B-BD12-29226BD3D938}" presName="conn2-1" presStyleLbl="parChTrans1D4" presStyleIdx="32" presStyleCnt="38"/>
      <dgm:spPr bwMode="auto"/>
      <dgm:t>
        <a:bodyPr/>
        <a:lstStyle/>
        <a:p>
          <a:endParaRPr lang="de-DE"/>
        </a:p>
      </dgm:t>
    </dgm:pt>
    <dgm:pt modelId="{94071EF5-B1D0-0541-B1B2-65791FC5CE73}" type="pres">
      <dgm:prSet presAssocID="{E41DE388-F64F-304B-BD12-29226BD3D938}" presName="connTx" presStyleLbl="parChTrans1D4" presStyleIdx="32" presStyleCnt="38"/>
      <dgm:spPr bwMode="auto"/>
      <dgm:t>
        <a:bodyPr/>
        <a:lstStyle/>
        <a:p>
          <a:endParaRPr lang="de-DE"/>
        </a:p>
      </dgm:t>
    </dgm:pt>
    <dgm:pt modelId="{43517EE0-E848-9244-BAFB-AADD11E6E23C}" type="pres">
      <dgm:prSet presAssocID="{306C8B95-4B39-984F-BF28-06E3DD0ABF02}" presName="root2" presStyleCnt="0"/>
      <dgm:spPr bwMode="auto"/>
    </dgm:pt>
    <dgm:pt modelId="{72722DB7-2FE2-1E48-AD5F-DAC612EB1A10}" type="pres">
      <dgm:prSet presAssocID="{306C8B95-4B39-984F-BF28-06E3DD0ABF02}" presName="LevelTwoTextNode" presStyleLbl="node4" presStyleIdx="32" presStyleCnt="38" custScaleX="155072" custScaleY="67615" custLinFactX="64527" custLinFactNeighborX="100000" custLinFactNeighborY="2594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BE65D1C-0E58-0E4A-8E04-62A11AB98951}" type="pres">
      <dgm:prSet presAssocID="{306C8B95-4B39-984F-BF28-06E3DD0ABF02}" presName="level3hierChild" presStyleCnt="0"/>
      <dgm:spPr bwMode="auto"/>
    </dgm:pt>
    <dgm:pt modelId="{153A06ED-43A8-604E-9970-66336AF6B218}" type="pres">
      <dgm:prSet presAssocID="{DDF02875-AD60-5741-AAFB-38ECAD945625}" presName="conn2-1" presStyleLbl="parChTrans1D4" presStyleIdx="33" presStyleCnt="38"/>
      <dgm:spPr bwMode="auto"/>
      <dgm:t>
        <a:bodyPr/>
        <a:lstStyle/>
        <a:p>
          <a:endParaRPr lang="de-DE"/>
        </a:p>
      </dgm:t>
    </dgm:pt>
    <dgm:pt modelId="{D6E019BF-E09F-FA4A-93E7-2F25F06EA0A9}" type="pres">
      <dgm:prSet presAssocID="{DDF02875-AD60-5741-AAFB-38ECAD945625}" presName="connTx" presStyleLbl="parChTrans1D4" presStyleIdx="33" presStyleCnt="38"/>
      <dgm:spPr bwMode="auto"/>
      <dgm:t>
        <a:bodyPr/>
        <a:lstStyle/>
        <a:p>
          <a:endParaRPr lang="de-DE"/>
        </a:p>
      </dgm:t>
    </dgm:pt>
    <dgm:pt modelId="{B3E695C8-D372-BA40-91A4-00B0CAEE94A9}" type="pres">
      <dgm:prSet presAssocID="{E5BD2F43-A447-A047-A940-C3319ABB38DD}" presName="root2" presStyleCnt="0"/>
      <dgm:spPr bwMode="auto"/>
    </dgm:pt>
    <dgm:pt modelId="{48A58C89-C749-9F4E-AF42-C36622623B59}" type="pres">
      <dgm:prSet presAssocID="{E5BD2F43-A447-A047-A940-C3319ABB38DD}" presName="LevelTwoTextNode" presStyleLbl="node4" presStyleIdx="33" presStyleCnt="38" custScaleX="168572" custScaleY="67723" custLinFactX="65956" custLinFactNeighborX="100000" custLinFactNeighborY="19515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87493852-1A28-3D49-AE41-30AC18A5FE39}" type="pres">
      <dgm:prSet presAssocID="{E5BD2F43-A447-A047-A940-C3319ABB38DD}" presName="level3hierChild" presStyleCnt="0"/>
      <dgm:spPr bwMode="auto"/>
    </dgm:pt>
    <dgm:pt modelId="{AF20C8A5-B3D2-AE4D-9164-1973181CDCDF}" type="pres">
      <dgm:prSet presAssocID="{96A7375C-937C-2C40-B117-CE2771EF1F33}" presName="conn2-1" presStyleLbl="parChTrans1D2" presStyleIdx="3" presStyleCnt="4"/>
      <dgm:spPr bwMode="auto"/>
      <dgm:t>
        <a:bodyPr/>
        <a:lstStyle/>
        <a:p>
          <a:endParaRPr lang="de-DE"/>
        </a:p>
      </dgm:t>
    </dgm:pt>
    <dgm:pt modelId="{8D60F864-C94E-C747-8CF3-34348FD415F5}" type="pres">
      <dgm:prSet presAssocID="{96A7375C-937C-2C40-B117-CE2771EF1F33}" presName="connTx" presStyleLbl="parChTrans1D2" presStyleIdx="3" presStyleCnt="4"/>
      <dgm:spPr bwMode="auto"/>
      <dgm:t>
        <a:bodyPr/>
        <a:lstStyle/>
        <a:p>
          <a:endParaRPr lang="de-DE"/>
        </a:p>
      </dgm:t>
    </dgm:pt>
    <dgm:pt modelId="{B0B7030B-5840-7748-BDF0-BBA068963843}" type="pres">
      <dgm:prSet presAssocID="{5ECF5E02-14C4-A240-BDE0-BDDE9148BCC0}" presName="root2" presStyleCnt="0"/>
      <dgm:spPr bwMode="auto"/>
    </dgm:pt>
    <dgm:pt modelId="{FF2CDE4D-9250-BD44-9B0D-498651183F1A}" type="pres">
      <dgm:prSet presAssocID="{5ECF5E02-14C4-A240-BDE0-BDDE9148BCC0}" presName="LevelTwoTextNode" presStyleLbl="node2" presStyleIdx="3" presStyleCnt="4" custScaleX="173166" custScaleY="257609" custLinFactX="-200000" custLinFactNeighborX="-213995" custLinFactNeighborY="2689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7A7299AF-8B56-5147-AECD-FC89AB97490C}" type="pres">
      <dgm:prSet presAssocID="{5ECF5E02-14C4-A240-BDE0-BDDE9148BCC0}" presName="level3hierChild" presStyleCnt="0"/>
      <dgm:spPr bwMode="auto"/>
    </dgm:pt>
    <dgm:pt modelId="{DEB106AB-98A6-9243-8880-8EA8668487C0}" type="pres">
      <dgm:prSet presAssocID="{9F084AB3-D18C-304C-9C5A-6833CEF02651}" presName="conn2-1" presStyleLbl="parChTrans1D3" presStyleIdx="11" presStyleCnt="13"/>
      <dgm:spPr bwMode="auto"/>
      <dgm:t>
        <a:bodyPr/>
        <a:lstStyle/>
        <a:p>
          <a:endParaRPr lang="de-DE"/>
        </a:p>
      </dgm:t>
    </dgm:pt>
    <dgm:pt modelId="{ECEB57C6-8725-6F4C-BB58-07C1F84A3309}" type="pres">
      <dgm:prSet presAssocID="{9F084AB3-D18C-304C-9C5A-6833CEF02651}" presName="connTx" presStyleLbl="parChTrans1D3" presStyleIdx="11" presStyleCnt="13"/>
      <dgm:spPr bwMode="auto"/>
      <dgm:t>
        <a:bodyPr/>
        <a:lstStyle/>
        <a:p>
          <a:endParaRPr lang="de-DE"/>
        </a:p>
      </dgm:t>
    </dgm:pt>
    <dgm:pt modelId="{4B1378E8-D409-1A40-B126-C7A1B89050AB}" type="pres">
      <dgm:prSet presAssocID="{E299B2F7-C91E-EA46-972E-2245BF894FEB}" presName="root2" presStyleCnt="0"/>
      <dgm:spPr bwMode="auto"/>
    </dgm:pt>
    <dgm:pt modelId="{2BC4365B-0561-3B4A-B483-C85C470CBF85}" type="pres">
      <dgm:prSet presAssocID="{E299B2F7-C91E-EA46-972E-2245BF894FEB}" presName="LevelTwoTextNode" presStyleLbl="node3" presStyleIdx="11" presStyleCnt="13" custScaleX="285507" custScaleY="132419" custLinFactX="-63427" custLinFactNeighborX="-100000" custLinFactNeighborY="-46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C82C4B91-13D9-1547-B30B-6FBA75438442}" type="pres">
      <dgm:prSet presAssocID="{E299B2F7-C91E-EA46-972E-2245BF894FEB}" presName="level3hierChild" presStyleCnt="0"/>
      <dgm:spPr bwMode="auto"/>
    </dgm:pt>
    <dgm:pt modelId="{40B3943E-4071-A44D-B90D-182D4C7F4A0E}" type="pres">
      <dgm:prSet presAssocID="{E2E71F90-B1BB-BE42-8B79-AC77E444BBCF}" presName="conn2-1" presStyleLbl="parChTrans1D4" presStyleIdx="34" presStyleCnt="38"/>
      <dgm:spPr bwMode="auto"/>
      <dgm:t>
        <a:bodyPr/>
        <a:lstStyle/>
        <a:p>
          <a:endParaRPr lang="de-DE"/>
        </a:p>
      </dgm:t>
    </dgm:pt>
    <dgm:pt modelId="{75CE9970-ECE4-1A4E-8D14-9AE80ED610AF}" type="pres">
      <dgm:prSet presAssocID="{E2E71F90-B1BB-BE42-8B79-AC77E444BBCF}" presName="connTx" presStyleLbl="parChTrans1D4" presStyleIdx="34" presStyleCnt="38"/>
      <dgm:spPr bwMode="auto"/>
      <dgm:t>
        <a:bodyPr/>
        <a:lstStyle/>
        <a:p>
          <a:endParaRPr lang="de-DE"/>
        </a:p>
      </dgm:t>
    </dgm:pt>
    <dgm:pt modelId="{8AA12BF2-2043-B64B-872C-108ACD5F5F90}" type="pres">
      <dgm:prSet presAssocID="{7BD9E2B3-DCEF-ED49-977B-3EF216932A08}" presName="root2" presStyleCnt="0"/>
      <dgm:spPr bwMode="auto"/>
    </dgm:pt>
    <dgm:pt modelId="{B46A752C-0C93-AD48-AD23-80D91C9021E3}" type="pres">
      <dgm:prSet presAssocID="{7BD9E2B3-DCEF-ED49-977B-3EF216932A08}" presName="LevelTwoTextNode" presStyleLbl="node4" presStyleIdx="34" presStyleCnt="38" custScaleX="155573" custScaleY="67833" custLinFactX="92064" custLinFactNeighborX="100000" custLinFactNeighborY="17330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E20AE2A-9C82-9345-952B-96E9FC876DA0}" type="pres">
      <dgm:prSet presAssocID="{7BD9E2B3-DCEF-ED49-977B-3EF216932A08}" presName="level3hierChild" presStyleCnt="0"/>
      <dgm:spPr bwMode="auto"/>
    </dgm:pt>
    <dgm:pt modelId="{B0FBEF4F-8050-E04F-A26A-1DE99D832AA7}" type="pres">
      <dgm:prSet presAssocID="{C6ADFF5C-59A5-D041-A104-248F2C04CD28}" presName="conn2-1" presStyleLbl="parChTrans1D4" presStyleIdx="35" presStyleCnt="38"/>
      <dgm:spPr bwMode="auto"/>
      <dgm:t>
        <a:bodyPr/>
        <a:lstStyle/>
        <a:p>
          <a:endParaRPr lang="de-DE"/>
        </a:p>
      </dgm:t>
    </dgm:pt>
    <dgm:pt modelId="{BED22A2C-6238-1E44-BB84-F4110D68858D}" type="pres">
      <dgm:prSet presAssocID="{C6ADFF5C-59A5-D041-A104-248F2C04CD28}" presName="connTx" presStyleLbl="parChTrans1D4" presStyleIdx="35" presStyleCnt="38"/>
      <dgm:spPr bwMode="auto"/>
      <dgm:t>
        <a:bodyPr/>
        <a:lstStyle/>
        <a:p>
          <a:endParaRPr lang="de-DE"/>
        </a:p>
      </dgm:t>
    </dgm:pt>
    <dgm:pt modelId="{079A874E-B710-604F-BAD1-6A96112334FD}" type="pres">
      <dgm:prSet presAssocID="{8648342D-3974-5549-A927-642642E2F190}" presName="root2" presStyleCnt="0"/>
      <dgm:spPr bwMode="auto"/>
    </dgm:pt>
    <dgm:pt modelId="{531AA23B-8DC9-1748-907A-64CF981A82BD}" type="pres">
      <dgm:prSet presAssocID="{8648342D-3974-5549-A927-642642E2F190}" presName="LevelTwoTextNode" presStyleLbl="node4" presStyleIdx="35" presStyleCnt="38" custScaleX="167226" custScaleY="66969" custLinFactX="90336" custLinFactNeighborX="100000" custLinFactNeighborY="14026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2A22CDB4-9C0D-3145-936A-CC9E302AD0C9}" type="pres">
      <dgm:prSet presAssocID="{8648342D-3974-5549-A927-642642E2F190}" presName="level3hierChild" presStyleCnt="0"/>
      <dgm:spPr bwMode="auto"/>
    </dgm:pt>
    <dgm:pt modelId="{34EEF413-E21A-5F47-8ADF-BB82CEA2FAA9}" type="pres">
      <dgm:prSet presAssocID="{196044CE-69B1-B54E-96D6-9CF3E2D80106}" presName="conn2-1" presStyleLbl="parChTrans1D3" presStyleIdx="12" presStyleCnt="13"/>
      <dgm:spPr bwMode="auto"/>
      <dgm:t>
        <a:bodyPr/>
        <a:lstStyle/>
        <a:p>
          <a:endParaRPr lang="de-DE"/>
        </a:p>
      </dgm:t>
    </dgm:pt>
    <dgm:pt modelId="{CFD3C896-5EE8-854D-8592-EBF12A5E7C3C}" type="pres">
      <dgm:prSet presAssocID="{196044CE-69B1-B54E-96D6-9CF3E2D80106}" presName="connTx" presStyleLbl="parChTrans1D3" presStyleIdx="12" presStyleCnt="13"/>
      <dgm:spPr bwMode="auto"/>
      <dgm:t>
        <a:bodyPr/>
        <a:lstStyle/>
        <a:p>
          <a:endParaRPr lang="de-DE"/>
        </a:p>
      </dgm:t>
    </dgm:pt>
    <dgm:pt modelId="{41BC2EB4-875B-004E-89CB-130FB6322503}" type="pres">
      <dgm:prSet presAssocID="{DEC8A14B-3D39-2044-BCD6-4F69538BFBA9}" presName="root2" presStyleCnt="0"/>
      <dgm:spPr bwMode="auto"/>
    </dgm:pt>
    <dgm:pt modelId="{EC7B85AE-1BC5-5C4C-A92B-8E85D7E4F97D}" type="pres">
      <dgm:prSet presAssocID="{DEC8A14B-3D39-2044-BCD6-4F69538BFBA9}" presName="LevelTwoTextNode" presStyleLbl="node3" presStyleIdx="12" presStyleCnt="13" custScaleX="450092" custScaleY="134574" custLinFactX="-63427" custLinFactNeighborX="-100000" custLinFactNeighborY="4669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D93BFE0E-3410-B442-B312-203BE949CFE2}" type="pres">
      <dgm:prSet presAssocID="{DEC8A14B-3D39-2044-BCD6-4F69538BFBA9}" presName="level3hierChild" presStyleCnt="0"/>
      <dgm:spPr bwMode="auto"/>
    </dgm:pt>
    <dgm:pt modelId="{16CF6E3A-A228-6B47-8894-1C21670F5C4A}" type="pres">
      <dgm:prSet presAssocID="{FBEBB719-4F26-FB4D-A338-4AC06E41B49A}" presName="conn2-1" presStyleLbl="parChTrans1D4" presStyleIdx="36" presStyleCnt="38"/>
      <dgm:spPr bwMode="auto"/>
      <dgm:t>
        <a:bodyPr/>
        <a:lstStyle/>
        <a:p>
          <a:endParaRPr lang="de-DE"/>
        </a:p>
      </dgm:t>
    </dgm:pt>
    <dgm:pt modelId="{226E731A-EA92-2E47-83AE-7677FB98841A}" type="pres">
      <dgm:prSet presAssocID="{FBEBB719-4F26-FB4D-A338-4AC06E41B49A}" presName="connTx" presStyleLbl="parChTrans1D4" presStyleIdx="36" presStyleCnt="38"/>
      <dgm:spPr bwMode="auto"/>
      <dgm:t>
        <a:bodyPr/>
        <a:lstStyle/>
        <a:p>
          <a:endParaRPr lang="de-DE"/>
        </a:p>
      </dgm:t>
    </dgm:pt>
    <dgm:pt modelId="{57BD7BB9-4D32-F744-A453-0C7792579FED}" type="pres">
      <dgm:prSet presAssocID="{F3E445EB-8306-264D-BD0B-10070E6E4C6A}" presName="root2" presStyleCnt="0"/>
      <dgm:spPr bwMode="auto"/>
    </dgm:pt>
    <dgm:pt modelId="{3FA67BF0-3CF5-334C-9667-1EB903ED89D9}" type="pres">
      <dgm:prSet presAssocID="{F3E445EB-8306-264D-BD0B-10070E6E4C6A}" presName="LevelTwoTextNode" presStyleLbl="node4" presStyleIdx="36" presStyleCnt="38" custScaleX="157383" custScaleY="68298" custLinFactNeighborX="26214" custLinFactNeighborY="7462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49ABFF52-6950-DD48-96A8-105BF9884FA4}" type="pres">
      <dgm:prSet presAssocID="{F3E445EB-8306-264D-BD0B-10070E6E4C6A}" presName="level3hierChild" presStyleCnt="0"/>
      <dgm:spPr bwMode="auto"/>
    </dgm:pt>
    <dgm:pt modelId="{FA7AE551-5E56-2740-9D5E-3041EC225568}" type="pres">
      <dgm:prSet presAssocID="{00FAAB59-F191-C645-84F7-5F4EC3C30AC0}" presName="conn2-1" presStyleLbl="parChTrans1D4" presStyleIdx="37" presStyleCnt="38"/>
      <dgm:spPr bwMode="auto"/>
      <dgm:t>
        <a:bodyPr/>
        <a:lstStyle/>
        <a:p>
          <a:endParaRPr lang="de-DE"/>
        </a:p>
      </dgm:t>
    </dgm:pt>
    <dgm:pt modelId="{2D7C3E80-3857-4245-9253-57FB999B869F}" type="pres">
      <dgm:prSet presAssocID="{00FAAB59-F191-C645-84F7-5F4EC3C30AC0}" presName="connTx" presStyleLbl="parChTrans1D4" presStyleIdx="37" presStyleCnt="38"/>
      <dgm:spPr bwMode="auto"/>
      <dgm:t>
        <a:bodyPr/>
        <a:lstStyle/>
        <a:p>
          <a:endParaRPr lang="de-DE"/>
        </a:p>
      </dgm:t>
    </dgm:pt>
    <dgm:pt modelId="{ECA884A6-8BEF-E048-B23D-48BFDFA4E0A5}" type="pres">
      <dgm:prSet presAssocID="{69A440C3-AA45-A642-952E-2CA3AE522EC5}" presName="root2" presStyleCnt="0"/>
      <dgm:spPr bwMode="auto"/>
    </dgm:pt>
    <dgm:pt modelId="{FAEF9F54-803F-5F4B-9E5C-0428D1599B72}" type="pres">
      <dgm:prSet presAssocID="{69A440C3-AA45-A642-952E-2CA3AE522EC5}" presName="LevelTwoTextNode" presStyleLbl="node4" presStyleIdx="37" presStyleCnt="38" custScaleX="156625" custScaleY="67969" custLinFactNeighborX="23492" custLinFactNeighborY="1354">
        <dgm:presLayoutVars>
          <dgm:chPref val="3"/>
        </dgm:presLayoutVars>
      </dgm:prSet>
      <dgm:spPr bwMode="auto"/>
      <dgm:t>
        <a:bodyPr/>
        <a:lstStyle/>
        <a:p>
          <a:endParaRPr lang="de-DE"/>
        </a:p>
      </dgm:t>
    </dgm:pt>
    <dgm:pt modelId="{B87EEE82-0E32-E94B-B02D-98F716A253D9}" type="pres">
      <dgm:prSet presAssocID="{69A440C3-AA45-A642-952E-2CA3AE522EC5}" presName="level3hierChild" presStyleCnt="0"/>
      <dgm:spPr bwMode="auto"/>
    </dgm:pt>
  </dgm:ptLst>
  <dgm:cxnLst>
    <dgm:cxn modelId="{CADDEF69-3F16-1941-8745-66F342867F1E}" srcId="{3E37F45D-73C3-BE47-A0BE-03603DAFBA74}" destId="{0D086114-86D6-4741-AE06-1682E7B27031}" srcOrd="1" destOrd="0" parTransId="{BCDD0A7C-DE6C-3245-9902-929FAE78A58E}" sibTransId="{F2A49208-33F8-3B42-ACBF-8E44B03B2BF9}"/>
    <dgm:cxn modelId="{9B61C4DA-EA58-8C42-9464-F44E1DBB2777}" type="presOf" srcId="{E299B2F7-C91E-EA46-972E-2245BF894FEB}" destId="{2BC4365B-0561-3B4A-B483-C85C470CBF85}" srcOrd="0" destOrd="0" presId="urn:microsoft.com/office/officeart/2005/8/layout/hierarchy2"/>
    <dgm:cxn modelId="{00AAABE8-A5D0-694B-A67F-DD1965CE4A7B}" type="presOf" srcId="{728F9898-EF1D-7241-A248-4063270A7632}" destId="{9B87B51F-296B-BB47-A01B-B6F8736E5ABA}" srcOrd="1" destOrd="0" presId="urn:microsoft.com/office/officeart/2005/8/layout/hierarchy2"/>
    <dgm:cxn modelId="{C8BBD2A2-749A-C147-B47D-D57CCCA2EA2B}" type="presOf" srcId="{45096BF2-87EC-5C4C-92A1-A9DF65C2E381}" destId="{3000B315-EF15-4543-9615-CC5E0CB08063}" srcOrd="1" destOrd="0" presId="urn:microsoft.com/office/officeart/2005/8/layout/hierarchy2"/>
    <dgm:cxn modelId="{F637E83B-1707-D64B-8C55-83F9B3F0E0D3}" type="presOf" srcId="{244FBDE2-E3A5-5A46-AD68-88969D2561DE}" destId="{BA01D000-32AA-3B42-82CC-C0C942BA1AAF}" srcOrd="0" destOrd="0" presId="urn:microsoft.com/office/officeart/2005/8/layout/hierarchy2"/>
    <dgm:cxn modelId="{1B75B856-47DE-3C4A-BEF3-8DA11EEB0306}" type="presOf" srcId="{DDF02875-AD60-5741-AAFB-38ECAD945625}" destId="{D6E019BF-E09F-FA4A-93E7-2F25F06EA0A9}" srcOrd="1" destOrd="0" presId="urn:microsoft.com/office/officeart/2005/8/layout/hierarchy2"/>
    <dgm:cxn modelId="{7E90CA95-318D-E14E-8906-05035AB2BDA3}" type="presOf" srcId="{23A4D4F6-2D52-7442-AA7D-382812C17462}" destId="{BEC672DE-AEE5-5F43-9C32-1BFED06C3D1C}" srcOrd="1" destOrd="0" presId="urn:microsoft.com/office/officeart/2005/8/layout/hierarchy2"/>
    <dgm:cxn modelId="{8570078C-2139-024D-BAD2-00DA8E869D0F}" type="presOf" srcId="{6F9C1A7B-0D58-7945-92BE-BD14A33EF8BD}" destId="{C3051C4F-BD5F-7F48-BAEB-D1290A8F6A82}" srcOrd="1" destOrd="0" presId="urn:microsoft.com/office/officeart/2005/8/layout/hierarchy2"/>
    <dgm:cxn modelId="{4400600D-8339-5A49-A2AA-E07C1F85EAF3}" type="presOf" srcId="{AC1BA660-72D5-8F47-AC9E-EEE78F9ADDA5}" destId="{A1EE7D06-55C3-404E-B365-F5F26EFD03AE}" srcOrd="0" destOrd="0" presId="urn:microsoft.com/office/officeart/2005/8/layout/hierarchy2"/>
    <dgm:cxn modelId="{69F25AC5-76ED-E74B-B074-9C514F4D0067}" type="presOf" srcId="{AE3D77E8-D6D1-E141-BCDD-43E2EBB56147}" destId="{36C7B595-F14F-DD49-AC54-F744A204554E}" srcOrd="0" destOrd="0" presId="urn:microsoft.com/office/officeart/2005/8/layout/hierarchy2"/>
    <dgm:cxn modelId="{A0414ECC-FFEA-9444-8C9E-517E641B1136}" type="presOf" srcId="{23A4D4F6-2D52-7442-AA7D-382812C17462}" destId="{6AD8EFD4-6C97-9944-96FA-B1ED108A7BDD}" srcOrd="0" destOrd="0" presId="urn:microsoft.com/office/officeart/2005/8/layout/hierarchy2"/>
    <dgm:cxn modelId="{B92C1626-BA35-814C-8A21-BA23E9E82D1E}" type="presOf" srcId="{9F084AB3-D18C-304C-9C5A-6833CEF02651}" destId="{DEB106AB-98A6-9243-8880-8EA8668487C0}" srcOrd="0" destOrd="0" presId="urn:microsoft.com/office/officeart/2005/8/layout/hierarchy2"/>
    <dgm:cxn modelId="{81A447A1-274C-C74B-89C1-12BF5178CFC7}" type="presOf" srcId="{B0483E22-1C22-1346-A679-D63861AB1ECD}" destId="{3FBF6764-90E1-1A40-B6A1-7B5D7F8661E9}" srcOrd="1" destOrd="0" presId="urn:microsoft.com/office/officeart/2005/8/layout/hierarchy2"/>
    <dgm:cxn modelId="{531EEB8F-63E1-E548-81AB-836C099C7D50}" srcId="{21CA32EB-8F3F-0941-B5A0-21F253AE6A4F}" destId="{B4A7A020-3344-9641-A270-73F459608382}" srcOrd="3" destOrd="0" parTransId="{F27D4B0C-6D87-F645-9C74-317C89DA54B9}" sibTransId="{92CFC91A-5EB6-0141-8D44-A38EC4577271}"/>
    <dgm:cxn modelId="{A5D6C54B-A65F-4F42-8B33-B06116271BAC}" type="presOf" srcId="{DE73CF3D-A12F-6740-8492-BC7222188C2E}" destId="{6F787D7F-647D-714F-9161-B522155E8250}" srcOrd="1" destOrd="0" presId="urn:microsoft.com/office/officeart/2005/8/layout/hierarchy2"/>
    <dgm:cxn modelId="{C4A5CEC7-61D6-CF4A-8F8A-D338EF8AB314}" type="presOf" srcId="{F33B73E0-DF0C-5D42-BF21-BDBEDC16B739}" destId="{039439FB-F572-4040-9C01-2C5C6E9D1633}" srcOrd="1" destOrd="0" presId="urn:microsoft.com/office/officeart/2005/8/layout/hierarchy2"/>
    <dgm:cxn modelId="{BB2CA0A8-9573-424D-8BCA-4FD869B2559B}" type="presOf" srcId="{E41DE388-F64F-304B-BD12-29226BD3D938}" destId="{94071EF5-B1D0-0541-B1B2-65791FC5CE73}" srcOrd="1" destOrd="0" presId="urn:microsoft.com/office/officeart/2005/8/layout/hierarchy2"/>
    <dgm:cxn modelId="{69E3704E-7942-DF43-85B4-059E12F8CF6A}" type="presOf" srcId="{BDD90030-7BF4-664A-8915-EA9A9AEDF08D}" destId="{5FB1A33A-1160-AC40-AB64-9097B651CA67}" srcOrd="1" destOrd="0" presId="urn:microsoft.com/office/officeart/2005/8/layout/hierarchy2"/>
    <dgm:cxn modelId="{E2C9D107-5859-6B46-A8EE-60A388BDA761}" type="presOf" srcId="{1525B99C-DEB1-8648-902E-CC75135A566C}" destId="{20A1EFE0-9FCC-6C40-86A1-00A5090F92F7}" srcOrd="1" destOrd="0" presId="urn:microsoft.com/office/officeart/2005/8/layout/hierarchy2"/>
    <dgm:cxn modelId="{0198A811-B8D4-DB4A-9638-2D04CBAAA2F8}" type="presOf" srcId="{BDD90030-7BF4-664A-8915-EA9A9AEDF08D}" destId="{E581630E-351F-9640-92AA-E008651C79A0}" srcOrd="0" destOrd="0" presId="urn:microsoft.com/office/officeart/2005/8/layout/hierarchy2"/>
    <dgm:cxn modelId="{007A8CC0-46B3-4E4A-B68E-FA609FB66756}" type="presOf" srcId="{1F882222-F677-8F45-9925-14CABD5E6F7B}" destId="{22AF804B-E0B6-7040-BEDC-82547DDB28F6}" srcOrd="1" destOrd="0" presId="urn:microsoft.com/office/officeart/2005/8/layout/hierarchy2"/>
    <dgm:cxn modelId="{EDD2A91C-31AD-294D-A050-24DBC236EA63}" srcId="{B4A7A020-3344-9641-A270-73F459608382}" destId="{DE1AE4F4-C283-964B-904C-4E689372D67E}" srcOrd="1" destOrd="0" parTransId="{2F643A88-19BE-A843-A975-DE30CA7D4212}" sibTransId="{265C9122-0E57-2042-85C5-EC50CB8BAA5E}"/>
    <dgm:cxn modelId="{C3B7EAB1-319B-B645-A7DE-4ECD780E2993}" type="presOf" srcId="{B0483E22-1C22-1346-A679-D63861AB1ECD}" destId="{BD38A3AD-586A-D541-B81F-6E8EEBC303DE}" srcOrd="0" destOrd="0" presId="urn:microsoft.com/office/officeart/2005/8/layout/hierarchy2"/>
    <dgm:cxn modelId="{1B45A634-2B36-E64C-83F9-913F61AFB77E}" type="presOf" srcId="{CD00AED0-EAE0-0D41-AF30-8768A74EF5F1}" destId="{CADF1E9B-C85B-4544-943F-791F46B0BD6F}" srcOrd="1" destOrd="0" presId="urn:microsoft.com/office/officeart/2005/8/layout/hierarchy2"/>
    <dgm:cxn modelId="{A68857F0-FCD3-ED42-90A9-E3AE7D72898F}" type="presOf" srcId="{DE8A5A39-4868-0D4E-B5DD-639911F6CAEE}" destId="{DCAE17B8-B4E3-6F4A-88A9-77C80FB235F5}" srcOrd="1" destOrd="0" presId="urn:microsoft.com/office/officeart/2005/8/layout/hierarchy2"/>
    <dgm:cxn modelId="{6328F379-5F5C-7F46-8612-4D7E65C4B537}" type="presOf" srcId="{73D718C9-9140-A541-9A32-CC5125422EE5}" destId="{EE7263E3-36DC-B14E-B90E-DAAEC1134A9E}" srcOrd="1" destOrd="0" presId="urn:microsoft.com/office/officeart/2005/8/layout/hierarchy2"/>
    <dgm:cxn modelId="{47C0B3D7-98E6-7F40-B1F8-37946359C050}" type="presOf" srcId="{BEB5F8C9-6930-1244-BB04-1BF7BDB3E150}" destId="{D26FE77A-6AB4-564E-B8FC-B0145B4D777F}" srcOrd="0" destOrd="0" presId="urn:microsoft.com/office/officeart/2005/8/layout/hierarchy2"/>
    <dgm:cxn modelId="{5FB7B79C-0A07-9A4C-B461-4BA1D832865E}" type="presOf" srcId="{9F084AB3-D18C-304C-9C5A-6833CEF02651}" destId="{ECEB57C6-8725-6F4C-BB58-07C1F84A3309}" srcOrd="1" destOrd="0" presId="urn:microsoft.com/office/officeart/2005/8/layout/hierarchy2"/>
    <dgm:cxn modelId="{DF5E1098-97EE-0649-84C1-12F4AB5854F5}" srcId="{17314974-51D3-2D43-84C1-EA42865025DA}" destId="{0B8B501B-2D77-2043-B41B-CD1C960EA59B}" srcOrd="0" destOrd="0" parTransId="{CD00AED0-EAE0-0D41-AF30-8768A74EF5F1}" sibTransId="{190917F4-FF22-8F4A-BF05-1C9ABFD7BAE7}"/>
    <dgm:cxn modelId="{00C4591C-5400-CB4D-8374-A792DDDE3E42}" type="presOf" srcId="{46F41214-8226-A94A-B5E2-513CD09EC8FB}" destId="{F0A032C7-B879-6B4A-AA39-E4BE22D4F5E0}" srcOrd="0" destOrd="0" presId="urn:microsoft.com/office/officeart/2005/8/layout/hierarchy2"/>
    <dgm:cxn modelId="{276A5D67-C9F6-E041-8107-71B08398A985}" type="presOf" srcId="{DE8A5A39-4868-0D4E-B5DD-639911F6CAEE}" destId="{5CE5748B-3C5D-304E-AEEF-BB2750DDE404}" srcOrd="0" destOrd="0" presId="urn:microsoft.com/office/officeart/2005/8/layout/hierarchy2"/>
    <dgm:cxn modelId="{42CBF9C4-EDCB-764F-B39D-018D5CE49F3C}" type="presOf" srcId="{0CFAA7B6-16E5-E44C-A64D-00012304EA50}" destId="{BDF6CADC-306C-A64D-B21B-B7C721008081}" srcOrd="0" destOrd="0" presId="urn:microsoft.com/office/officeart/2005/8/layout/hierarchy2"/>
    <dgm:cxn modelId="{1D40670C-BAF3-1147-8338-A233ED6245E7}" type="presOf" srcId="{E3805AA2-2F2D-824F-B17C-D29D8394C825}" destId="{011741A2-70AB-DA48-9AC1-62D66BE59FC6}" srcOrd="1" destOrd="0" presId="urn:microsoft.com/office/officeart/2005/8/layout/hierarchy2"/>
    <dgm:cxn modelId="{4AB8EF28-7D4A-0742-867A-03633C582B4C}" type="presOf" srcId="{CE23629E-D27D-8C4C-BFDC-D0FC471AF563}" destId="{5CFCE59E-3C50-834F-BF05-9CB340C98E51}" srcOrd="0" destOrd="0" presId="urn:microsoft.com/office/officeart/2005/8/layout/hierarchy2"/>
    <dgm:cxn modelId="{1B885576-E70C-DF44-8F36-F4D7634E3329}" type="presOf" srcId="{558608CD-014C-604C-BD41-80CF5BC94253}" destId="{1B11ED38-FC43-AC4C-89B0-A116E644DF30}" srcOrd="1" destOrd="0" presId="urn:microsoft.com/office/officeart/2005/8/layout/hierarchy2"/>
    <dgm:cxn modelId="{48B23290-A920-F645-A6A8-0C6C0BB89193}" srcId="{21CA32EB-8F3F-0941-B5A0-21F253AE6A4F}" destId="{77335F6F-1969-AE43-94C7-9B02D80413D3}" srcOrd="5" destOrd="0" parTransId="{304E3C42-FFBD-A248-B161-526FC525E1DD}" sibTransId="{62448876-1F9D-CD47-968D-FD79B8306B05}"/>
    <dgm:cxn modelId="{87D87925-3069-1B46-8FF2-7569C0C354C9}" type="presOf" srcId="{D1CCB3A4-7ECC-A441-BEB5-68BA92040297}" destId="{257F29FA-ED00-374E-9FB6-F1EBCBD9C1A3}" srcOrd="0" destOrd="0" presId="urn:microsoft.com/office/officeart/2005/8/layout/hierarchy2"/>
    <dgm:cxn modelId="{22558974-DC8C-2A43-AC66-E67CCDB2B840}" type="presOf" srcId="{BB9446C6-6277-CC4E-8B87-75C46A66AD96}" destId="{37D45444-3AB2-8B43-8FB7-AACBD68C5541}" srcOrd="0" destOrd="0" presId="urn:microsoft.com/office/officeart/2005/8/layout/hierarchy2"/>
    <dgm:cxn modelId="{2C2ED57F-E496-3E45-84CC-33837D9C4898}" type="presOf" srcId="{AF9B106A-6B5C-4244-925E-DD1C8B57E227}" destId="{DA55254B-408D-8342-BC33-15657ED81504}" srcOrd="0" destOrd="0" presId="urn:microsoft.com/office/officeart/2005/8/layout/hierarchy2"/>
    <dgm:cxn modelId="{1A48277B-A4F3-7846-AFE1-A85A210E769E}" type="presOf" srcId="{F33B73E0-DF0C-5D42-BF21-BDBEDC16B739}" destId="{5BB012E5-9922-054F-AFC9-1F650AEC4AE6}" srcOrd="0" destOrd="0" presId="urn:microsoft.com/office/officeart/2005/8/layout/hierarchy2"/>
    <dgm:cxn modelId="{3EFC187A-9D2F-2345-8E0F-8BD8FB9CF383}" srcId="{7740E2FF-A125-0D4D-84A7-CBDB8A7BF175}" destId="{61654141-C549-5342-A0D6-461D9B0CF20C}" srcOrd="0" destOrd="0" parTransId="{46F41214-8226-A94A-B5E2-513CD09EC8FB}" sibTransId="{A3BA4464-1E5C-1345-A803-1CF3859BA1C8}"/>
    <dgm:cxn modelId="{D0F2C471-84F3-C148-88BF-B2D068B76158}" type="presOf" srcId="{4BB31EAF-4CBB-A149-82BC-C77A3048672F}" destId="{A7FFAE1C-7AAE-ED4C-ACF6-03FF88673E87}" srcOrd="0" destOrd="0" presId="urn:microsoft.com/office/officeart/2005/8/layout/hierarchy2"/>
    <dgm:cxn modelId="{B31B39B6-75D2-654F-9914-48A6C50D28F2}" type="presOf" srcId="{833ED047-CC90-4341-8F2C-C66DD1C53591}" destId="{F9C0AC77-6D17-214B-BB6E-6C98162F40A7}" srcOrd="0" destOrd="0" presId="urn:microsoft.com/office/officeart/2005/8/layout/hierarchy2"/>
    <dgm:cxn modelId="{1944CB5E-F473-E045-B7A1-D9C4DAF6F46F}" srcId="{CEF1D46A-A1B2-3849-AB9E-7E8D37C52249}" destId="{EC809B71-B317-4641-9563-E526FDBD3A95}" srcOrd="1" destOrd="0" parTransId="{EAB45DFE-1192-E247-9886-147B936A3F7E}" sibTransId="{BEF68956-1BE2-024B-A34D-276FA9621377}"/>
    <dgm:cxn modelId="{A44341EF-75A1-FB4D-B8C3-38F397DD6878}" type="presOf" srcId="{68AAFD2C-30C3-824F-858E-91BFA030FF46}" destId="{4BD6DB7F-51DF-DC44-8C6B-B89B3D5F3A44}" srcOrd="0" destOrd="0" presId="urn:microsoft.com/office/officeart/2005/8/layout/hierarchy2"/>
    <dgm:cxn modelId="{7CCDCD5A-86E8-DD4F-B1B4-1C6FB6900D0F}" type="presOf" srcId="{84922AE3-7283-004D-AA78-9A384E2DAD0E}" destId="{D6B5FFFF-1214-2340-BC38-634793E6F0FB}" srcOrd="1" destOrd="0" presId="urn:microsoft.com/office/officeart/2005/8/layout/hierarchy2"/>
    <dgm:cxn modelId="{14F268E5-0905-6A43-8532-215139C870B4}" srcId="{21CA32EB-8F3F-0941-B5A0-21F253AE6A4F}" destId="{97E0D37E-DD78-8C48-B5A7-F28FD5706626}" srcOrd="1" destOrd="0" parTransId="{0CFAA7B6-16E5-E44C-A64D-00012304EA50}" sibTransId="{4B206696-D51F-364E-8597-42891CE2CD10}"/>
    <dgm:cxn modelId="{77C6C27E-0244-6748-BC08-608399D04116}" srcId="{E299B2F7-C91E-EA46-972E-2245BF894FEB}" destId="{8648342D-3974-5549-A927-642642E2F190}" srcOrd="1" destOrd="0" parTransId="{C6ADFF5C-59A5-D041-A104-248F2C04CD28}" sibTransId="{E0FCA0C4-7A0F-084C-86C3-53D661777C46}"/>
    <dgm:cxn modelId="{AB81DF95-ACBE-8E4B-B743-76AF88A7DBFF}" type="presOf" srcId="{196044CE-69B1-B54E-96D6-9CF3E2D80106}" destId="{34EEF413-E21A-5F47-8ADF-BB82CEA2FAA9}" srcOrd="0" destOrd="0" presId="urn:microsoft.com/office/officeart/2005/8/layout/hierarchy2"/>
    <dgm:cxn modelId="{747CD373-763B-0947-A2A2-11FF986DA687}" type="presOf" srcId="{87B2979E-A772-F545-B3FD-75C74DCFAE21}" destId="{A97C2C78-98F9-7948-ABE5-6D12FD4D2AB4}" srcOrd="0" destOrd="0" presId="urn:microsoft.com/office/officeart/2005/8/layout/hierarchy2"/>
    <dgm:cxn modelId="{E7A56317-8BDD-E44C-A68A-32B8E9A438C6}" type="presOf" srcId="{BEF23393-CA35-E84F-8965-017DAAB42093}" destId="{F6D86EB7-4724-564E-8242-E395031FEEE0}" srcOrd="0" destOrd="0" presId="urn:microsoft.com/office/officeart/2005/8/layout/hierarchy2"/>
    <dgm:cxn modelId="{3929E3D9-D904-574F-BF7A-E64C9417A7BE}" type="presOf" srcId="{96A7375C-937C-2C40-B117-CE2771EF1F33}" destId="{AF20C8A5-B3D2-AE4D-9164-1973181CDCDF}" srcOrd="0" destOrd="0" presId="urn:microsoft.com/office/officeart/2005/8/layout/hierarchy2"/>
    <dgm:cxn modelId="{D90358AC-15B3-0E4C-ABBB-9899AFE54BED}" srcId="{2BD6A3A6-B910-034D-93E7-95D72FB173E1}" destId="{C0D34CE1-EBC3-304F-9798-1684AAA6C57D}" srcOrd="1" destOrd="0" parTransId="{BDD90030-7BF4-664A-8915-EA9A9AEDF08D}" sibTransId="{75648623-52D6-BF42-A6D7-BC109440D7C1}"/>
    <dgm:cxn modelId="{E45F9C09-5DCF-E84F-8D93-DADF782B56D3}" type="presOf" srcId="{690BCC3E-02C5-9D48-921D-9D0CED31305B}" destId="{55BC36B9-BC4D-6F4E-997D-945ED3024DA0}" srcOrd="1" destOrd="0" presId="urn:microsoft.com/office/officeart/2005/8/layout/hierarchy2"/>
    <dgm:cxn modelId="{51719651-070A-254C-9078-087C584B24D4}" srcId="{97E0D37E-DD78-8C48-B5A7-F28FD5706626}" destId="{547EE17F-DBC7-4441-B612-0FA5654A8038}" srcOrd="0" destOrd="0" parTransId="{E3805AA2-2F2D-824F-B17C-D29D8394C825}" sibTransId="{26C7BEF2-B2A8-4D41-83EC-140981E0490E}"/>
    <dgm:cxn modelId="{C7783A60-B2DA-4341-9106-99297EC42FA1}" type="presOf" srcId="{EAB45DFE-1192-E247-9886-147B936A3F7E}" destId="{5E0EE5E5-C5CC-5548-815C-E4CD6ED7C044}" srcOrd="0" destOrd="0" presId="urn:microsoft.com/office/officeart/2005/8/layout/hierarchy2"/>
    <dgm:cxn modelId="{87DB33CE-FFDD-524B-80B0-7DBE1136883B}" type="presOf" srcId="{CE23629E-D27D-8C4C-BFDC-D0FC471AF563}" destId="{94E041BE-AC83-634F-A3DF-ABAF957F64EA}" srcOrd="1" destOrd="0" presId="urn:microsoft.com/office/officeart/2005/8/layout/hierarchy2"/>
    <dgm:cxn modelId="{046D5AC6-1470-FD48-858D-91562CC49B94}" type="presOf" srcId="{DDF02875-AD60-5741-AAFB-38ECAD945625}" destId="{153A06ED-43A8-604E-9970-66336AF6B218}" srcOrd="0" destOrd="0" presId="urn:microsoft.com/office/officeart/2005/8/layout/hierarchy2"/>
    <dgm:cxn modelId="{29FBAE79-9FFC-054C-8702-3DDEDD9E6412}" type="presOf" srcId="{691F6B2C-3033-9E4C-B563-73321651E813}" destId="{32C00A08-2524-CC4C-8ECE-4B2879C29345}" srcOrd="0" destOrd="0" presId="urn:microsoft.com/office/officeart/2005/8/layout/hierarchy2"/>
    <dgm:cxn modelId="{A4FD9C4F-E6AB-BF46-997A-AA0AA25AE2C2}" type="presOf" srcId="{DE73CF3D-A12F-6740-8492-BC7222188C2E}" destId="{569579B5-1861-FC4D-8ABD-B6F2D66FEEE9}" srcOrd="0" destOrd="0" presId="urn:microsoft.com/office/officeart/2005/8/layout/hierarchy2"/>
    <dgm:cxn modelId="{74B2E18B-1156-9A4A-A704-63888E1922F5}" type="presOf" srcId="{777287C5-BACB-8E45-B061-5FDF9B0BA58B}" destId="{EE77AB99-8BAC-4D43-9314-D908B69DB894}" srcOrd="0" destOrd="0" presId="urn:microsoft.com/office/officeart/2005/8/layout/hierarchy2"/>
    <dgm:cxn modelId="{3F8362CC-EACC-704B-8F8E-963BE43E9DE3}" srcId="{825E8F46-CC32-3344-AAE7-D4E5A2D51ABD}" destId="{2BD6A3A6-B910-034D-93E7-95D72FB173E1}" srcOrd="0" destOrd="0" parTransId="{23A4D4F6-2D52-7442-AA7D-382812C17462}" sibTransId="{6FE4C0FF-F253-1347-84AD-358B24722145}"/>
    <dgm:cxn modelId="{6C70DF22-53C8-6641-B756-159C3385F1A0}" type="presOf" srcId="{60D4FB15-7AAC-B74C-9219-D61BC93C3237}" destId="{BA854B46-3A03-4444-92B8-19EE58DFA8C0}" srcOrd="1" destOrd="0" presId="urn:microsoft.com/office/officeart/2005/8/layout/hierarchy2"/>
    <dgm:cxn modelId="{F91D3AE4-9ED3-F741-8A7C-8E4BD1BDFC22}" type="presOf" srcId="{69A440C3-AA45-A642-952E-2CA3AE522EC5}" destId="{FAEF9F54-803F-5F4B-9E5C-0428D1599B72}" srcOrd="0" destOrd="0" presId="urn:microsoft.com/office/officeart/2005/8/layout/hierarchy2"/>
    <dgm:cxn modelId="{4EEB7B85-F39E-634B-A3E7-263B0A870F5A}" type="presOf" srcId="{304E3C42-FFBD-A248-B161-526FC525E1DD}" destId="{A0EDB9A3-AF4E-FB4B-BC4D-3143CD2A6C64}" srcOrd="0" destOrd="0" presId="urn:microsoft.com/office/officeart/2005/8/layout/hierarchy2"/>
    <dgm:cxn modelId="{B7FD20BA-B010-C74E-893B-94E188D6BF59}" srcId="{66587E6C-E0AE-3042-84E1-7792141AC446}" destId="{306C8B95-4B39-984F-BF28-06E3DD0ABF02}" srcOrd="0" destOrd="0" parTransId="{E41DE388-F64F-304B-BD12-29226BD3D938}" sibTransId="{C22C1502-D596-DD4C-B083-BA22278F9607}"/>
    <dgm:cxn modelId="{79FFFFD7-FEF9-5840-B1D2-40DF47F6B1A1}" srcId="{E4F45EED-AE77-784B-8C97-0D94ADBCECE1}" destId="{E2E90B7C-0678-E44E-90CC-6A43F9212B7B}" srcOrd="0" destOrd="0" parTransId="{728F9898-EF1D-7241-A248-4063270A7632}" sibTransId="{1EF4A1ED-DD3B-8647-ACCB-FABA8E198036}"/>
    <dgm:cxn modelId="{EC0572A0-735E-A44B-B455-BB501D639D05}" srcId="{938753A0-2BE4-8C4F-926F-B9033D4D67C5}" destId="{3AD7E9D0-5258-F94C-815F-E44129D0B20A}" srcOrd="2" destOrd="0" parTransId="{D021493C-3E33-0940-B502-8220A3EFF156}" sibTransId="{706C11AC-270D-4B4D-B973-A451C6E1D69E}"/>
    <dgm:cxn modelId="{F48D196D-E94E-B14D-B7FF-FC9B110C632D}" type="presOf" srcId="{CCB89CFA-F394-D04A-A27E-A8333568B211}" destId="{7B841661-1920-7B42-AC3C-2161A6E2EBE1}" srcOrd="1" destOrd="0" presId="urn:microsoft.com/office/officeart/2005/8/layout/hierarchy2"/>
    <dgm:cxn modelId="{25FA51D0-25E2-5D4F-A4C1-225A5AB768EE}" type="presOf" srcId="{016F0F4C-D7F4-D74E-ACA7-05D0C5BB9C86}" destId="{82FA1B59-43CF-0E4C-8AA8-61810ABD93F1}" srcOrd="0" destOrd="0" presId="urn:microsoft.com/office/officeart/2005/8/layout/hierarchy2"/>
    <dgm:cxn modelId="{8BE16F77-F982-E54E-BE80-B4C663A1B684}" type="presOf" srcId="{E2E71F90-B1BB-BE42-8B79-AC77E444BBCF}" destId="{40B3943E-4071-A44D-B90D-182D4C7F4A0E}" srcOrd="0" destOrd="0" presId="urn:microsoft.com/office/officeart/2005/8/layout/hierarchy2"/>
    <dgm:cxn modelId="{96DEA712-CF1E-0347-8E63-E36A25BBA2E5}" type="presOf" srcId="{E68BB66D-A8A3-764D-BC74-3A9CE807A6D5}" destId="{14199312-9964-E24C-BB79-8CACBC493BD2}" srcOrd="0" destOrd="0" presId="urn:microsoft.com/office/officeart/2005/8/layout/hierarchy2"/>
    <dgm:cxn modelId="{EECB9EA0-E68A-9048-8412-11DBB260899A}" type="presOf" srcId="{C6ADFF5C-59A5-D041-A104-248F2C04CD28}" destId="{B0FBEF4F-8050-E04F-A26A-1DE99D832AA7}" srcOrd="0" destOrd="0" presId="urn:microsoft.com/office/officeart/2005/8/layout/hierarchy2"/>
    <dgm:cxn modelId="{96A9C561-D46D-314E-AECD-F62E66C7BDC1}" type="presOf" srcId="{F27D4B0C-6D87-F645-9C74-317C89DA54B9}" destId="{A84A30E0-7E01-AB44-B159-7AA61A5D61E5}" srcOrd="0" destOrd="0" presId="urn:microsoft.com/office/officeart/2005/8/layout/hierarchy2"/>
    <dgm:cxn modelId="{5EE04A96-5FAC-2F41-9F39-7C4CE747F7C1}" type="presOf" srcId="{0D086114-86D6-4741-AE06-1682E7B27031}" destId="{305D33AF-E7A1-2643-AAD8-55DE63C9FE2D}" srcOrd="0" destOrd="0" presId="urn:microsoft.com/office/officeart/2005/8/layout/hierarchy2"/>
    <dgm:cxn modelId="{77E128CC-609E-3C46-8D62-BC0B8296C3AC}" srcId="{21CA32EB-8F3F-0941-B5A0-21F253AE6A4F}" destId="{9CC818B4-CC6B-2C43-A8FC-DF5CB99CA990}" srcOrd="6" destOrd="0" parTransId="{DE73CF3D-A12F-6740-8492-BC7222188C2E}" sibTransId="{596CCCA0-F83A-374F-BAA6-2258EA8C798E}"/>
    <dgm:cxn modelId="{ACAA5327-C753-C14F-9AC7-B6F2441EE6DF}" type="presOf" srcId="{728F9898-EF1D-7241-A248-4063270A7632}" destId="{C49400E3-3854-7047-9313-37ACBC4B8C19}" srcOrd="0" destOrd="0" presId="urn:microsoft.com/office/officeart/2005/8/layout/hierarchy2"/>
    <dgm:cxn modelId="{418FF661-119B-BA4F-829D-E21DA30B415E}" type="presOf" srcId="{D021493C-3E33-0940-B502-8220A3EFF156}" destId="{ED86859C-0AE9-924B-8005-045C89899370}" srcOrd="0" destOrd="0" presId="urn:microsoft.com/office/officeart/2005/8/layout/hierarchy2"/>
    <dgm:cxn modelId="{3D0380C5-A0CE-5D43-8CE0-4D7C4AFCFB3A}" type="presOf" srcId="{F7BF0763-594C-1645-9751-237AB9CB5683}" destId="{F76E9082-2C03-6340-AE7E-9173D026E1EB}" srcOrd="0" destOrd="0" presId="urn:microsoft.com/office/officeart/2005/8/layout/hierarchy2"/>
    <dgm:cxn modelId="{246B191B-87F1-5645-98C8-FA29C95EA814}" type="presOf" srcId="{0AD8C3E9-4101-9848-A5BF-E095193F5B70}" destId="{CA727741-6358-5440-BFB1-35FDA991F379}" srcOrd="1" destOrd="0" presId="urn:microsoft.com/office/officeart/2005/8/layout/hierarchy2"/>
    <dgm:cxn modelId="{4B045963-C796-854E-9691-D5941325DBEA}" type="presOf" srcId="{DDC2A93E-FBB7-AB45-81B5-B44EAD6A4849}" destId="{0F71399B-4F95-4645-BF0E-3C057FAFEA0B}" srcOrd="0" destOrd="0" presId="urn:microsoft.com/office/officeart/2005/8/layout/hierarchy2"/>
    <dgm:cxn modelId="{2F70D081-E8BA-BA4B-831E-B8AEB8F648DB}" type="presOf" srcId="{01E03A91-58A3-DA46-913F-7846D7A158CD}" destId="{6F84808C-F1B4-FC41-B6ED-01C34D00B49C}" srcOrd="0" destOrd="0" presId="urn:microsoft.com/office/officeart/2005/8/layout/hierarchy2"/>
    <dgm:cxn modelId="{8B594333-1288-5D4E-98EE-3464DB232A4D}" srcId="{44E9C022-1063-724B-B88D-1D00443114C6}" destId="{68AAFD2C-30C3-824F-858E-91BFA030FF46}" srcOrd="0" destOrd="0" parTransId="{274645F9-F7DC-CA43-9D07-CE521E60C5CA}" sibTransId="{2D51147E-34EF-E84A-95D3-1B0AF23A995C}"/>
    <dgm:cxn modelId="{09121481-218A-5B4D-92F0-77B3929F432C}" type="presOf" srcId="{5DEE81A4-361D-9642-833E-BABAEC7EFCA6}" destId="{8448A7C1-F022-284D-B50B-25070614B17A}" srcOrd="1" destOrd="0" presId="urn:microsoft.com/office/officeart/2005/8/layout/hierarchy2"/>
    <dgm:cxn modelId="{BDF2D81D-5A9A-DB4E-8310-9A8F6001D88C}" type="presOf" srcId="{17314974-51D3-2D43-84C1-EA42865025DA}" destId="{47516A7A-9777-9348-B6D4-1E27AC35A932}" srcOrd="0" destOrd="0" presId="urn:microsoft.com/office/officeart/2005/8/layout/hierarchy2"/>
    <dgm:cxn modelId="{B790FC48-6637-E842-9B95-DF0119906C12}" type="presOf" srcId="{60D4FB15-7AAC-B74C-9219-D61BC93C3237}" destId="{9DBFFB98-C6AF-9949-9FCD-7C7BF1D33CBF}" srcOrd="0" destOrd="0" presId="urn:microsoft.com/office/officeart/2005/8/layout/hierarchy2"/>
    <dgm:cxn modelId="{D934D239-886C-EE4B-BB1C-D46183BF8AD8}" srcId="{7F60ABCC-F94B-994E-95A2-5385993F7C47}" destId="{17314974-51D3-2D43-84C1-EA42865025DA}" srcOrd="1" destOrd="0" parTransId="{CCB89CFA-F394-D04A-A27E-A8333568B211}" sibTransId="{D5668007-A18F-824D-A3BE-6A07F449F647}"/>
    <dgm:cxn modelId="{7E5D594A-FF28-1948-9D30-89FA86EA36BB}" type="presOf" srcId="{E2E71F90-B1BB-BE42-8B79-AC77E444BBCF}" destId="{75CE9970-ECE4-1A4E-8D14-9AE80ED610AF}" srcOrd="1" destOrd="0" presId="urn:microsoft.com/office/officeart/2005/8/layout/hierarchy2"/>
    <dgm:cxn modelId="{C2522E87-3E9C-3848-9602-CB07037E5591}" type="presOf" srcId="{A68EDE7C-833A-FD40-82D8-C1D55793567B}" destId="{612AAEED-EF05-854E-846E-971AF9A3C744}" srcOrd="1" destOrd="0" presId="urn:microsoft.com/office/officeart/2005/8/layout/hierarchy2"/>
    <dgm:cxn modelId="{3FABE07F-DBE3-F046-9CF0-6EA06F29EB1F}" type="presOf" srcId="{C6ADFF5C-59A5-D041-A104-248F2C04CD28}" destId="{BED22A2C-6238-1E44-BB84-F4110D68858D}" srcOrd="1" destOrd="0" presId="urn:microsoft.com/office/officeart/2005/8/layout/hierarchy2"/>
    <dgm:cxn modelId="{0E09D53A-5EA8-C840-B95E-B17260069565}" srcId="{938753A0-2BE4-8C4F-926F-B9033D4D67C5}" destId="{7F60ABCC-F94B-994E-95A2-5385993F7C47}" srcOrd="0" destOrd="0" parTransId="{D1CCB3A4-7ECC-A441-BEB5-68BA92040297}" sibTransId="{249A734B-BE76-D445-A6E4-E4E48FAF50FD}"/>
    <dgm:cxn modelId="{516F677E-68CA-4546-AF23-8C2B85638883}" type="presOf" srcId="{FAD21108-EBA5-6547-9D3B-915638143F77}" destId="{0827EDD6-D904-E748-A1BE-2F77E6DC6665}" srcOrd="0" destOrd="0" presId="urn:microsoft.com/office/officeart/2005/8/layout/hierarchy2"/>
    <dgm:cxn modelId="{B979639A-D09D-BF48-A10E-55534411822B}" srcId="{97E0D37E-DD78-8C48-B5A7-F28FD5706626}" destId="{8375A6A2-69DE-504D-87CB-554632090237}" srcOrd="1" destOrd="0" parTransId="{84922AE3-7283-004D-AA78-9A384E2DAD0E}" sibTransId="{840BABBC-594D-6742-8EE2-4C296075539B}"/>
    <dgm:cxn modelId="{B90D2D8E-E789-F448-AA6E-910DBEF955B8}" type="presOf" srcId="{938753A0-2BE4-8C4F-926F-B9033D4D67C5}" destId="{AC4CD9D8-FF71-794A-A72A-4FDA5DC240CF}" srcOrd="0" destOrd="0" presId="urn:microsoft.com/office/officeart/2005/8/layout/hierarchy2"/>
    <dgm:cxn modelId="{C24B2DB8-3DE9-8140-A07B-3A798B906849}" type="presOf" srcId="{BB9446C6-6277-CC4E-8B87-75C46A66AD96}" destId="{02FBC495-C2BD-8049-A8FE-ECB2E25C2FD6}" srcOrd="1" destOrd="0" presId="urn:microsoft.com/office/officeart/2005/8/layout/hierarchy2"/>
    <dgm:cxn modelId="{466FA32F-5C5D-154D-AFAA-FEF42A565818}" type="presOf" srcId="{225E8E80-3B6E-1349-A0A3-B1C715E265FB}" destId="{E0B6CF2E-C01E-4F4F-8F3C-5060D53BFD7F}" srcOrd="0" destOrd="0" presId="urn:microsoft.com/office/officeart/2005/8/layout/hierarchy2"/>
    <dgm:cxn modelId="{F3D4CBD1-C00D-6345-A9CC-82D1FA8E812C}" srcId="{CEF1D46A-A1B2-3849-AB9E-7E8D37C52249}" destId="{833ED047-CC90-4341-8F2C-C66DD1C53591}" srcOrd="0" destOrd="0" parTransId="{690BCC3E-02C5-9D48-921D-9D0CED31305B}" sibTransId="{CDAE0588-ADAE-F14C-B6D1-6665979D9F9C}"/>
    <dgm:cxn modelId="{158B3140-CBD6-004B-933D-397078F6CFF9}" type="presOf" srcId="{1F882222-F677-8F45-9925-14CABD5E6F7B}" destId="{1F054245-2E84-D44E-8089-820D215F93BE}" srcOrd="0" destOrd="0" presId="urn:microsoft.com/office/officeart/2005/8/layout/hierarchy2"/>
    <dgm:cxn modelId="{968BB5CD-FE0A-EA4E-80D2-127EB3AB904A}" type="presOf" srcId="{CEF1D46A-A1B2-3849-AB9E-7E8D37C52249}" destId="{94568856-076C-D444-B408-8EA25D223EE4}" srcOrd="0" destOrd="0" presId="urn:microsoft.com/office/officeart/2005/8/layout/hierarchy2"/>
    <dgm:cxn modelId="{596AC70A-B224-D240-979D-8D8CF121F5EE}" type="presOf" srcId="{45096BF2-87EC-5C4C-92A1-A9DF65C2E381}" destId="{456F8D93-19CB-7B4E-8957-7067B6510C2B}" srcOrd="0" destOrd="0" presId="urn:microsoft.com/office/officeart/2005/8/layout/hierarchy2"/>
    <dgm:cxn modelId="{CE8A1025-0B85-1341-885B-3EE61F6E5E85}" type="presOf" srcId="{BCDD0A7C-DE6C-3245-9902-929FAE78A58E}" destId="{E489AB79-DA4E-7941-9232-9D1200C9B829}" srcOrd="0" destOrd="0" presId="urn:microsoft.com/office/officeart/2005/8/layout/hierarchy2"/>
    <dgm:cxn modelId="{F4C5A0C8-435A-D64B-AC94-5E85ACD9BAC1}" type="presOf" srcId="{00FAAB59-F191-C645-84F7-5F4EC3C30AC0}" destId="{FA7AE551-5E56-2740-9D5E-3041EC225568}" srcOrd="0" destOrd="0" presId="urn:microsoft.com/office/officeart/2005/8/layout/hierarchy2"/>
    <dgm:cxn modelId="{ED01820C-792C-8044-8F95-C4446A0683AD}" srcId="{CD20F452-CEE8-A144-AF0A-ECDCCFA9316C}" destId="{DDC2A93E-FBB7-AB45-81B5-B44EAD6A4849}" srcOrd="1" destOrd="0" parTransId="{73D718C9-9140-A541-9A32-CC5125422EE5}" sibTransId="{85E28275-D16E-DE49-B567-CA08A7E29042}"/>
    <dgm:cxn modelId="{F57BC5F9-95AB-F141-A754-97009733413A}" srcId="{B4A7A020-3344-9641-A270-73F459608382}" destId="{E241322C-56B4-8545-B1FF-5CDFE2DBE491}" srcOrd="0" destOrd="0" parTransId="{4D5382EC-1CCE-834F-9A53-46B8C74F728E}" sibTransId="{A2249886-BD64-2C4A-A577-C9B0F8ABC43D}"/>
    <dgm:cxn modelId="{99057DDB-4FC4-004A-8F5C-B48CD871DED5}" type="presOf" srcId="{E241322C-56B4-8545-B1FF-5CDFE2DBE491}" destId="{9145EC4A-53A1-9A4B-AE62-DF2F52C8A21A}" srcOrd="0" destOrd="0" presId="urn:microsoft.com/office/officeart/2005/8/layout/hierarchy2"/>
    <dgm:cxn modelId="{52B48170-9D3F-E647-B12F-17C271258492}" type="presOf" srcId="{84922AE3-7283-004D-AA78-9A384E2DAD0E}" destId="{5A6AA2CE-8EED-D343-87CA-3DE361123245}" srcOrd="0" destOrd="0" presId="urn:microsoft.com/office/officeart/2005/8/layout/hierarchy2"/>
    <dgm:cxn modelId="{821E6A72-7DAF-4B4E-8407-476C19AE17C3}" type="presOf" srcId="{00FAAB59-F191-C645-84F7-5F4EC3C30AC0}" destId="{2D7C3E80-3857-4245-9253-57FB999B869F}" srcOrd="1" destOrd="0" presId="urn:microsoft.com/office/officeart/2005/8/layout/hierarchy2"/>
    <dgm:cxn modelId="{EF0A07AA-7B39-5E40-A3F7-9F31FEAAAB3E}" srcId="{3AD7E9D0-5258-F94C-815F-E44129D0B20A}" destId="{CD20F452-CEE8-A144-AF0A-ECDCCFA9316C}" srcOrd="0" destOrd="0" parTransId="{BB9446C6-6277-CC4E-8B87-75C46A66AD96}" sibTransId="{AB8748D4-D26E-3247-8170-037B2D011658}"/>
    <dgm:cxn modelId="{BAB68F94-939C-5B4C-991B-BD1EED8D5713}" type="presOf" srcId="{4D5382EC-1CCE-834F-9A53-46B8C74F728E}" destId="{B48D6B9E-4925-9840-9417-71CB010ADC96}" srcOrd="1" destOrd="0" presId="urn:microsoft.com/office/officeart/2005/8/layout/hierarchy2"/>
    <dgm:cxn modelId="{5A459F62-8331-1C48-9010-60B603CEFCAC}" srcId="{85198809-BE37-9742-B06D-6ED8091EB7A5}" destId="{225E8E80-3B6E-1349-A0A3-B1C715E265FB}" srcOrd="1" destOrd="0" parTransId="{60D4FB15-7AAC-B74C-9219-D61BC93C3237}" sibTransId="{C94A0E2D-DB63-D242-8E73-F32A62541459}"/>
    <dgm:cxn modelId="{E2C3F6CD-0AE9-C846-BD24-BBB348A10527}" type="presOf" srcId="{EAB45DFE-1192-E247-9886-147B936A3F7E}" destId="{CCCCD710-C81D-194B-A181-2813117E8E04}" srcOrd="1" destOrd="0" presId="urn:microsoft.com/office/officeart/2005/8/layout/hierarchy2"/>
    <dgm:cxn modelId="{4F9D7D8D-9038-4B4D-A149-64B0BF4E789D}" type="presOf" srcId="{E4F45EED-AE77-784B-8C97-0D94ADBCECE1}" destId="{2B92DAE9-3AAC-AE4C-8055-FBEC001988BA}" srcOrd="0" destOrd="0" presId="urn:microsoft.com/office/officeart/2005/8/layout/hierarchy2"/>
    <dgm:cxn modelId="{BAB9296B-D4D8-204A-AA63-8CA4FC7F9F78}" type="presOf" srcId="{C5DCD605-37C8-7348-8ACA-BB4C3467C980}" destId="{70EF8BD0-F191-8B4D-AE3B-99E6C17FF279}" srcOrd="1" destOrd="0" presId="urn:microsoft.com/office/officeart/2005/8/layout/hierarchy2"/>
    <dgm:cxn modelId="{792F65EB-0382-1D4A-BC01-218683EE348B}" type="presOf" srcId="{BEB5F8C9-6930-1244-BB04-1BF7BDB3E150}" destId="{A633E0A7-57D5-9940-A297-00FA456CA03E}" srcOrd="1" destOrd="0" presId="urn:microsoft.com/office/officeart/2005/8/layout/hierarchy2"/>
    <dgm:cxn modelId="{718AF67D-DD42-5045-9986-9E48354E5864}" type="presOf" srcId="{7BD9E2B3-DCEF-ED49-977B-3EF216932A08}" destId="{B46A752C-0C93-AD48-AD23-80D91C9021E3}" srcOrd="0" destOrd="0" presId="urn:microsoft.com/office/officeart/2005/8/layout/hierarchy2"/>
    <dgm:cxn modelId="{E2D9458B-2908-A74C-B433-8E2926DBDA39}" type="presOf" srcId="{9CC818B4-CC6B-2C43-A8FC-DF5CB99CA990}" destId="{D615CE50-3D06-B042-AE58-BAFE8E2D00A3}" srcOrd="0" destOrd="0" presId="urn:microsoft.com/office/officeart/2005/8/layout/hierarchy2"/>
    <dgm:cxn modelId="{DA960577-99B2-A547-8508-0E45D17110BE}" srcId="{9CC818B4-CC6B-2C43-A8FC-DF5CB99CA990}" destId="{E4F45EED-AE77-784B-8C97-0D94ADBCECE1}" srcOrd="1" destOrd="0" parTransId="{0AD8C3E9-4101-9848-A5BF-E095193F5B70}" sibTransId="{48F8696B-79B1-A440-9F85-2FCFA0E7CB32}"/>
    <dgm:cxn modelId="{22A82D65-1B98-D747-9A6E-84BA2CB5DCE0}" srcId="{938753A0-2BE4-8C4F-926F-B9033D4D67C5}" destId="{5ECF5E02-14C4-A240-BDE0-BDDE9148BCC0}" srcOrd="3" destOrd="0" parTransId="{96A7375C-937C-2C40-B117-CE2771EF1F33}" sibTransId="{E2306A30-339A-A041-A011-81F7383DBA06}"/>
    <dgm:cxn modelId="{969E6699-752B-5A42-93F2-315987BD79D9}" srcId="{21CA32EB-8F3F-0941-B5A0-21F253AE6A4F}" destId="{85198809-BE37-9742-B06D-6ED8091EB7A5}" srcOrd="2" destOrd="0" parTransId="{691F6B2C-3033-9E4C-B563-73321651E813}" sibTransId="{EBA1D603-6CDB-2440-BA24-8339AAF1DF1D}"/>
    <dgm:cxn modelId="{0CE9FC2B-BFA4-394A-9674-C9D4FC4FFF02}" type="presOf" srcId="{97E0D37E-DD78-8C48-B5A7-F28FD5706626}" destId="{EE9A36E9-396B-9740-8D32-1E985D40D259}" srcOrd="0" destOrd="0" presId="urn:microsoft.com/office/officeart/2005/8/layout/hierarchy2"/>
    <dgm:cxn modelId="{4C4794E7-389D-1C45-92F3-5F296F6D4C81}" type="presOf" srcId="{20F27900-370D-1945-BA54-1ABF1A954315}" destId="{7E61D3ED-6B71-9946-B657-DA29FC04CFDD}" srcOrd="0" destOrd="0" presId="urn:microsoft.com/office/officeart/2005/8/layout/hierarchy2"/>
    <dgm:cxn modelId="{2506A24F-0AF7-CD42-87AB-D912E8BF97D0}" type="presOf" srcId="{547EE17F-DBC7-4441-B612-0FA5654A8038}" destId="{C733A814-D0EB-1743-9639-4EE172AE4EE5}" srcOrd="0" destOrd="0" presId="urn:microsoft.com/office/officeart/2005/8/layout/hierarchy2"/>
    <dgm:cxn modelId="{881C59CE-A845-0142-878A-267C6ECC8C00}" type="presOf" srcId="{51D897D1-258F-B246-A0D5-7EEE9B675200}" destId="{9594961E-0A9C-5547-992D-C336F3B546D3}" srcOrd="0" destOrd="0" presId="urn:microsoft.com/office/officeart/2005/8/layout/hierarchy2"/>
    <dgm:cxn modelId="{770E342B-9BB8-784C-BDC0-B9CE2221D903}" type="presOf" srcId="{E3805AA2-2F2D-824F-B17C-D29D8394C825}" destId="{7FD6DD8E-6AFB-D540-97F9-FB54BC10FD17}" srcOrd="0" destOrd="0" presId="urn:microsoft.com/office/officeart/2005/8/layout/hierarchy2"/>
    <dgm:cxn modelId="{20AC4B4B-07DE-4843-BBC0-42FBDD7693ED}" srcId="{3E37F45D-73C3-BE47-A0BE-03603DAFBA74}" destId="{E4C0F884-5C89-2346-9CB1-39464F37BBF0}" srcOrd="0" destOrd="0" parTransId="{BEB5F8C9-6930-1244-BB04-1BF7BDB3E150}" sibTransId="{C4185B36-2453-6A4D-AABC-714DFCE4C0A6}"/>
    <dgm:cxn modelId="{17D41CFF-2EDF-CA4C-89CC-7E76649CE120}" type="presOf" srcId="{EC809B71-B317-4641-9563-E526FDBD3A95}" destId="{09FDCD96-813E-8149-B4F3-C6154A8D8915}" srcOrd="0" destOrd="0" presId="urn:microsoft.com/office/officeart/2005/8/layout/hierarchy2"/>
    <dgm:cxn modelId="{D4009D99-DF6A-0241-BFCE-0CD9780C4E91}" type="presOf" srcId="{4F66A66C-6FC9-CD44-B93C-8E4A2283F698}" destId="{2C498384-E018-C14A-BB8F-66905944BE06}" srcOrd="0" destOrd="0" presId="urn:microsoft.com/office/officeart/2005/8/layout/hierarchy2"/>
    <dgm:cxn modelId="{F791E0B1-80AA-7C44-B67A-BF6C06417223}" type="presOf" srcId="{21CA32EB-8F3F-0941-B5A0-21F253AE6A4F}" destId="{D2F02D5D-FF63-264F-80C1-BAAED2674200}" srcOrd="0" destOrd="0" presId="urn:microsoft.com/office/officeart/2005/8/layout/hierarchy2"/>
    <dgm:cxn modelId="{3DDB1C70-4357-894B-AEC4-51E669688AC3}" srcId="{21CA32EB-8F3F-0941-B5A0-21F253AE6A4F}" destId="{44E9C022-1063-724B-B88D-1D00443114C6}" srcOrd="4" destOrd="0" parTransId="{558608CD-014C-604C-BD41-80CF5BC94253}" sibTransId="{2CC5C310-563D-034E-A140-FD65BBA145B5}"/>
    <dgm:cxn modelId="{66482C11-3A6B-F04B-B4B6-742FA64EAFC6}" type="presOf" srcId="{4D5382EC-1CCE-834F-9A53-46B8C74F728E}" destId="{B67ECCBE-6BBB-0D46-897E-699A97DA7D0B}" srcOrd="0" destOrd="0" presId="urn:microsoft.com/office/officeart/2005/8/layout/hierarchy2"/>
    <dgm:cxn modelId="{8B352D40-54DD-EF44-AF76-E72901A21C88}" type="presOf" srcId="{66587E6C-E0AE-3042-84E1-7792141AC446}" destId="{FBB76F07-635B-3149-A7CB-DD9B9DE91AF8}" srcOrd="0" destOrd="0" presId="urn:microsoft.com/office/officeart/2005/8/layout/hierarchy2"/>
    <dgm:cxn modelId="{57946FAA-0725-AF45-B401-F80AE3EEC56E}" type="presOf" srcId="{85198809-BE37-9742-B06D-6ED8091EB7A5}" destId="{2DD56CCE-BD0C-DC40-BFEB-8AC1C314DEB8}" srcOrd="0" destOrd="0" presId="urn:microsoft.com/office/officeart/2005/8/layout/hierarchy2"/>
    <dgm:cxn modelId="{BA2A2C43-C1C8-6A46-8BCA-0C073EE7C7D0}" type="presOf" srcId="{51D897D1-258F-B246-A0D5-7EEE9B675200}" destId="{C851094B-399C-8445-881C-6D356428F69E}" srcOrd="1" destOrd="0" presId="urn:microsoft.com/office/officeart/2005/8/layout/hierarchy2"/>
    <dgm:cxn modelId="{C7899614-DA1B-864A-B626-BAC0F5F2E24F}" type="presOf" srcId="{825E8F46-CC32-3344-AAE7-D4E5A2D51ABD}" destId="{0C0B9737-926C-0B41-B77B-780500E58C0B}" srcOrd="0" destOrd="0" presId="urn:microsoft.com/office/officeart/2005/8/layout/hierarchy2"/>
    <dgm:cxn modelId="{11271021-AC29-1240-920E-BADB6E41479D}" srcId="{66587E6C-E0AE-3042-84E1-7792141AC446}" destId="{E5BD2F43-A447-A047-A940-C3319ABB38DD}" srcOrd="1" destOrd="0" parTransId="{DDF02875-AD60-5741-AAFB-38ECAD945625}" sibTransId="{DDB366AE-7188-C14B-8820-1FC5FF06429C}"/>
    <dgm:cxn modelId="{57723E91-A0B3-E743-BC01-689455628BC8}" type="presOf" srcId="{77335F6F-1969-AE43-94C7-9B02D80413D3}" destId="{50D12972-DDF3-564A-801D-490552D045CF}" srcOrd="0" destOrd="0" presId="urn:microsoft.com/office/officeart/2005/8/layout/hierarchy2"/>
    <dgm:cxn modelId="{B86A60F2-2E72-DF4F-9FAF-14444C262990}" type="presOf" srcId="{690BCC3E-02C5-9D48-921D-9D0CED31305B}" destId="{D434F8FB-0298-BB4D-B08B-77A9B3002123}" srcOrd="0" destOrd="0" presId="urn:microsoft.com/office/officeart/2005/8/layout/hierarchy2"/>
    <dgm:cxn modelId="{C66E9957-F479-6649-9637-8DDABA7F25D4}" type="presOf" srcId="{2F643A88-19BE-A843-A975-DE30CA7D4212}" destId="{887DEF49-DD65-C54E-9B96-12DAC46EDAA2}" srcOrd="1" destOrd="0" presId="urn:microsoft.com/office/officeart/2005/8/layout/hierarchy2"/>
    <dgm:cxn modelId="{2CB9735D-43B9-DD47-BDA6-F3C55649A25A}" type="presOf" srcId="{064FC072-ABFB-5E4B-8031-4D00228B31B2}" destId="{B85BE961-3B40-104E-9F45-6555D118D741}" srcOrd="0" destOrd="0" presId="urn:microsoft.com/office/officeart/2005/8/layout/hierarchy2"/>
    <dgm:cxn modelId="{28BA714B-1F77-0944-9C6B-B324FA58CA4A}" srcId="{44E9C022-1063-724B-B88D-1D00443114C6}" destId="{064FC072-ABFB-5E4B-8031-4D00228B31B2}" srcOrd="1" destOrd="0" parTransId="{A6136CB0-5D8F-4E4F-AF0A-551E23F4A345}" sibTransId="{CA7FAF60-812C-C642-9789-A76B16820953}"/>
    <dgm:cxn modelId="{4E87D548-432E-8C49-92AB-E617AE308187}" type="presOf" srcId="{7740E2FF-A125-0D4D-84A7-CBDB8A7BF175}" destId="{D83D35C3-3101-1D47-ABD4-BE7A3FAD4439}" srcOrd="0" destOrd="0" presId="urn:microsoft.com/office/officeart/2005/8/layout/hierarchy2"/>
    <dgm:cxn modelId="{D5C81E9B-07FB-374D-BDD3-6C2621900DAE}" srcId="{9CC818B4-CC6B-2C43-A8FC-DF5CB99CA990}" destId="{CEF1D46A-A1B2-3849-AB9E-7E8D37C52249}" srcOrd="0" destOrd="0" parTransId="{4F66A66C-6FC9-CD44-B93C-8E4A2283F698}" sibTransId="{577A5D0A-3C3F-444A-8E8D-758222110B30}"/>
    <dgm:cxn modelId="{D3681739-D0BB-7940-8841-C287E83BFAEC}" srcId="{5ECF5E02-14C4-A240-BDE0-BDDE9148BCC0}" destId="{DEC8A14B-3D39-2044-BCD6-4F69538BFBA9}" srcOrd="1" destOrd="0" parTransId="{196044CE-69B1-B54E-96D6-9CF3E2D80106}" sibTransId="{FBEF9B8F-2910-7C41-88A5-9DFDDC15F3A8}"/>
    <dgm:cxn modelId="{7E234F76-D19F-F446-8723-FB66A1C78003}" srcId="{E299B2F7-C91E-EA46-972E-2245BF894FEB}" destId="{7BD9E2B3-DCEF-ED49-977B-3EF216932A08}" srcOrd="0" destOrd="0" parTransId="{E2E71F90-B1BB-BE42-8B79-AC77E444BBCF}" sibTransId="{C3C0DBBE-62DC-7648-AAC2-F639577E255C}"/>
    <dgm:cxn modelId="{A09D3275-F148-6944-A5E6-E49754533DC7}" srcId="{17314974-51D3-2D43-84C1-EA42865025DA}" destId="{777287C5-BACB-8E45-B061-5FDF9B0BA58B}" srcOrd="1" destOrd="0" parTransId="{A68EDE7C-833A-FD40-82D8-C1D55793567B}" sibTransId="{B329F44C-5E78-7C45-9AB6-932824CA4DFC}"/>
    <dgm:cxn modelId="{DE1E250C-EDD3-2A48-BA09-FA1F3732EFA9}" type="presOf" srcId="{E2E90B7C-0678-E44E-90CC-6A43F9212B7B}" destId="{D1C1C9AA-346B-1F42-9676-CBE63CB98B48}" srcOrd="0" destOrd="0" presId="urn:microsoft.com/office/officeart/2005/8/layout/hierarchy2"/>
    <dgm:cxn modelId="{C7C94E15-1668-884B-BEC5-D73330699572}" type="presOf" srcId="{1A7FDC95-C1F8-6D48-94E6-ACCEEC7CBD89}" destId="{BA1B1600-39FC-3A41-9635-69C745AAE8C0}" srcOrd="0" destOrd="0" presId="urn:microsoft.com/office/officeart/2005/8/layout/hierarchy2"/>
    <dgm:cxn modelId="{5FA61845-F499-0049-8822-6B4D55E50D8E}" type="presOf" srcId="{5ECF5E02-14C4-A240-BDE0-BDDE9148BCC0}" destId="{FF2CDE4D-9250-BD44-9B0D-498651183F1A}" srcOrd="0" destOrd="0" presId="urn:microsoft.com/office/officeart/2005/8/layout/hierarchy2"/>
    <dgm:cxn modelId="{5EBB79D8-AB05-6C44-81BB-5E98A66097E6}" srcId="{E4F45EED-AE77-784B-8C97-0D94ADBCECE1}" destId="{336D56B5-DA2D-184A-9501-434380786FB8}" srcOrd="1" destOrd="0" parTransId="{DE8A5A39-4868-0D4E-B5DD-639911F6CAEE}" sibTransId="{CA3F8000-D115-9047-8D8C-8D7A2709C821}"/>
    <dgm:cxn modelId="{30796774-54FB-0043-A214-289716C76449}" type="presOf" srcId="{DE1AE4F4-C283-964B-904C-4E689372D67E}" destId="{CF11F0D7-DF12-1E45-A76A-D726E390418A}" srcOrd="0" destOrd="0" presId="urn:microsoft.com/office/officeart/2005/8/layout/hierarchy2"/>
    <dgm:cxn modelId="{96D987DE-CF1C-E94A-B671-76280090BEAF}" type="presOf" srcId="{7F60ABCC-F94B-994E-95A2-5385993F7C47}" destId="{E70F0730-BA04-AA4F-A907-BCEBE77A8E0E}" srcOrd="0" destOrd="0" presId="urn:microsoft.com/office/officeart/2005/8/layout/hierarchy2"/>
    <dgm:cxn modelId="{FCBC1748-4E0E-7848-8D29-EA2C1122B417}" type="presOf" srcId="{B4A7A020-3344-9641-A270-73F459608382}" destId="{008C9C36-CEDA-5F4B-87C3-08E671324A8B}" srcOrd="0" destOrd="0" presId="urn:microsoft.com/office/officeart/2005/8/layout/hierarchy2"/>
    <dgm:cxn modelId="{23260238-162E-3441-90A3-AB167A8D44FA}" srcId="{AE3D77E8-D6D1-E141-BCDD-43E2EBB56147}" destId="{87B2979E-A772-F545-B3FD-75C74DCFAE21}" srcOrd="0" destOrd="0" parTransId="{6F9C1A7B-0D58-7945-92BE-BD14A33EF8BD}" sibTransId="{B3E92487-71D1-664B-A4C8-4DAB8E704065}"/>
    <dgm:cxn modelId="{026F327E-6800-B243-9ABE-7245BADA6011}" type="presOf" srcId="{F3E445EB-8306-264D-BD0B-10070E6E4C6A}" destId="{3FA67BF0-3CF5-334C-9667-1EB903ED89D9}" srcOrd="0" destOrd="0" presId="urn:microsoft.com/office/officeart/2005/8/layout/hierarchy2"/>
    <dgm:cxn modelId="{12E574C3-CEA5-594E-8F2B-DB40CED86EBD}" srcId="{5ECF5E02-14C4-A240-BDE0-BDDE9148BCC0}" destId="{E299B2F7-C91E-EA46-972E-2245BF894FEB}" srcOrd="0" destOrd="0" parTransId="{9F084AB3-D18C-304C-9C5A-6833CEF02651}" sibTransId="{3918BB18-D6AF-C54A-82F7-04E5F6DE08EA}"/>
    <dgm:cxn modelId="{D76C6725-1EDE-6844-96C7-CB8A50E229C2}" type="presOf" srcId="{D021493C-3E33-0940-B502-8220A3EFF156}" destId="{4354799E-77AF-FE40-B1C9-CD2DF4E73313}" srcOrd="1" destOrd="0" presId="urn:microsoft.com/office/officeart/2005/8/layout/hierarchy2"/>
    <dgm:cxn modelId="{0DA56F6B-356A-AC43-B8FC-0EAE26B850E0}" srcId="{938753A0-2BE4-8C4F-926F-B9033D4D67C5}" destId="{21CA32EB-8F3F-0941-B5A0-21F253AE6A4F}" srcOrd="1" destOrd="0" parTransId="{B0483E22-1C22-1346-A679-D63861AB1ECD}" sibTransId="{A4AA4B32-842F-4249-B345-C45E8C6EC793}"/>
    <dgm:cxn modelId="{F4CC1083-E1DE-E941-BA09-D93E9B74D055}" srcId="{85198809-BE37-9742-B06D-6ED8091EB7A5}" destId="{AC1BA660-72D5-8F47-AC9E-EEE78F9ADDA5}" srcOrd="0" destOrd="0" parTransId="{F33B73E0-DF0C-5D42-BF21-BDBEDC16B739}" sibTransId="{55013663-8537-3043-BDA8-9297D49B7DEE}"/>
    <dgm:cxn modelId="{EB8A1A77-A9A7-F34A-97A0-257A5B4CBFED}" type="presOf" srcId="{96A7375C-937C-2C40-B117-CE2771EF1F33}" destId="{8D60F864-C94E-C747-8CF3-34348FD415F5}" srcOrd="1" destOrd="0" presId="urn:microsoft.com/office/officeart/2005/8/layout/hierarchy2"/>
    <dgm:cxn modelId="{BB610371-C3AB-6442-A1CD-36B4BC50D759}" type="presOf" srcId="{1525B99C-DEB1-8648-902E-CC75135A566C}" destId="{318C2FEE-C387-E74E-9F64-11B0B4F1C40D}" srcOrd="0" destOrd="0" presId="urn:microsoft.com/office/officeart/2005/8/layout/hierarchy2"/>
    <dgm:cxn modelId="{9FB98A31-468E-6141-B097-933D3BFF2B99}" srcId="{AE3D77E8-D6D1-E141-BCDD-43E2EBB56147}" destId="{BEF23393-CA35-E84F-8965-017DAAB42093}" srcOrd="1" destOrd="0" parTransId="{51D897D1-258F-B246-A0D5-7EEE9B675200}" sibTransId="{E0355192-78CD-1941-8838-9914E7F99573}"/>
    <dgm:cxn modelId="{CFD7A1C4-F30D-864F-A4C2-C595522B7C46}" type="presOf" srcId="{274645F9-F7DC-CA43-9D07-CE521E60C5CA}" destId="{0E4E2A51-FD88-F141-A8CA-8284FEE444B7}" srcOrd="1" destOrd="0" presId="urn:microsoft.com/office/officeart/2005/8/layout/hierarchy2"/>
    <dgm:cxn modelId="{AFB9A4BE-BB04-C946-A9EA-BCE7D292AB74}" srcId="{77335F6F-1969-AE43-94C7-9B02D80413D3}" destId="{3E37F45D-73C3-BE47-A0BE-03603DAFBA74}" srcOrd="1" destOrd="0" parTransId="{45096BF2-87EC-5C4C-92A1-A9DF65C2E381}" sibTransId="{DAA76C89-2C0F-1E43-945F-A87D77D8BD0D}"/>
    <dgm:cxn modelId="{51230D11-441C-AE43-AF78-B0EE9CF79B9F}" type="presOf" srcId="{0B8B501B-2D77-2043-B41B-CD1C960EA59B}" destId="{B3366B38-3BDF-8B4E-8801-7988EFD7A5B3}" srcOrd="0" destOrd="0" presId="urn:microsoft.com/office/officeart/2005/8/layout/hierarchy2"/>
    <dgm:cxn modelId="{B46B4DC4-87D6-8B47-9FEF-243DA031C7E8}" type="presOf" srcId="{CD20F452-CEE8-A144-AF0A-ECDCCFA9316C}" destId="{DE8021DA-4AA8-244F-91F6-0C4616CA1996}" srcOrd="0" destOrd="0" presId="urn:microsoft.com/office/officeart/2005/8/layout/hierarchy2"/>
    <dgm:cxn modelId="{4BEC2203-D8AB-3240-8156-D02DA7DBD512}" type="presOf" srcId="{A6136CB0-5D8F-4E4F-AF0A-551E23F4A345}" destId="{E6CF98B1-B977-2642-B66E-D72781302CAE}" srcOrd="0" destOrd="0" presId="urn:microsoft.com/office/officeart/2005/8/layout/hierarchy2"/>
    <dgm:cxn modelId="{D271CDB5-5898-E14D-BD45-9FBBE991D813}" type="presOf" srcId="{5DEE81A4-361D-9642-833E-BABAEC7EFCA6}" destId="{129B6EBF-B4F9-2643-8B10-4403775A2EEC}" srcOrd="0" destOrd="0" presId="urn:microsoft.com/office/officeart/2005/8/layout/hierarchy2"/>
    <dgm:cxn modelId="{87E487CD-7DF3-7646-9C48-6BBBA997AF8B}" srcId="{77335F6F-1969-AE43-94C7-9B02D80413D3}" destId="{AE3D77E8-D6D1-E141-BCDD-43E2EBB56147}" srcOrd="0" destOrd="0" parTransId="{016F0F4C-D7F4-D74E-ACA7-05D0C5BB9C86}" sibTransId="{E8619069-AF48-4440-92DC-C229369AD9E8}"/>
    <dgm:cxn modelId="{EB6CFE86-5218-F84A-BC10-1E06415167B7}" srcId="{CD20F452-CEE8-A144-AF0A-ECDCCFA9316C}" destId="{D328646B-745C-D444-9B0B-072FD118F5E2}" srcOrd="0" destOrd="0" parTransId="{244FBDE2-E3A5-5A46-AD68-88969D2561DE}" sibTransId="{24FC10CC-A022-E24E-99E6-958F65F4582C}"/>
    <dgm:cxn modelId="{5DB07C19-797C-7941-91B4-6346E5C01554}" type="presOf" srcId="{0AD8C3E9-4101-9848-A5BF-E095193F5B70}" destId="{405437D5-4C68-5748-99BC-414166A6B230}" srcOrd="0" destOrd="0" presId="urn:microsoft.com/office/officeart/2005/8/layout/hierarchy2"/>
    <dgm:cxn modelId="{EF1411FD-AFA6-4542-A99C-E364E321DF4E}" type="presOf" srcId="{A68EDE7C-833A-FD40-82D8-C1D55793567B}" destId="{F6F781F8-DD9B-FF42-A81F-9850AED1D0BC}" srcOrd="0" destOrd="0" presId="urn:microsoft.com/office/officeart/2005/8/layout/hierarchy2"/>
    <dgm:cxn modelId="{1D00D155-3229-7348-AD76-B05D48EA6D77}" type="presOf" srcId="{D1CCB3A4-7ECC-A441-BEB5-68BA92040297}" destId="{0F805136-335B-F846-B4D8-0E269FAB54BD}" srcOrd="1" destOrd="0" presId="urn:microsoft.com/office/officeart/2005/8/layout/hierarchy2"/>
    <dgm:cxn modelId="{11106A1D-7D9B-254A-9E87-F7788E5096AA}" type="presOf" srcId="{691F6B2C-3033-9E4C-B563-73321651E813}" destId="{A6CCD369-0DA8-F147-A349-CD09D26B1627}" srcOrd="1" destOrd="0" presId="urn:microsoft.com/office/officeart/2005/8/layout/hierarchy2"/>
    <dgm:cxn modelId="{C14CF046-4CD2-1B47-B8E4-ED9AA6C60F75}" type="presOf" srcId="{4F66A66C-6FC9-CD44-B93C-8E4A2283F698}" destId="{9244990B-1127-C34E-9656-44D2BD2FEE80}" srcOrd="1" destOrd="0" presId="urn:microsoft.com/office/officeart/2005/8/layout/hierarchy2"/>
    <dgm:cxn modelId="{C22C6817-D470-E747-8A8D-AB4AE38B6370}" type="presOf" srcId="{304E3C42-FFBD-A248-B161-526FC525E1DD}" destId="{E1F838E0-C43B-3940-BAE1-A8853D9B219F}" srcOrd="1" destOrd="0" presId="urn:microsoft.com/office/officeart/2005/8/layout/hierarchy2"/>
    <dgm:cxn modelId="{0ED44FC5-E728-1844-91D6-726C9176CD2D}" srcId="{DEC8A14B-3D39-2044-BCD6-4F69538BFBA9}" destId="{F3E445EB-8306-264D-BD0B-10070E6E4C6A}" srcOrd="0" destOrd="0" parTransId="{FBEBB719-4F26-FB4D-A338-4AC06E41B49A}" sibTransId="{45E3E21E-D31F-874E-B116-07B913295EF8}"/>
    <dgm:cxn modelId="{1899EEE4-2578-284B-99BD-AFE62D6D5FC3}" type="presOf" srcId="{C5DCD605-37C8-7348-8ACA-BB4C3467C980}" destId="{E8011432-C677-AE40-8B00-30314D4D3232}" srcOrd="0" destOrd="0" presId="urn:microsoft.com/office/officeart/2005/8/layout/hierarchy2"/>
    <dgm:cxn modelId="{B2D33E4A-1830-5844-BFC4-8E9A28121094}" type="presOf" srcId="{CCB89CFA-F394-D04A-A27E-A8333568B211}" destId="{A799D6B8-4EED-3846-9F5D-F5FD456EC7F7}" srcOrd="0" destOrd="0" presId="urn:microsoft.com/office/officeart/2005/8/layout/hierarchy2"/>
    <dgm:cxn modelId="{BF15EB16-CB61-4C4E-8631-F6B70B2C5AF9}" type="presOf" srcId="{E41DE388-F64F-304B-BD12-29226BD3D938}" destId="{B34B36C9-0C87-F341-9388-249A22DC8571}" srcOrd="0" destOrd="0" presId="urn:microsoft.com/office/officeart/2005/8/layout/hierarchy2"/>
    <dgm:cxn modelId="{D62AA057-D07B-1E41-AF39-7C8D515D4B33}" srcId="{2BD6A3A6-B910-034D-93E7-95D72FB173E1}" destId="{E68BB66D-A8A3-764D-BC74-3A9CE807A6D5}" srcOrd="0" destOrd="0" parTransId="{1F882222-F677-8F45-9925-14CABD5E6F7B}" sibTransId="{E6C4A090-1A8E-D240-A8A5-579FA0FFB66D}"/>
    <dgm:cxn modelId="{372E0533-0AB8-F041-8C4B-CB134D7D588D}" srcId="{20F27900-370D-1945-BA54-1ABF1A954315}" destId="{01E03A91-58A3-DA46-913F-7846D7A158CD}" srcOrd="1" destOrd="0" parTransId="{5DEE81A4-361D-9642-833E-BABAEC7EFCA6}" sibTransId="{C87A91CF-C8A8-A340-A42D-D75B5978A260}"/>
    <dgm:cxn modelId="{0B84468E-3CF2-6A4B-9E22-E955B7D58425}" type="presOf" srcId="{E5BD2F43-A447-A047-A940-C3319ABB38DD}" destId="{48A58C89-C749-9F4E-AF42-C36622623B59}" srcOrd="0" destOrd="0" presId="urn:microsoft.com/office/officeart/2005/8/layout/hierarchy2"/>
    <dgm:cxn modelId="{A23E8841-AE16-2C42-B180-3D96D1BA3348}" type="presOf" srcId="{C0D34CE1-EBC3-304F-9798-1684AAA6C57D}" destId="{07166118-16C1-904E-8BF6-4C434FF01955}" srcOrd="0" destOrd="0" presId="urn:microsoft.com/office/officeart/2005/8/layout/hierarchy2"/>
    <dgm:cxn modelId="{7FB47010-8C13-3B41-A84A-0D3A47F32CAF}" type="presOf" srcId="{73D718C9-9140-A541-9A32-CC5125422EE5}" destId="{73357521-0BA2-5648-9C84-046E63DFDAE7}" srcOrd="0" destOrd="0" presId="urn:microsoft.com/office/officeart/2005/8/layout/hierarchy2"/>
    <dgm:cxn modelId="{A1105EE6-18FD-5F4B-B9E8-DD46954EC22C}" type="presOf" srcId="{61654141-C549-5342-A0D6-461D9B0CF20C}" destId="{CEE0D293-C644-0946-8A85-DF7FAA5D0A45}" srcOrd="0" destOrd="0" presId="urn:microsoft.com/office/officeart/2005/8/layout/hierarchy2"/>
    <dgm:cxn modelId="{E86084B3-3F2B-A748-819F-F56090A66068}" srcId="{825E8F46-CC32-3344-AAE7-D4E5A2D51ABD}" destId="{7740E2FF-A125-0D4D-84A7-CBDB8A7BF175}" srcOrd="1" destOrd="0" parTransId="{CE23629E-D27D-8C4C-BFDC-D0FC471AF563}" sibTransId="{C2EA9555-CE29-E04F-9958-87F7B7E99E51}"/>
    <dgm:cxn modelId="{D18EFF05-25AB-924C-AAD5-A9B468127C37}" type="presOf" srcId="{196044CE-69B1-B54E-96D6-9CF3E2D80106}" destId="{CFD3C896-5EE8-854D-8592-EBF12A5E7C3C}" srcOrd="1" destOrd="0" presId="urn:microsoft.com/office/officeart/2005/8/layout/hierarchy2"/>
    <dgm:cxn modelId="{C38F2957-E9B3-314C-9EF2-B1EDBEA6FD69}" srcId="{4BB31EAF-4CBB-A149-82BC-C77A3048672F}" destId="{938753A0-2BE4-8C4F-926F-B9033D4D67C5}" srcOrd="0" destOrd="0" parTransId="{4CBAE78A-3C36-A948-8AA7-36ED22482F0A}" sibTransId="{B576D209-BF09-D84B-AE15-3F57972BEC73}"/>
    <dgm:cxn modelId="{B3F87D61-D857-654C-8885-EC6E6BF9CC1F}" type="presOf" srcId="{016F0F4C-D7F4-D74E-ACA7-05D0C5BB9C86}" destId="{B82B1B6C-FA0F-9940-8256-4F266C1C5923}" srcOrd="1" destOrd="0" presId="urn:microsoft.com/office/officeart/2005/8/layout/hierarchy2"/>
    <dgm:cxn modelId="{6A9E2341-78A0-A64E-B1BF-4BD40549C680}" type="presOf" srcId="{44E9C022-1063-724B-B88D-1D00443114C6}" destId="{229775BF-7673-C044-A391-CF6E2A6BED9B}" srcOrd="0" destOrd="0" presId="urn:microsoft.com/office/officeart/2005/8/layout/hierarchy2"/>
    <dgm:cxn modelId="{C9E3429D-7A52-7144-B04B-FB96DAE09055}" type="presOf" srcId="{3E37F45D-73C3-BE47-A0BE-03603DAFBA74}" destId="{B171620A-39BD-4E47-B7D8-AD0DA8D32742}" srcOrd="0" destOrd="0" presId="urn:microsoft.com/office/officeart/2005/8/layout/hierarchy2"/>
    <dgm:cxn modelId="{0F65304B-0A54-E64D-9B86-C2AC3EEE5916}" type="presOf" srcId="{8375A6A2-69DE-504D-87CB-554632090237}" destId="{D8D37109-9088-A542-BB61-3C052F6592B8}" srcOrd="0" destOrd="0" presId="urn:microsoft.com/office/officeart/2005/8/layout/hierarchy2"/>
    <dgm:cxn modelId="{45DCCB14-94AD-1741-A342-D41D54A69FC2}" type="presOf" srcId="{244FBDE2-E3A5-5A46-AD68-88969D2561DE}" destId="{D70820E4-7CEC-A940-8F7F-42316D8A5797}" srcOrd="1" destOrd="0" presId="urn:microsoft.com/office/officeart/2005/8/layout/hierarchy2"/>
    <dgm:cxn modelId="{15F715AF-06A3-D742-9DA3-EE8BB4E71FBD}" type="presOf" srcId="{FBEBB719-4F26-FB4D-A338-4AC06E41B49A}" destId="{16CF6E3A-A228-6B47-8894-1C21670F5C4A}" srcOrd="0" destOrd="0" presId="urn:microsoft.com/office/officeart/2005/8/layout/hierarchy2"/>
    <dgm:cxn modelId="{2858981C-3CAC-2E43-957A-68FCFF31227A}" type="presOf" srcId="{DEF66C7F-2469-434B-AA4C-9EDABF5F66E0}" destId="{6DE6AFFE-E299-CC48-BE35-B7172EFD39F8}" srcOrd="0" destOrd="0" presId="urn:microsoft.com/office/officeart/2005/8/layout/hierarchy2"/>
    <dgm:cxn modelId="{110C23ED-78AF-B34B-8D33-4A213B0502D3}" type="presOf" srcId="{D328646B-745C-D444-9B0B-072FD118F5E2}" destId="{43D8E907-3506-3847-98EE-804DA65B8641}" srcOrd="0" destOrd="0" presId="urn:microsoft.com/office/officeart/2005/8/layout/hierarchy2"/>
    <dgm:cxn modelId="{E96E75C8-3C5A-A84A-AD2E-060D74EBB8DF}" type="presOf" srcId="{F27D4B0C-6D87-F645-9C74-317C89DA54B9}" destId="{B3C7D282-9178-8744-A3B0-0FA9FB7B2713}" srcOrd="1" destOrd="0" presId="urn:microsoft.com/office/officeart/2005/8/layout/hierarchy2"/>
    <dgm:cxn modelId="{66C87611-818E-C34E-B044-D75FFAF7DFA9}" type="presOf" srcId="{306C8B95-4B39-984F-BF28-06E3DD0ABF02}" destId="{72722DB7-2FE2-1E48-AD5F-DAC612EB1A10}" srcOrd="0" destOrd="0" presId="urn:microsoft.com/office/officeart/2005/8/layout/hierarchy2"/>
    <dgm:cxn modelId="{0035413B-A20C-7F4F-B435-6C3DF6D981DE}" type="presOf" srcId="{DEC8A14B-3D39-2044-BCD6-4F69538BFBA9}" destId="{EC7B85AE-1BC5-5C4C-A92B-8E85D7E4F97D}" srcOrd="0" destOrd="0" presId="urn:microsoft.com/office/officeart/2005/8/layout/hierarchy2"/>
    <dgm:cxn modelId="{46D117CF-E2F3-1747-BA24-A37C4ADDB355}" type="presOf" srcId="{558608CD-014C-604C-BD41-80CF5BC94253}" destId="{8BF63B99-4366-5F4F-B6AD-53CDA47B69B5}" srcOrd="0" destOrd="0" presId="urn:microsoft.com/office/officeart/2005/8/layout/hierarchy2"/>
    <dgm:cxn modelId="{56156F00-1D71-F64F-8B23-9999C41C6B61}" type="presOf" srcId="{E4C0F884-5C89-2346-9CB1-39464F37BBF0}" destId="{2E4F1A94-CBB4-1144-8F32-C9673892F64E}" srcOrd="0" destOrd="0" presId="urn:microsoft.com/office/officeart/2005/8/layout/hierarchy2"/>
    <dgm:cxn modelId="{975CF47A-548C-9C40-B156-8B9F55EE1E1B}" srcId="{7740E2FF-A125-0D4D-84A7-CBDB8A7BF175}" destId="{AF9B106A-6B5C-4244-925E-DD1C8B57E227}" srcOrd="1" destOrd="0" parTransId="{C5DCD605-37C8-7348-8ACA-BB4C3467C980}" sibTransId="{871363AA-0A72-FE4B-8163-33E54EEA2DF4}"/>
    <dgm:cxn modelId="{2A4806CB-C0B7-1041-99FD-7DF6F4F519AD}" type="presOf" srcId="{FBEBB719-4F26-FB4D-A338-4AC06E41B49A}" destId="{226E731A-EA92-2E47-83AE-7677FB98841A}" srcOrd="1" destOrd="0" presId="urn:microsoft.com/office/officeart/2005/8/layout/hierarchy2"/>
    <dgm:cxn modelId="{A14AF6EA-A9C5-3244-AE65-F2833FB22D78}" type="presOf" srcId="{F7BF0763-594C-1645-9751-237AB9CB5683}" destId="{613BB4FB-09A5-9048-96DA-4B5FAC544ADF}" srcOrd="1" destOrd="0" presId="urn:microsoft.com/office/officeart/2005/8/layout/hierarchy2"/>
    <dgm:cxn modelId="{3AE75619-FFC4-5A4A-8B85-CB209DE49158}" type="presOf" srcId="{274645F9-F7DC-CA43-9D07-CE521E60C5CA}" destId="{6CED7B82-6A6D-DB43-864C-B72ADDBCF937}" srcOrd="0" destOrd="0" presId="urn:microsoft.com/office/officeart/2005/8/layout/hierarchy2"/>
    <dgm:cxn modelId="{CCF2A4DB-2C28-4D43-8126-21F07DFFC09B}" srcId="{DEC8A14B-3D39-2044-BCD6-4F69538BFBA9}" destId="{69A440C3-AA45-A642-952E-2CA3AE522EC5}" srcOrd="1" destOrd="0" parTransId="{00FAAB59-F191-C645-84F7-5F4EC3C30AC0}" sibTransId="{88B68DF2-002A-7B4E-8147-487C1461F3B7}"/>
    <dgm:cxn modelId="{132EB882-DC74-DC46-9333-070640E0356B}" srcId="{21CA32EB-8F3F-0941-B5A0-21F253AE6A4F}" destId="{825E8F46-CC32-3344-AAE7-D4E5A2D51ABD}" srcOrd="0" destOrd="0" parTransId="{1525B99C-DEB1-8648-902E-CC75135A566C}" sibTransId="{0CAC87DC-0FEF-9B4C-8B76-7A095782826D}"/>
    <dgm:cxn modelId="{D7D4276E-1532-8F45-8186-9A74993F3460}" type="presOf" srcId="{8648342D-3974-5549-A927-642642E2F190}" destId="{531AA23B-8DC9-1748-907A-64CF981A82BD}" srcOrd="0" destOrd="0" presId="urn:microsoft.com/office/officeart/2005/8/layout/hierarchy2"/>
    <dgm:cxn modelId="{82F23A2D-7144-344F-A1B7-7508D6AB56C6}" type="presOf" srcId="{46F41214-8226-A94A-B5E2-513CD09EC8FB}" destId="{DD13A789-D886-E844-BE12-E2B98664CDA7}" srcOrd="1" destOrd="0" presId="urn:microsoft.com/office/officeart/2005/8/layout/hierarchy2"/>
    <dgm:cxn modelId="{2B43AB64-3911-D448-9966-25189706046C}" type="presOf" srcId="{DEF66C7F-2469-434B-AA4C-9EDABF5F66E0}" destId="{332FC0CA-497C-724A-8247-66F205746C57}" srcOrd="1" destOrd="0" presId="urn:microsoft.com/office/officeart/2005/8/layout/hierarchy2"/>
    <dgm:cxn modelId="{5E10B6A8-BC3E-C743-AF7B-D714819ECFD6}" type="presOf" srcId="{3AD7E9D0-5258-F94C-815F-E44129D0B20A}" destId="{2F388E23-5C51-874C-BA46-F7C492317870}" srcOrd="0" destOrd="0" presId="urn:microsoft.com/office/officeart/2005/8/layout/hierarchy2"/>
    <dgm:cxn modelId="{86A084E0-66EB-BA43-A5AF-429E467F9725}" type="presOf" srcId="{CD00AED0-EAE0-0D41-AF30-8768A74EF5F1}" destId="{04E2F6E7-E50A-0D49-89F0-1C038B7BED81}" srcOrd="0" destOrd="0" presId="urn:microsoft.com/office/officeart/2005/8/layout/hierarchy2"/>
    <dgm:cxn modelId="{0D45543A-A11C-A44B-B9AA-4F232CB934FD}" type="presOf" srcId="{0CFAA7B6-16E5-E44C-A64D-00012304EA50}" destId="{3EF9F394-53C2-6444-986D-9E82290EA18C}" srcOrd="1" destOrd="0" presId="urn:microsoft.com/office/officeart/2005/8/layout/hierarchy2"/>
    <dgm:cxn modelId="{2432F992-0649-584C-B87A-97D4FE7A1BEE}" type="presOf" srcId="{A6136CB0-5D8F-4E4F-AF0A-551E23F4A345}" destId="{BE7E7084-051C-2341-AB1D-F9CF80F8CF5F}" srcOrd="1" destOrd="0" presId="urn:microsoft.com/office/officeart/2005/8/layout/hierarchy2"/>
    <dgm:cxn modelId="{A887CDD3-3FDE-7646-A5C7-138FDE663696}" srcId="{7F60ABCC-F94B-994E-95A2-5385993F7C47}" destId="{20F27900-370D-1945-BA54-1ABF1A954315}" srcOrd="0" destOrd="0" parTransId="{1A7FDC95-C1F8-6D48-94E6-ACCEEC7CBD89}" sibTransId="{2E06C21B-948B-AB44-A64F-1232A1E915EC}"/>
    <dgm:cxn modelId="{B2995FB6-E35E-7247-808E-37E2ED8ACF74}" type="presOf" srcId="{2F643A88-19BE-A843-A975-DE30CA7D4212}" destId="{F0B45389-5E0B-9E48-9FFF-6F5A425FBBBB}" srcOrd="0" destOrd="0" presId="urn:microsoft.com/office/officeart/2005/8/layout/hierarchy2"/>
    <dgm:cxn modelId="{BA65477B-0B3A-3D4F-929C-2004E065A05D}" srcId="{20F27900-370D-1945-BA54-1ABF1A954315}" destId="{FAD21108-EBA5-6547-9D3B-915638143F77}" srcOrd="0" destOrd="0" parTransId="{F7BF0763-594C-1645-9751-237AB9CB5683}" sibTransId="{03D5B315-8549-5E48-8E93-E00F86681891}"/>
    <dgm:cxn modelId="{E6248913-4F21-5641-AFC3-68D2858D6BF0}" type="presOf" srcId="{BCDD0A7C-DE6C-3245-9902-929FAE78A58E}" destId="{EE5A1CDB-73B5-EF4D-AA0E-B734E920DCF6}" srcOrd="1" destOrd="0" presId="urn:microsoft.com/office/officeart/2005/8/layout/hierarchy2"/>
    <dgm:cxn modelId="{245874D5-8CDE-3548-B2E1-7B46527DF1CD}" type="presOf" srcId="{2BD6A3A6-B910-034D-93E7-95D72FB173E1}" destId="{BFA0547A-473F-8946-B4F0-8748CCE6E407}" srcOrd="0" destOrd="0" presId="urn:microsoft.com/office/officeart/2005/8/layout/hierarchy2"/>
    <dgm:cxn modelId="{361B28C7-0C8C-2A49-AE6F-DFE5A2F41323}" type="presOf" srcId="{336D56B5-DA2D-184A-9501-434380786FB8}" destId="{7489D4B7-D661-574E-BC66-ABBA501B8EAC}" srcOrd="0" destOrd="0" presId="urn:microsoft.com/office/officeart/2005/8/layout/hierarchy2"/>
    <dgm:cxn modelId="{79A2A469-BC3F-564F-A003-FC28F31A178D}" type="presOf" srcId="{6F9C1A7B-0D58-7945-92BE-BD14A33EF8BD}" destId="{88BC285D-634C-624B-A599-E6EEA174514C}" srcOrd="0" destOrd="0" presId="urn:microsoft.com/office/officeart/2005/8/layout/hierarchy2"/>
    <dgm:cxn modelId="{4A3E8978-C733-FB4A-91C7-A2CBF2F489AC}" srcId="{3AD7E9D0-5258-F94C-815F-E44129D0B20A}" destId="{66587E6C-E0AE-3042-84E1-7792141AC446}" srcOrd="1" destOrd="0" parTransId="{DEF66C7F-2469-434B-AA4C-9EDABF5F66E0}" sibTransId="{0D017AB2-9E58-824F-8DEF-E90B0D193C8B}"/>
    <dgm:cxn modelId="{44D082A1-FC5D-9A48-B743-1565904F2DAD}" type="presOf" srcId="{1A7FDC95-C1F8-6D48-94E6-ACCEEC7CBD89}" destId="{CC60B9CF-8CDC-9440-A38C-F467B49B7792}" srcOrd="1" destOrd="0" presId="urn:microsoft.com/office/officeart/2005/8/layout/hierarchy2"/>
    <dgm:cxn modelId="{18930DB2-0289-FF48-92FD-B6147C35F69F}" type="presParOf" srcId="{A7FFAE1C-7AAE-ED4C-ACF6-03FF88673E87}" destId="{8A5F8CD1-0EFD-9347-A937-F17C964352E0}" srcOrd="0" destOrd="0" presId="urn:microsoft.com/office/officeart/2005/8/layout/hierarchy2"/>
    <dgm:cxn modelId="{1EAE8431-B735-364A-9A44-526ABC1454EB}" type="presParOf" srcId="{8A5F8CD1-0EFD-9347-A937-F17C964352E0}" destId="{AC4CD9D8-FF71-794A-A72A-4FDA5DC240CF}" srcOrd="0" destOrd="0" presId="urn:microsoft.com/office/officeart/2005/8/layout/hierarchy2"/>
    <dgm:cxn modelId="{376B2D7C-21F2-1248-B05D-5E0EDC7C497F}" type="presParOf" srcId="{8A5F8CD1-0EFD-9347-A937-F17C964352E0}" destId="{B297165C-F095-DA46-9569-B4C2040CA30C}" srcOrd="1" destOrd="0" presId="urn:microsoft.com/office/officeart/2005/8/layout/hierarchy2"/>
    <dgm:cxn modelId="{A506B00B-640A-0F4F-825B-C7A107BA1015}" type="presParOf" srcId="{B297165C-F095-DA46-9569-B4C2040CA30C}" destId="{257F29FA-ED00-374E-9FB6-F1EBCBD9C1A3}" srcOrd="0" destOrd="0" presId="urn:microsoft.com/office/officeart/2005/8/layout/hierarchy2"/>
    <dgm:cxn modelId="{D2F32BF1-33E4-A846-92F3-7CBD55E3D760}" type="presParOf" srcId="{257F29FA-ED00-374E-9FB6-F1EBCBD9C1A3}" destId="{0F805136-335B-F846-B4D8-0E269FAB54BD}" srcOrd="0" destOrd="0" presId="urn:microsoft.com/office/officeart/2005/8/layout/hierarchy2"/>
    <dgm:cxn modelId="{00CFBBDC-3F24-9B48-8ACC-949F085B6149}" type="presParOf" srcId="{B297165C-F095-DA46-9569-B4C2040CA30C}" destId="{EED00836-2DD3-0142-B7E7-F398FCEC48AC}" srcOrd="1" destOrd="0" presId="urn:microsoft.com/office/officeart/2005/8/layout/hierarchy2"/>
    <dgm:cxn modelId="{76073128-09AA-694D-965F-A3818EBA8600}" type="presParOf" srcId="{EED00836-2DD3-0142-B7E7-F398FCEC48AC}" destId="{E70F0730-BA04-AA4F-A907-BCEBE77A8E0E}" srcOrd="0" destOrd="0" presId="urn:microsoft.com/office/officeart/2005/8/layout/hierarchy2"/>
    <dgm:cxn modelId="{96F90C0A-AE2A-0C47-B16B-28C8AC9175A2}" type="presParOf" srcId="{EED00836-2DD3-0142-B7E7-F398FCEC48AC}" destId="{55E3E79A-1711-8144-8A9E-98B92013DC98}" srcOrd="1" destOrd="0" presId="urn:microsoft.com/office/officeart/2005/8/layout/hierarchy2"/>
    <dgm:cxn modelId="{87DAE7CA-23B4-2E43-BAD4-6C1D0596EA72}" type="presParOf" srcId="{55E3E79A-1711-8144-8A9E-98B92013DC98}" destId="{BA1B1600-39FC-3A41-9635-69C745AAE8C0}" srcOrd="0" destOrd="0" presId="urn:microsoft.com/office/officeart/2005/8/layout/hierarchy2"/>
    <dgm:cxn modelId="{DD51F627-EA85-DA4C-861A-F2578C14F0E3}" type="presParOf" srcId="{BA1B1600-39FC-3A41-9635-69C745AAE8C0}" destId="{CC60B9CF-8CDC-9440-A38C-F467B49B7792}" srcOrd="0" destOrd="0" presId="urn:microsoft.com/office/officeart/2005/8/layout/hierarchy2"/>
    <dgm:cxn modelId="{3102393D-FB0E-CB45-8DBD-F52167E816BA}" type="presParOf" srcId="{55E3E79A-1711-8144-8A9E-98B92013DC98}" destId="{4ED7300A-BCB4-DE4B-92BE-916C2558317D}" srcOrd="1" destOrd="0" presId="urn:microsoft.com/office/officeart/2005/8/layout/hierarchy2"/>
    <dgm:cxn modelId="{7038A04B-441B-A945-92C3-54C988604E9F}" type="presParOf" srcId="{4ED7300A-BCB4-DE4B-92BE-916C2558317D}" destId="{7E61D3ED-6B71-9946-B657-DA29FC04CFDD}" srcOrd="0" destOrd="0" presId="urn:microsoft.com/office/officeart/2005/8/layout/hierarchy2"/>
    <dgm:cxn modelId="{12F52261-2776-E346-87C4-8D44C99E85FB}" type="presParOf" srcId="{4ED7300A-BCB4-DE4B-92BE-916C2558317D}" destId="{72BE1606-AB95-AC4F-9179-77E4F9ADEDE0}" srcOrd="1" destOrd="0" presId="urn:microsoft.com/office/officeart/2005/8/layout/hierarchy2"/>
    <dgm:cxn modelId="{41674912-BBC4-D849-89E4-5F9993F643C5}" type="presParOf" srcId="{72BE1606-AB95-AC4F-9179-77E4F9ADEDE0}" destId="{F76E9082-2C03-6340-AE7E-9173D026E1EB}" srcOrd="0" destOrd="0" presId="urn:microsoft.com/office/officeart/2005/8/layout/hierarchy2"/>
    <dgm:cxn modelId="{08D99F17-0D1A-8D44-B74E-4FC04DB9E8B3}" type="presParOf" srcId="{F76E9082-2C03-6340-AE7E-9173D026E1EB}" destId="{613BB4FB-09A5-9048-96DA-4B5FAC544ADF}" srcOrd="0" destOrd="0" presId="urn:microsoft.com/office/officeart/2005/8/layout/hierarchy2"/>
    <dgm:cxn modelId="{0F0DBD0E-A81F-5D49-8E67-E85A150C7E5C}" type="presParOf" srcId="{72BE1606-AB95-AC4F-9179-77E4F9ADEDE0}" destId="{DF8FB839-2F11-4E4E-B8E5-A5F1C0CF0862}" srcOrd="1" destOrd="0" presId="urn:microsoft.com/office/officeart/2005/8/layout/hierarchy2"/>
    <dgm:cxn modelId="{1333702E-206F-4047-A590-07BCD7B519F7}" type="presParOf" srcId="{DF8FB839-2F11-4E4E-B8E5-A5F1C0CF0862}" destId="{0827EDD6-D904-E748-A1BE-2F77E6DC6665}" srcOrd="0" destOrd="0" presId="urn:microsoft.com/office/officeart/2005/8/layout/hierarchy2"/>
    <dgm:cxn modelId="{5102C9D4-DCC3-494A-B16F-32BA6AC56B55}" type="presParOf" srcId="{DF8FB839-2F11-4E4E-B8E5-A5F1C0CF0862}" destId="{966F71E7-9D96-E74D-B4B5-AD7BEFA7AC05}" srcOrd="1" destOrd="0" presId="urn:microsoft.com/office/officeart/2005/8/layout/hierarchy2"/>
    <dgm:cxn modelId="{D521A4D9-94C9-5941-92AE-CE4E391DA56A}" type="presParOf" srcId="{72BE1606-AB95-AC4F-9179-77E4F9ADEDE0}" destId="{129B6EBF-B4F9-2643-8B10-4403775A2EEC}" srcOrd="2" destOrd="0" presId="urn:microsoft.com/office/officeart/2005/8/layout/hierarchy2"/>
    <dgm:cxn modelId="{68F2D502-342F-0B4B-8CEB-62179B841AE5}" type="presParOf" srcId="{129B6EBF-B4F9-2643-8B10-4403775A2EEC}" destId="{8448A7C1-F022-284D-B50B-25070614B17A}" srcOrd="0" destOrd="0" presId="urn:microsoft.com/office/officeart/2005/8/layout/hierarchy2"/>
    <dgm:cxn modelId="{FFAF08B7-810E-6D47-867A-F4B4DDF116C6}" type="presParOf" srcId="{72BE1606-AB95-AC4F-9179-77E4F9ADEDE0}" destId="{E72DDA52-7967-754C-B09A-6C9646362C0E}" srcOrd="3" destOrd="0" presId="urn:microsoft.com/office/officeart/2005/8/layout/hierarchy2"/>
    <dgm:cxn modelId="{077E84FB-8BB0-1F4E-9337-721C9E9E5077}" type="presParOf" srcId="{E72DDA52-7967-754C-B09A-6C9646362C0E}" destId="{6F84808C-F1B4-FC41-B6ED-01C34D00B49C}" srcOrd="0" destOrd="0" presId="urn:microsoft.com/office/officeart/2005/8/layout/hierarchy2"/>
    <dgm:cxn modelId="{8E5A8C82-C53A-1F44-B9A5-B1882A2B29B3}" type="presParOf" srcId="{E72DDA52-7967-754C-B09A-6C9646362C0E}" destId="{01FE34DF-D5DF-2D4D-AB6F-A7546AE711BE}" srcOrd="1" destOrd="0" presId="urn:microsoft.com/office/officeart/2005/8/layout/hierarchy2"/>
    <dgm:cxn modelId="{EC606330-5546-D644-B19A-810FCB1AE2EB}" type="presParOf" srcId="{55E3E79A-1711-8144-8A9E-98B92013DC98}" destId="{A799D6B8-4EED-3846-9F5D-F5FD456EC7F7}" srcOrd="2" destOrd="0" presId="urn:microsoft.com/office/officeart/2005/8/layout/hierarchy2"/>
    <dgm:cxn modelId="{DF668B35-C834-DB41-A3F1-E4B396C68F15}" type="presParOf" srcId="{A799D6B8-4EED-3846-9F5D-F5FD456EC7F7}" destId="{7B841661-1920-7B42-AC3C-2161A6E2EBE1}" srcOrd="0" destOrd="0" presId="urn:microsoft.com/office/officeart/2005/8/layout/hierarchy2"/>
    <dgm:cxn modelId="{991226C6-2DD8-B647-B607-9F772B90007B}" type="presParOf" srcId="{55E3E79A-1711-8144-8A9E-98B92013DC98}" destId="{86C48AFA-57E0-F442-AD6C-D9F81A16865F}" srcOrd="3" destOrd="0" presId="urn:microsoft.com/office/officeart/2005/8/layout/hierarchy2"/>
    <dgm:cxn modelId="{6D63B5AB-C8E1-CA4E-A916-F728889E54DA}" type="presParOf" srcId="{86C48AFA-57E0-F442-AD6C-D9F81A16865F}" destId="{47516A7A-9777-9348-B6D4-1E27AC35A932}" srcOrd="0" destOrd="0" presId="urn:microsoft.com/office/officeart/2005/8/layout/hierarchy2"/>
    <dgm:cxn modelId="{F3A7FED3-8D59-274B-B322-9D9B1F0BD4E3}" type="presParOf" srcId="{86C48AFA-57E0-F442-AD6C-D9F81A16865F}" destId="{1531F7E4-4E6F-5549-B785-0710C2787A27}" srcOrd="1" destOrd="0" presId="urn:microsoft.com/office/officeart/2005/8/layout/hierarchy2"/>
    <dgm:cxn modelId="{7742072E-C59A-E541-8120-6391E4AE3C6B}" type="presParOf" srcId="{1531F7E4-4E6F-5549-B785-0710C2787A27}" destId="{04E2F6E7-E50A-0D49-89F0-1C038B7BED81}" srcOrd="0" destOrd="0" presId="urn:microsoft.com/office/officeart/2005/8/layout/hierarchy2"/>
    <dgm:cxn modelId="{BD3C11AB-AD4D-9B40-94A6-85DDFE5E0BD5}" type="presParOf" srcId="{04E2F6E7-E50A-0D49-89F0-1C038B7BED81}" destId="{CADF1E9B-C85B-4544-943F-791F46B0BD6F}" srcOrd="0" destOrd="0" presId="urn:microsoft.com/office/officeart/2005/8/layout/hierarchy2"/>
    <dgm:cxn modelId="{80DFD896-D4C1-5D4E-AA96-2DBCC56855E6}" type="presParOf" srcId="{1531F7E4-4E6F-5549-B785-0710C2787A27}" destId="{3F8BFA30-13FD-B74D-92BC-65FFA7044A30}" srcOrd="1" destOrd="0" presId="urn:microsoft.com/office/officeart/2005/8/layout/hierarchy2"/>
    <dgm:cxn modelId="{4C224B62-0E41-354B-B499-FD22BA9C248F}" type="presParOf" srcId="{3F8BFA30-13FD-B74D-92BC-65FFA7044A30}" destId="{B3366B38-3BDF-8B4E-8801-7988EFD7A5B3}" srcOrd="0" destOrd="0" presId="urn:microsoft.com/office/officeart/2005/8/layout/hierarchy2"/>
    <dgm:cxn modelId="{EC808B42-487D-1444-A445-568E970B4945}" type="presParOf" srcId="{3F8BFA30-13FD-B74D-92BC-65FFA7044A30}" destId="{1106C9BC-9CAD-944F-95F4-EE9249EB6478}" srcOrd="1" destOrd="0" presId="urn:microsoft.com/office/officeart/2005/8/layout/hierarchy2"/>
    <dgm:cxn modelId="{7CC6D1C6-05D1-0D47-A8CF-E45EB10C1354}" type="presParOf" srcId="{1531F7E4-4E6F-5549-B785-0710C2787A27}" destId="{F6F781F8-DD9B-FF42-A81F-9850AED1D0BC}" srcOrd="2" destOrd="0" presId="urn:microsoft.com/office/officeart/2005/8/layout/hierarchy2"/>
    <dgm:cxn modelId="{6C83BABF-9FAE-6845-805F-679C4D6E9F60}" type="presParOf" srcId="{F6F781F8-DD9B-FF42-A81F-9850AED1D0BC}" destId="{612AAEED-EF05-854E-846E-971AF9A3C744}" srcOrd="0" destOrd="0" presId="urn:microsoft.com/office/officeart/2005/8/layout/hierarchy2"/>
    <dgm:cxn modelId="{8C39A30B-5729-2448-9B3C-B8C29EF1EB8B}" type="presParOf" srcId="{1531F7E4-4E6F-5549-B785-0710C2787A27}" destId="{86A4358C-A1FB-504A-ACB3-2E742D88D45C}" srcOrd="3" destOrd="0" presId="urn:microsoft.com/office/officeart/2005/8/layout/hierarchy2"/>
    <dgm:cxn modelId="{2634886A-CE43-1D43-9681-9AD8B7B0A909}" type="presParOf" srcId="{86A4358C-A1FB-504A-ACB3-2E742D88D45C}" destId="{EE77AB99-8BAC-4D43-9314-D908B69DB894}" srcOrd="0" destOrd="0" presId="urn:microsoft.com/office/officeart/2005/8/layout/hierarchy2"/>
    <dgm:cxn modelId="{5E1B5453-2180-A447-BF63-43A9636F9CB8}" type="presParOf" srcId="{86A4358C-A1FB-504A-ACB3-2E742D88D45C}" destId="{6B938153-DD61-6F4D-942E-2382E2AE9930}" srcOrd="1" destOrd="0" presId="urn:microsoft.com/office/officeart/2005/8/layout/hierarchy2"/>
    <dgm:cxn modelId="{E1AA3BD6-979A-AA47-866A-F0FA33DAB516}" type="presParOf" srcId="{B297165C-F095-DA46-9569-B4C2040CA30C}" destId="{BD38A3AD-586A-D541-B81F-6E8EEBC303DE}" srcOrd="2" destOrd="0" presId="urn:microsoft.com/office/officeart/2005/8/layout/hierarchy2"/>
    <dgm:cxn modelId="{B54D227C-C5FB-8846-8123-ED89D7A85A3C}" type="presParOf" srcId="{BD38A3AD-586A-D541-B81F-6E8EEBC303DE}" destId="{3FBF6764-90E1-1A40-B6A1-7B5D7F8661E9}" srcOrd="0" destOrd="0" presId="urn:microsoft.com/office/officeart/2005/8/layout/hierarchy2"/>
    <dgm:cxn modelId="{A58EF73F-1229-2342-A756-FE8B977C6332}" type="presParOf" srcId="{B297165C-F095-DA46-9569-B4C2040CA30C}" destId="{135C49B0-E2DD-2842-996F-74361A078979}" srcOrd="3" destOrd="0" presId="urn:microsoft.com/office/officeart/2005/8/layout/hierarchy2"/>
    <dgm:cxn modelId="{E23A1230-97A2-2D47-98D7-A3D1DDE06305}" type="presParOf" srcId="{135C49B0-E2DD-2842-996F-74361A078979}" destId="{D2F02D5D-FF63-264F-80C1-BAAED2674200}" srcOrd="0" destOrd="0" presId="urn:microsoft.com/office/officeart/2005/8/layout/hierarchy2"/>
    <dgm:cxn modelId="{F78A04AA-8568-6843-8C45-1C122F8A0BD2}" type="presParOf" srcId="{135C49B0-E2DD-2842-996F-74361A078979}" destId="{3529C227-3286-5142-86DD-F98F57D3B049}" srcOrd="1" destOrd="0" presId="urn:microsoft.com/office/officeart/2005/8/layout/hierarchy2"/>
    <dgm:cxn modelId="{DDC8A6C2-7330-844E-9716-F6DA1C1CC5B3}" type="presParOf" srcId="{3529C227-3286-5142-86DD-F98F57D3B049}" destId="{318C2FEE-C387-E74E-9F64-11B0B4F1C40D}" srcOrd="0" destOrd="0" presId="urn:microsoft.com/office/officeart/2005/8/layout/hierarchy2"/>
    <dgm:cxn modelId="{D7CDEF5C-9D8A-934C-8ABA-DB1718BAE626}" type="presParOf" srcId="{318C2FEE-C387-E74E-9F64-11B0B4F1C40D}" destId="{20A1EFE0-9FCC-6C40-86A1-00A5090F92F7}" srcOrd="0" destOrd="0" presId="urn:microsoft.com/office/officeart/2005/8/layout/hierarchy2"/>
    <dgm:cxn modelId="{C53291B1-9657-D44D-A5D6-67FF81476A05}" type="presParOf" srcId="{3529C227-3286-5142-86DD-F98F57D3B049}" destId="{1E0E62AE-BCFD-F946-8222-68C2B096FEF3}" srcOrd="1" destOrd="0" presId="urn:microsoft.com/office/officeart/2005/8/layout/hierarchy2"/>
    <dgm:cxn modelId="{204EF08B-0C78-B846-8D57-99000B6DA2F9}" type="presParOf" srcId="{1E0E62AE-BCFD-F946-8222-68C2B096FEF3}" destId="{0C0B9737-926C-0B41-B77B-780500E58C0B}" srcOrd="0" destOrd="0" presId="urn:microsoft.com/office/officeart/2005/8/layout/hierarchy2"/>
    <dgm:cxn modelId="{12F506A3-8534-F542-A57F-C8DD0735F312}" type="presParOf" srcId="{1E0E62AE-BCFD-F946-8222-68C2B096FEF3}" destId="{B0969CCB-A6FC-5C47-8458-F9BB3603000E}" srcOrd="1" destOrd="0" presId="urn:microsoft.com/office/officeart/2005/8/layout/hierarchy2"/>
    <dgm:cxn modelId="{5DDD7764-1F61-604A-85C5-7ED4C3D9D2F7}" type="presParOf" srcId="{B0969CCB-A6FC-5C47-8458-F9BB3603000E}" destId="{6AD8EFD4-6C97-9944-96FA-B1ED108A7BDD}" srcOrd="0" destOrd="0" presId="urn:microsoft.com/office/officeart/2005/8/layout/hierarchy2"/>
    <dgm:cxn modelId="{85A76338-BF39-F349-99E7-23EC52363337}" type="presParOf" srcId="{6AD8EFD4-6C97-9944-96FA-B1ED108A7BDD}" destId="{BEC672DE-AEE5-5F43-9C32-1BFED06C3D1C}" srcOrd="0" destOrd="0" presId="urn:microsoft.com/office/officeart/2005/8/layout/hierarchy2"/>
    <dgm:cxn modelId="{472368B2-79F3-6E43-95B5-F3D91EC62504}" type="presParOf" srcId="{B0969CCB-A6FC-5C47-8458-F9BB3603000E}" destId="{B733F620-3252-C245-A723-914DCDC993A4}" srcOrd="1" destOrd="0" presId="urn:microsoft.com/office/officeart/2005/8/layout/hierarchy2"/>
    <dgm:cxn modelId="{3AD55660-3553-1247-8446-B286099A9304}" type="presParOf" srcId="{B733F620-3252-C245-A723-914DCDC993A4}" destId="{BFA0547A-473F-8946-B4F0-8748CCE6E407}" srcOrd="0" destOrd="0" presId="urn:microsoft.com/office/officeart/2005/8/layout/hierarchy2"/>
    <dgm:cxn modelId="{0A5B3804-2B66-7D4E-8481-51EDDBC5BC27}" type="presParOf" srcId="{B733F620-3252-C245-A723-914DCDC993A4}" destId="{376450D9-5EE7-CB4F-B91D-C6F8AC66B630}" srcOrd="1" destOrd="0" presId="urn:microsoft.com/office/officeart/2005/8/layout/hierarchy2"/>
    <dgm:cxn modelId="{4EDE9861-E8CC-9A4B-BC5F-AC678C1A019E}" type="presParOf" srcId="{376450D9-5EE7-CB4F-B91D-C6F8AC66B630}" destId="{1F054245-2E84-D44E-8089-820D215F93BE}" srcOrd="0" destOrd="0" presId="urn:microsoft.com/office/officeart/2005/8/layout/hierarchy2"/>
    <dgm:cxn modelId="{F1EABC55-62B5-4A4F-8204-41E3CD73F0FF}" type="presParOf" srcId="{1F054245-2E84-D44E-8089-820D215F93BE}" destId="{22AF804B-E0B6-7040-BEDC-82547DDB28F6}" srcOrd="0" destOrd="0" presId="urn:microsoft.com/office/officeart/2005/8/layout/hierarchy2"/>
    <dgm:cxn modelId="{4004084F-98E9-5640-96FC-A3024120000A}" type="presParOf" srcId="{376450D9-5EE7-CB4F-B91D-C6F8AC66B630}" destId="{E805B208-67D6-C749-9F79-AE474CF545A0}" srcOrd="1" destOrd="0" presId="urn:microsoft.com/office/officeart/2005/8/layout/hierarchy2"/>
    <dgm:cxn modelId="{8B058C94-89F3-4D4A-B8D0-1ABA327FE7C9}" type="presParOf" srcId="{E805B208-67D6-C749-9F79-AE474CF545A0}" destId="{14199312-9964-E24C-BB79-8CACBC493BD2}" srcOrd="0" destOrd="0" presId="urn:microsoft.com/office/officeart/2005/8/layout/hierarchy2"/>
    <dgm:cxn modelId="{6AA07AA7-26F1-634C-87AC-1E004AE82829}" type="presParOf" srcId="{E805B208-67D6-C749-9F79-AE474CF545A0}" destId="{28A3B7F8-F89C-B04D-956E-E7D4CF0C17BF}" srcOrd="1" destOrd="0" presId="urn:microsoft.com/office/officeart/2005/8/layout/hierarchy2"/>
    <dgm:cxn modelId="{9970F9AA-21E1-2846-8216-16DF2940207D}" type="presParOf" srcId="{376450D9-5EE7-CB4F-B91D-C6F8AC66B630}" destId="{E581630E-351F-9640-92AA-E008651C79A0}" srcOrd="2" destOrd="0" presId="urn:microsoft.com/office/officeart/2005/8/layout/hierarchy2"/>
    <dgm:cxn modelId="{9DAE9E6E-6151-294A-8369-E4B8997E5E97}" type="presParOf" srcId="{E581630E-351F-9640-92AA-E008651C79A0}" destId="{5FB1A33A-1160-AC40-AB64-9097B651CA67}" srcOrd="0" destOrd="0" presId="urn:microsoft.com/office/officeart/2005/8/layout/hierarchy2"/>
    <dgm:cxn modelId="{55EC9FB5-5CB2-7E4E-9E80-6E29E4B750E8}" type="presParOf" srcId="{376450D9-5EE7-CB4F-B91D-C6F8AC66B630}" destId="{AB8DBC02-2BB5-044E-B563-655A2BC6B7F2}" srcOrd="3" destOrd="0" presId="urn:microsoft.com/office/officeart/2005/8/layout/hierarchy2"/>
    <dgm:cxn modelId="{B936A8C8-F8E2-E14C-ACA5-5E79C89C8C10}" type="presParOf" srcId="{AB8DBC02-2BB5-044E-B563-655A2BC6B7F2}" destId="{07166118-16C1-904E-8BF6-4C434FF01955}" srcOrd="0" destOrd="0" presId="urn:microsoft.com/office/officeart/2005/8/layout/hierarchy2"/>
    <dgm:cxn modelId="{80D653EF-9BD1-014F-A963-BC9DF0C114F2}" type="presParOf" srcId="{AB8DBC02-2BB5-044E-B563-655A2BC6B7F2}" destId="{9D3BBF6A-2932-AA44-8378-AEF9B439EC4B}" srcOrd="1" destOrd="0" presId="urn:microsoft.com/office/officeart/2005/8/layout/hierarchy2"/>
    <dgm:cxn modelId="{DE0209DC-7714-2D4F-B336-483D0DC340E5}" type="presParOf" srcId="{B0969CCB-A6FC-5C47-8458-F9BB3603000E}" destId="{5CFCE59E-3C50-834F-BF05-9CB340C98E51}" srcOrd="2" destOrd="0" presId="urn:microsoft.com/office/officeart/2005/8/layout/hierarchy2"/>
    <dgm:cxn modelId="{FEE01296-F8CB-8947-A39A-9CCDC483F174}" type="presParOf" srcId="{5CFCE59E-3C50-834F-BF05-9CB340C98E51}" destId="{94E041BE-AC83-634F-A3DF-ABAF957F64EA}" srcOrd="0" destOrd="0" presId="urn:microsoft.com/office/officeart/2005/8/layout/hierarchy2"/>
    <dgm:cxn modelId="{A8ACCAAE-80F1-194C-BB24-9B3732AD18CA}" type="presParOf" srcId="{B0969CCB-A6FC-5C47-8458-F9BB3603000E}" destId="{E88EC027-2D6A-DC49-AD80-2C5C2F944D80}" srcOrd="3" destOrd="0" presId="urn:microsoft.com/office/officeart/2005/8/layout/hierarchy2"/>
    <dgm:cxn modelId="{35441BD5-B760-304C-B23A-81F11F6D39F0}" type="presParOf" srcId="{E88EC027-2D6A-DC49-AD80-2C5C2F944D80}" destId="{D83D35C3-3101-1D47-ABD4-BE7A3FAD4439}" srcOrd="0" destOrd="0" presId="urn:microsoft.com/office/officeart/2005/8/layout/hierarchy2"/>
    <dgm:cxn modelId="{FD131F60-9A32-E14E-B7BD-10E9BAE819A7}" type="presParOf" srcId="{E88EC027-2D6A-DC49-AD80-2C5C2F944D80}" destId="{9BBCEF97-DC9E-5744-B08D-E7581C711553}" srcOrd="1" destOrd="0" presId="urn:microsoft.com/office/officeart/2005/8/layout/hierarchy2"/>
    <dgm:cxn modelId="{877B5120-D751-094A-9546-5682646A80F8}" type="presParOf" srcId="{9BBCEF97-DC9E-5744-B08D-E7581C711553}" destId="{F0A032C7-B879-6B4A-AA39-E4BE22D4F5E0}" srcOrd="0" destOrd="0" presId="urn:microsoft.com/office/officeart/2005/8/layout/hierarchy2"/>
    <dgm:cxn modelId="{6EBB20BE-6383-6943-86E3-BAFA9B416CFC}" type="presParOf" srcId="{F0A032C7-B879-6B4A-AA39-E4BE22D4F5E0}" destId="{DD13A789-D886-E844-BE12-E2B98664CDA7}" srcOrd="0" destOrd="0" presId="urn:microsoft.com/office/officeart/2005/8/layout/hierarchy2"/>
    <dgm:cxn modelId="{6E88F112-015A-8F48-9F44-EDCA84F8FD05}" type="presParOf" srcId="{9BBCEF97-DC9E-5744-B08D-E7581C711553}" destId="{3F544EC9-AD7A-AC43-B3AC-66550E0B4B3F}" srcOrd="1" destOrd="0" presId="urn:microsoft.com/office/officeart/2005/8/layout/hierarchy2"/>
    <dgm:cxn modelId="{4897F8AF-7A0A-7148-AFBE-3B8D0266B472}" type="presParOf" srcId="{3F544EC9-AD7A-AC43-B3AC-66550E0B4B3F}" destId="{CEE0D293-C644-0946-8A85-DF7FAA5D0A45}" srcOrd="0" destOrd="0" presId="urn:microsoft.com/office/officeart/2005/8/layout/hierarchy2"/>
    <dgm:cxn modelId="{2F227C0A-89AE-4A44-9BFF-6146E1ED61EE}" type="presParOf" srcId="{3F544EC9-AD7A-AC43-B3AC-66550E0B4B3F}" destId="{FF6E2EF4-5131-B54D-BE16-55F4854194BB}" srcOrd="1" destOrd="0" presId="urn:microsoft.com/office/officeart/2005/8/layout/hierarchy2"/>
    <dgm:cxn modelId="{DA30005F-CFAE-1D4D-9B09-C7B2EA22EB7C}" type="presParOf" srcId="{9BBCEF97-DC9E-5744-B08D-E7581C711553}" destId="{E8011432-C677-AE40-8B00-30314D4D3232}" srcOrd="2" destOrd="0" presId="urn:microsoft.com/office/officeart/2005/8/layout/hierarchy2"/>
    <dgm:cxn modelId="{947BA44D-C31C-1F48-A832-FAC87044C5EF}" type="presParOf" srcId="{E8011432-C677-AE40-8B00-30314D4D3232}" destId="{70EF8BD0-F191-8B4D-AE3B-99E6C17FF279}" srcOrd="0" destOrd="0" presId="urn:microsoft.com/office/officeart/2005/8/layout/hierarchy2"/>
    <dgm:cxn modelId="{DA126E1F-96AA-AA45-B806-BB79B76D3DDD}" type="presParOf" srcId="{9BBCEF97-DC9E-5744-B08D-E7581C711553}" destId="{51DEA6EC-9147-8242-A5CA-B3F0D4881191}" srcOrd="3" destOrd="0" presId="urn:microsoft.com/office/officeart/2005/8/layout/hierarchy2"/>
    <dgm:cxn modelId="{7AFB2C71-28AA-B541-B979-8B8AE5E748CB}" type="presParOf" srcId="{51DEA6EC-9147-8242-A5CA-B3F0D4881191}" destId="{DA55254B-408D-8342-BC33-15657ED81504}" srcOrd="0" destOrd="0" presId="urn:microsoft.com/office/officeart/2005/8/layout/hierarchy2"/>
    <dgm:cxn modelId="{BB6381EF-C765-644D-B21B-639289770D6C}" type="presParOf" srcId="{51DEA6EC-9147-8242-A5CA-B3F0D4881191}" destId="{E870FD7D-3FC4-7549-AC29-67DADF9FF112}" srcOrd="1" destOrd="0" presId="urn:microsoft.com/office/officeart/2005/8/layout/hierarchy2"/>
    <dgm:cxn modelId="{D4F06F27-BECA-6D44-888A-B3E75E9581DE}" type="presParOf" srcId="{3529C227-3286-5142-86DD-F98F57D3B049}" destId="{BDF6CADC-306C-A64D-B21B-B7C721008081}" srcOrd="2" destOrd="0" presId="urn:microsoft.com/office/officeart/2005/8/layout/hierarchy2"/>
    <dgm:cxn modelId="{6E922C59-9077-0C44-8792-376C116AA594}" type="presParOf" srcId="{BDF6CADC-306C-A64D-B21B-B7C721008081}" destId="{3EF9F394-53C2-6444-986D-9E82290EA18C}" srcOrd="0" destOrd="0" presId="urn:microsoft.com/office/officeart/2005/8/layout/hierarchy2"/>
    <dgm:cxn modelId="{498E0D92-A8F6-1B48-A037-86C2B5A520EF}" type="presParOf" srcId="{3529C227-3286-5142-86DD-F98F57D3B049}" destId="{99CC7DEF-7FA4-474F-ABA5-E99C2F7B6C96}" srcOrd="3" destOrd="0" presId="urn:microsoft.com/office/officeart/2005/8/layout/hierarchy2"/>
    <dgm:cxn modelId="{C0991A55-6CED-AF45-ADC6-3F0F228E800F}" type="presParOf" srcId="{99CC7DEF-7FA4-474F-ABA5-E99C2F7B6C96}" destId="{EE9A36E9-396B-9740-8D32-1E985D40D259}" srcOrd="0" destOrd="0" presId="urn:microsoft.com/office/officeart/2005/8/layout/hierarchy2"/>
    <dgm:cxn modelId="{CAD96DFC-CF00-4642-8630-E9094AACCA65}" type="presParOf" srcId="{99CC7DEF-7FA4-474F-ABA5-E99C2F7B6C96}" destId="{1FABD644-48E2-714A-B88F-E73505BEAB5F}" srcOrd="1" destOrd="0" presId="urn:microsoft.com/office/officeart/2005/8/layout/hierarchy2"/>
    <dgm:cxn modelId="{344D2B09-A47C-EE4C-B94C-05BE34BA442E}" type="presParOf" srcId="{1FABD644-48E2-714A-B88F-E73505BEAB5F}" destId="{7FD6DD8E-6AFB-D540-97F9-FB54BC10FD17}" srcOrd="0" destOrd="0" presId="urn:microsoft.com/office/officeart/2005/8/layout/hierarchy2"/>
    <dgm:cxn modelId="{B76C4377-8BA4-524F-AE74-DD7DC6C23692}" type="presParOf" srcId="{7FD6DD8E-6AFB-D540-97F9-FB54BC10FD17}" destId="{011741A2-70AB-DA48-9AC1-62D66BE59FC6}" srcOrd="0" destOrd="0" presId="urn:microsoft.com/office/officeart/2005/8/layout/hierarchy2"/>
    <dgm:cxn modelId="{2B37F47C-746D-BC43-9FD9-FEE4E21F37E5}" type="presParOf" srcId="{1FABD644-48E2-714A-B88F-E73505BEAB5F}" destId="{3E4F6269-F39D-8C44-9D40-775FEFAF1A34}" srcOrd="1" destOrd="0" presId="urn:microsoft.com/office/officeart/2005/8/layout/hierarchy2"/>
    <dgm:cxn modelId="{9044033F-AFD5-D341-B1A4-B2AAB86E6024}" type="presParOf" srcId="{3E4F6269-F39D-8C44-9D40-775FEFAF1A34}" destId="{C733A814-D0EB-1743-9639-4EE172AE4EE5}" srcOrd="0" destOrd="0" presId="urn:microsoft.com/office/officeart/2005/8/layout/hierarchy2"/>
    <dgm:cxn modelId="{C0033975-1832-1948-BB0E-4CEF0C0AA41F}" type="presParOf" srcId="{3E4F6269-F39D-8C44-9D40-775FEFAF1A34}" destId="{946D0A62-E6E5-7F44-A505-B468DE7AC236}" srcOrd="1" destOrd="0" presId="urn:microsoft.com/office/officeart/2005/8/layout/hierarchy2"/>
    <dgm:cxn modelId="{D959E136-D7B7-F04B-B38B-617BF027741B}" type="presParOf" srcId="{1FABD644-48E2-714A-B88F-E73505BEAB5F}" destId="{5A6AA2CE-8EED-D343-87CA-3DE361123245}" srcOrd="2" destOrd="0" presId="urn:microsoft.com/office/officeart/2005/8/layout/hierarchy2"/>
    <dgm:cxn modelId="{4CBF27F2-BBE2-ED4B-8C48-1FB3608BD2CA}" type="presParOf" srcId="{5A6AA2CE-8EED-D343-87CA-3DE361123245}" destId="{D6B5FFFF-1214-2340-BC38-634793E6F0FB}" srcOrd="0" destOrd="0" presId="urn:microsoft.com/office/officeart/2005/8/layout/hierarchy2"/>
    <dgm:cxn modelId="{A4737587-7716-3A40-9F71-7502C40F0D45}" type="presParOf" srcId="{1FABD644-48E2-714A-B88F-E73505BEAB5F}" destId="{05C7A4F6-D490-D747-B9D1-A56A02E9457F}" srcOrd="3" destOrd="0" presId="urn:microsoft.com/office/officeart/2005/8/layout/hierarchy2"/>
    <dgm:cxn modelId="{05075901-D0EF-144D-B183-470D99CE515B}" type="presParOf" srcId="{05C7A4F6-D490-D747-B9D1-A56A02E9457F}" destId="{D8D37109-9088-A542-BB61-3C052F6592B8}" srcOrd="0" destOrd="0" presId="urn:microsoft.com/office/officeart/2005/8/layout/hierarchy2"/>
    <dgm:cxn modelId="{0E94E5E0-B756-3947-B3E9-1BD1E2B28F3A}" type="presParOf" srcId="{05C7A4F6-D490-D747-B9D1-A56A02E9457F}" destId="{79B27A88-26BF-5F45-8C15-E79B24BF76BF}" srcOrd="1" destOrd="0" presId="urn:microsoft.com/office/officeart/2005/8/layout/hierarchy2"/>
    <dgm:cxn modelId="{DB9837DD-6963-9C48-A367-87810C27425E}" type="presParOf" srcId="{3529C227-3286-5142-86DD-F98F57D3B049}" destId="{32C00A08-2524-CC4C-8ECE-4B2879C29345}" srcOrd="4" destOrd="0" presId="urn:microsoft.com/office/officeart/2005/8/layout/hierarchy2"/>
    <dgm:cxn modelId="{92EF2CBE-301C-714F-8DA7-2CAEC3F51F97}" type="presParOf" srcId="{32C00A08-2524-CC4C-8ECE-4B2879C29345}" destId="{A6CCD369-0DA8-F147-A349-CD09D26B1627}" srcOrd="0" destOrd="0" presId="urn:microsoft.com/office/officeart/2005/8/layout/hierarchy2"/>
    <dgm:cxn modelId="{9E18ED0D-A732-224E-A89F-A107043B0950}" type="presParOf" srcId="{3529C227-3286-5142-86DD-F98F57D3B049}" destId="{72C9B7A5-A5F6-8440-BC4E-398DC512734F}" srcOrd="5" destOrd="0" presId="urn:microsoft.com/office/officeart/2005/8/layout/hierarchy2"/>
    <dgm:cxn modelId="{199DDE01-371A-FC41-B1C6-144F23EEC605}" type="presParOf" srcId="{72C9B7A5-A5F6-8440-BC4E-398DC512734F}" destId="{2DD56CCE-BD0C-DC40-BFEB-8AC1C314DEB8}" srcOrd="0" destOrd="0" presId="urn:microsoft.com/office/officeart/2005/8/layout/hierarchy2"/>
    <dgm:cxn modelId="{F386FCA5-3196-6745-AA84-FB1CA22461AB}" type="presParOf" srcId="{72C9B7A5-A5F6-8440-BC4E-398DC512734F}" destId="{54D6342A-6C96-6D40-9F64-42981186777B}" srcOrd="1" destOrd="0" presId="urn:microsoft.com/office/officeart/2005/8/layout/hierarchy2"/>
    <dgm:cxn modelId="{64112D93-C555-1D4A-BE11-25970B8A9293}" type="presParOf" srcId="{54D6342A-6C96-6D40-9F64-42981186777B}" destId="{5BB012E5-9922-054F-AFC9-1F650AEC4AE6}" srcOrd="0" destOrd="0" presId="urn:microsoft.com/office/officeart/2005/8/layout/hierarchy2"/>
    <dgm:cxn modelId="{E543DD15-E280-0E4B-A1A9-7C3B99C6DA16}" type="presParOf" srcId="{5BB012E5-9922-054F-AFC9-1F650AEC4AE6}" destId="{039439FB-F572-4040-9C01-2C5C6E9D1633}" srcOrd="0" destOrd="0" presId="urn:microsoft.com/office/officeart/2005/8/layout/hierarchy2"/>
    <dgm:cxn modelId="{ECD5A928-31D5-EF47-A2AA-0B0E9C30DC64}" type="presParOf" srcId="{54D6342A-6C96-6D40-9F64-42981186777B}" destId="{CCE5E283-A7B3-D444-9AFE-A5CA6C59B216}" srcOrd="1" destOrd="0" presId="urn:microsoft.com/office/officeart/2005/8/layout/hierarchy2"/>
    <dgm:cxn modelId="{8B250B34-D5E5-9445-A8C3-04BF91434C73}" type="presParOf" srcId="{CCE5E283-A7B3-D444-9AFE-A5CA6C59B216}" destId="{A1EE7D06-55C3-404E-B365-F5F26EFD03AE}" srcOrd="0" destOrd="0" presId="urn:microsoft.com/office/officeart/2005/8/layout/hierarchy2"/>
    <dgm:cxn modelId="{43752DD9-FBF3-2A4B-A5F8-5D1D4342CEA6}" type="presParOf" srcId="{CCE5E283-A7B3-D444-9AFE-A5CA6C59B216}" destId="{DF6F25EB-D26B-A94E-99A5-923B3E51DD06}" srcOrd="1" destOrd="0" presId="urn:microsoft.com/office/officeart/2005/8/layout/hierarchy2"/>
    <dgm:cxn modelId="{37889DD5-55EC-2846-A62A-491F0E6C67FA}" type="presParOf" srcId="{54D6342A-6C96-6D40-9F64-42981186777B}" destId="{9DBFFB98-C6AF-9949-9FCD-7C7BF1D33CBF}" srcOrd="2" destOrd="0" presId="urn:microsoft.com/office/officeart/2005/8/layout/hierarchy2"/>
    <dgm:cxn modelId="{14870791-4F68-B443-BD48-FAC3F5E6396B}" type="presParOf" srcId="{9DBFFB98-C6AF-9949-9FCD-7C7BF1D33CBF}" destId="{BA854B46-3A03-4444-92B8-19EE58DFA8C0}" srcOrd="0" destOrd="0" presId="urn:microsoft.com/office/officeart/2005/8/layout/hierarchy2"/>
    <dgm:cxn modelId="{56CD4D01-D384-8F47-9C00-4484B455D32A}" type="presParOf" srcId="{54D6342A-6C96-6D40-9F64-42981186777B}" destId="{CA22C659-3450-DE43-ABC2-4F58A9FE9C6F}" srcOrd="3" destOrd="0" presId="urn:microsoft.com/office/officeart/2005/8/layout/hierarchy2"/>
    <dgm:cxn modelId="{02B3E7F4-6A4B-1340-B280-C18BAA1C3BE9}" type="presParOf" srcId="{CA22C659-3450-DE43-ABC2-4F58A9FE9C6F}" destId="{E0B6CF2E-C01E-4F4F-8F3C-5060D53BFD7F}" srcOrd="0" destOrd="0" presId="urn:microsoft.com/office/officeart/2005/8/layout/hierarchy2"/>
    <dgm:cxn modelId="{25DA01CE-371D-634D-A7D7-4520C3BB7354}" type="presParOf" srcId="{CA22C659-3450-DE43-ABC2-4F58A9FE9C6F}" destId="{2FDF2E03-3E23-554F-82E1-8B8F459C4A80}" srcOrd="1" destOrd="0" presId="urn:microsoft.com/office/officeart/2005/8/layout/hierarchy2"/>
    <dgm:cxn modelId="{11A4FAFE-77BD-D443-8C18-E10E3F98771E}" type="presParOf" srcId="{3529C227-3286-5142-86DD-F98F57D3B049}" destId="{A84A30E0-7E01-AB44-B159-7AA61A5D61E5}" srcOrd="6" destOrd="0" presId="urn:microsoft.com/office/officeart/2005/8/layout/hierarchy2"/>
    <dgm:cxn modelId="{DEB8E991-7180-2A4C-AA29-3976EC16C4D2}" type="presParOf" srcId="{A84A30E0-7E01-AB44-B159-7AA61A5D61E5}" destId="{B3C7D282-9178-8744-A3B0-0FA9FB7B2713}" srcOrd="0" destOrd="0" presId="urn:microsoft.com/office/officeart/2005/8/layout/hierarchy2"/>
    <dgm:cxn modelId="{1FEB4EC8-75CC-5A4C-94BB-EADB3D884F16}" type="presParOf" srcId="{3529C227-3286-5142-86DD-F98F57D3B049}" destId="{9AB6AE1F-EFDA-134E-AAE7-68B7B2DE4B85}" srcOrd="7" destOrd="0" presId="urn:microsoft.com/office/officeart/2005/8/layout/hierarchy2"/>
    <dgm:cxn modelId="{ED72FA56-AC3C-0C4D-9FD8-82EC0A20ED7D}" type="presParOf" srcId="{9AB6AE1F-EFDA-134E-AAE7-68B7B2DE4B85}" destId="{008C9C36-CEDA-5F4B-87C3-08E671324A8B}" srcOrd="0" destOrd="0" presId="urn:microsoft.com/office/officeart/2005/8/layout/hierarchy2"/>
    <dgm:cxn modelId="{F6D8F310-62CC-894F-B8DB-162CA0DB870A}" type="presParOf" srcId="{9AB6AE1F-EFDA-134E-AAE7-68B7B2DE4B85}" destId="{534A348D-2B5B-1342-8D51-B002E098A8BA}" srcOrd="1" destOrd="0" presId="urn:microsoft.com/office/officeart/2005/8/layout/hierarchy2"/>
    <dgm:cxn modelId="{928854C3-6545-8E43-A18A-48764CF1B3E7}" type="presParOf" srcId="{534A348D-2B5B-1342-8D51-B002E098A8BA}" destId="{B67ECCBE-6BBB-0D46-897E-699A97DA7D0B}" srcOrd="0" destOrd="0" presId="urn:microsoft.com/office/officeart/2005/8/layout/hierarchy2"/>
    <dgm:cxn modelId="{C306C4C7-B2EB-7E47-B86F-CA6C162EFF41}" type="presParOf" srcId="{B67ECCBE-6BBB-0D46-897E-699A97DA7D0B}" destId="{B48D6B9E-4925-9840-9417-71CB010ADC96}" srcOrd="0" destOrd="0" presId="urn:microsoft.com/office/officeart/2005/8/layout/hierarchy2"/>
    <dgm:cxn modelId="{ABBEA69C-97EA-D547-BB9C-C6634F828F45}" type="presParOf" srcId="{534A348D-2B5B-1342-8D51-B002E098A8BA}" destId="{221ED3A0-6C21-7F42-9572-EB840BC64C03}" srcOrd="1" destOrd="0" presId="urn:microsoft.com/office/officeart/2005/8/layout/hierarchy2"/>
    <dgm:cxn modelId="{DC65EAB1-7910-4C4C-973B-01B6F1F7784F}" type="presParOf" srcId="{221ED3A0-6C21-7F42-9572-EB840BC64C03}" destId="{9145EC4A-53A1-9A4B-AE62-DF2F52C8A21A}" srcOrd="0" destOrd="0" presId="urn:microsoft.com/office/officeart/2005/8/layout/hierarchy2"/>
    <dgm:cxn modelId="{18292552-6B65-9B40-B67E-724769376CF8}" type="presParOf" srcId="{221ED3A0-6C21-7F42-9572-EB840BC64C03}" destId="{86594CF0-7EDA-CE44-8F4A-63E4614B8B37}" srcOrd="1" destOrd="0" presId="urn:microsoft.com/office/officeart/2005/8/layout/hierarchy2"/>
    <dgm:cxn modelId="{B178816B-87FE-C24E-A400-A5F19CE7FA7C}" type="presParOf" srcId="{534A348D-2B5B-1342-8D51-B002E098A8BA}" destId="{F0B45389-5E0B-9E48-9FFF-6F5A425FBBBB}" srcOrd="2" destOrd="0" presId="urn:microsoft.com/office/officeart/2005/8/layout/hierarchy2"/>
    <dgm:cxn modelId="{525C6183-25CB-814C-847A-E47EAE8D3785}" type="presParOf" srcId="{F0B45389-5E0B-9E48-9FFF-6F5A425FBBBB}" destId="{887DEF49-DD65-C54E-9B96-12DAC46EDAA2}" srcOrd="0" destOrd="0" presId="urn:microsoft.com/office/officeart/2005/8/layout/hierarchy2"/>
    <dgm:cxn modelId="{BAFB881A-629F-B144-BB90-8C0628363D69}" type="presParOf" srcId="{534A348D-2B5B-1342-8D51-B002E098A8BA}" destId="{58FD3601-46AF-4D42-AE07-AD34D018D2DE}" srcOrd="3" destOrd="0" presId="urn:microsoft.com/office/officeart/2005/8/layout/hierarchy2"/>
    <dgm:cxn modelId="{B32FF2C5-5B6F-2F49-975B-3934686CB909}" type="presParOf" srcId="{58FD3601-46AF-4D42-AE07-AD34D018D2DE}" destId="{CF11F0D7-DF12-1E45-A76A-D726E390418A}" srcOrd="0" destOrd="0" presId="urn:microsoft.com/office/officeart/2005/8/layout/hierarchy2"/>
    <dgm:cxn modelId="{21608991-2031-6F4D-BC83-E19F3AF420D9}" type="presParOf" srcId="{58FD3601-46AF-4D42-AE07-AD34D018D2DE}" destId="{4B61C967-F047-624B-B950-3E1D319D0CFF}" srcOrd="1" destOrd="0" presId="urn:microsoft.com/office/officeart/2005/8/layout/hierarchy2"/>
    <dgm:cxn modelId="{5765C21D-FF7E-034E-AA48-CA9931F30C6B}" type="presParOf" srcId="{3529C227-3286-5142-86DD-F98F57D3B049}" destId="{8BF63B99-4366-5F4F-B6AD-53CDA47B69B5}" srcOrd="8" destOrd="0" presId="urn:microsoft.com/office/officeart/2005/8/layout/hierarchy2"/>
    <dgm:cxn modelId="{C7F4DAFD-9488-0C4A-B66F-B35D58A475E5}" type="presParOf" srcId="{8BF63B99-4366-5F4F-B6AD-53CDA47B69B5}" destId="{1B11ED38-FC43-AC4C-89B0-A116E644DF30}" srcOrd="0" destOrd="0" presId="urn:microsoft.com/office/officeart/2005/8/layout/hierarchy2"/>
    <dgm:cxn modelId="{1E504407-6795-8945-82B8-4C787B92ADE1}" type="presParOf" srcId="{3529C227-3286-5142-86DD-F98F57D3B049}" destId="{5FFAA4C9-C876-014B-98AF-199F37ECEC65}" srcOrd="9" destOrd="0" presId="urn:microsoft.com/office/officeart/2005/8/layout/hierarchy2"/>
    <dgm:cxn modelId="{ADD5EE89-1152-904D-8AD1-F1C70ADF0E0C}" type="presParOf" srcId="{5FFAA4C9-C876-014B-98AF-199F37ECEC65}" destId="{229775BF-7673-C044-A391-CF6E2A6BED9B}" srcOrd="0" destOrd="0" presId="urn:microsoft.com/office/officeart/2005/8/layout/hierarchy2"/>
    <dgm:cxn modelId="{AA744ABB-17A9-1441-BC90-927D28C4B6E6}" type="presParOf" srcId="{5FFAA4C9-C876-014B-98AF-199F37ECEC65}" destId="{70430151-4F11-B641-A5AC-D2005930A430}" srcOrd="1" destOrd="0" presId="urn:microsoft.com/office/officeart/2005/8/layout/hierarchy2"/>
    <dgm:cxn modelId="{02A5972F-EAE6-DD41-B135-42A32F42870F}" type="presParOf" srcId="{70430151-4F11-B641-A5AC-D2005930A430}" destId="{6CED7B82-6A6D-DB43-864C-B72ADDBCF937}" srcOrd="0" destOrd="0" presId="urn:microsoft.com/office/officeart/2005/8/layout/hierarchy2"/>
    <dgm:cxn modelId="{0AC82B1E-9EDD-024F-BD1D-7898DE098D43}" type="presParOf" srcId="{6CED7B82-6A6D-DB43-864C-B72ADDBCF937}" destId="{0E4E2A51-FD88-F141-A8CA-8284FEE444B7}" srcOrd="0" destOrd="0" presId="urn:microsoft.com/office/officeart/2005/8/layout/hierarchy2"/>
    <dgm:cxn modelId="{8C91CAE8-B7F8-6E4B-96E7-4272917EEF2E}" type="presParOf" srcId="{70430151-4F11-B641-A5AC-D2005930A430}" destId="{B8ED4FAD-2F06-BF4C-B061-5D8C6CBA85DE}" srcOrd="1" destOrd="0" presId="urn:microsoft.com/office/officeart/2005/8/layout/hierarchy2"/>
    <dgm:cxn modelId="{8C8D8741-228F-5943-891F-938DE53DE695}" type="presParOf" srcId="{B8ED4FAD-2F06-BF4C-B061-5D8C6CBA85DE}" destId="{4BD6DB7F-51DF-DC44-8C6B-B89B3D5F3A44}" srcOrd="0" destOrd="0" presId="urn:microsoft.com/office/officeart/2005/8/layout/hierarchy2"/>
    <dgm:cxn modelId="{9C364ADC-E278-C14E-A5B8-D770B1691425}" type="presParOf" srcId="{B8ED4FAD-2F06-BF4C-B061-5D8C6CBA85DE}" destId="{40464A11-8FE0-034D-8E15-B557C1EDB531}" srcOrd="1" destOrd="0" presId="urn:microsoft.com/office/officeart/2005/8/layout/hierarchy2"/>
    <dgm:cxn modelId="{C0BD8682-B576-7441-AD3C-79D97119E5A9}" type="presParOf" srcId="{70430151-4F11-B641-A5AC-D2005930A430}" destId="{E6CF98B1-B977-2642-B66E-D72781302CAE}" srcOrd="2" destOrd="0" presId="urn:microsoft.com/office/officeart/2005/8/layout/hierarchy2"/>
    <dgm:cxn modelId="{93767BCA-4580-DD4E-9E32-788BEEBAB279}" type="presParOf" srcId="{E6CF98B1-B977-2642-B66E-D72781302CAE}" destId="{BE7E7084-051C-2341-AB1D-F9CF80F8CF5F}" srcOrd="0" destOrd="0" presId="urn:microsoft.com/office/officeart/2005/8/layout/hierarchy2"/>
    <dgm:cxn modelId="{5D3AF37B-5FA1-204C-A4E3-9D8359C73C35}" type="presParOf" srcId="{70430151-4F11-B641-A5AC-D2005930A430}" destId="{E6BD7E8A-34C3-8E4F-A558-9C5EDE3E6FEF}" srcOrd="3" destOrd="0" presId="urn:microsoft.com/office/officeart/2005/8/layout/hierarchy2"/>
    <dgm:cxn modelId="{66C0B0B2-2C84-584B-8022-71F79A23EC1E}" type="presParOf" srcId="{E6BD7E8A-34C3-8E4F-A558-9C5EDE3E6FEF}" destId="{B85BE961-3B40-104E-9F45-6555D118D741}" srcOrd="0" destOrd="0" presId="urn:microsoft.com/office/officeart/2005/8/layout/hierarchy2"/>
    <dgm:cxn modelId="{F00D3D29-E4FB-FD43-8C9D-765B9DD285EC}" type="presParOf" srcId="{E6BD7E8A-34C3-8E4F-A558-9C5EDE3E6FEF}" destId="{2F6BA7B6-B2C9-9749-A1C8-7428FD797426}" srcOrd="1" destOrd="0" presId="urn:microsoft.com/office/officeart/2005/8/layout/hierarchy2"/>
    <dgm:cxn modelId="{5A2039DA-9809-8842-8594-333D17DD8C4A}" type="presParOf" srcId="{3529C227-3286-5142-86DD-F98F57D3B049}" destId="{A0EDB9A3-AF4E-FB4B-BC4D-3143CD2A6C64}" srcOrd="10" destOrd="0" presId="urn:microsoft.com/office/officeart/2005/8/layout/hierarchy2"/>
    <dgm:cxn modelId="{6182E601-3C0F-9F48-8C47-19B4089B2C6F}" type="presParOf" srcId="{A0EDB9A3-AF4E-FB4B-BC4D-3143CD2A6C64}" destId="{E1F838E0-C43B-3940-BAE1-A8853D9B219F}" srcOrd="0" destOrd="0" presId="urn:microsoft.com/office/officeart/2005/8/layout/hierarchy2"/>
    <dgm:cxn modelId="{4947B21E-86F1-C649-A290-866B7AAB98AA}" type="presParOf" srcId="{3529C227-3286-5142-86DD-F98F57D3B049}" destId="{54BAEF57-9192-4146-AFBB-236675FACDDF}" srcOrd="11" destOrd="0" presId="urn:microsoft.com/office/officeart/2005/8/layout/hierarchy2"/>
    <dgm:cxn modelId="{338C0971-D665-6047-B27C-80F9489D2864}" type="presParOf" srcId="{54BAEF57-9192-4146-AFBB-236675FACDDF}" destId="{50D12972-DDF3-564A-801D-490552D045CF}" srcOrd="0" destOrd="0" presId="urn:microsoft.com/office/officeart/2005/8/layout/hierarchy2"/>
    <dgm:cxn modelId="{B57187EF-9DF9-DC47-A54F-6CB674B336B6}" type="presParOf" srcId="{54BAEF57-9192-4146-AFBB-236675FACDDF}" destId="{256CF939-6307-0449-8B28-8DA4C0A8B896}" srcOrd="1" destOrd="0" presId="urn:microsoft.com/office/officeart/2005/8/layout/hierarchy2"/>
    <dgm:cxn modelId="{EA025D70-C61A-4949-B2B8-283E4518D530}" type="presParOf" srcId="{256CF939-6307-0449-8B28-8DA4C0A8B896}" destId="{82FA1B59-43CF-0E4C-8AA8-61810ABD93F1}" srcOrd="0" destOrd="0" presId="urn:microsoft.com/office/officeart/2005/8/layout/hierarchy2"/>
    <dgm:cxn modelId="{66759AB8-1A56-EA4E-BD94-5FF86FEF8580}" type="presParOf" srcId="{82FA1B59-43CF-0E4C-8AA8-61810ABD93F1}" destId="{B82B1B6C-FA0F-9940-8256-4F266C1C5923}" srcOrd="0" destOrd="0" presId="urn:microsoft.com/office/officeart/2005/8/layout/hierarchy2"/>
    <dgm:cxn modelId="{11920679-620F-D548-A227-279F0F99298F}" type="presParOf" srcId="{256CF939-6307-0449-8B28-8DA4C0A8B896}" destId="{C3D3765E-25D7-DD4D-B00C-CC028E7E7975}" srcOrd="1" destOrd="0" presId="urn:microsoft.com/office/officeart/2005/8/layout/hierarchy2"/>
    <dgm:cxn modelId="{EC7AAAD7-AC1E-D84F-BE89-B29D5B04C05C}" type="presParOf" srcId="{C3D3765E-25D7-DD4D-B00C-CC028E7E7975}" destId="{36C7B595-F14F-DD49-AC54-F744A204554E}" srcOrd="0" destOrd="0" presId="urn:microsoft.com/office/officeart/2005/8/layout/hierarchy2"/>
    <dgm:cxn modelId="{1A93E442-D816-5B4B-BA2D-C23E0740D796}" type="presParOf" srcId="{C3D3765E-25D7-DD4D-B00C-CC028E7E7975}" destId="{BDDC45E0-6585-3945-98C3-F03718EF82E5}" srcOrd="1" destOrd="0" presId="urn:microsoft.com/office/officeart/2005/8/layout/hierarchy2"/>
    <dgm:cxn modelId="{E4412961-DCF8-F44C-8463-D20BC1D8A69B}" type="presParOf" srcId="{BDDC45E0-6585-3945-98C3-F03718EF82E5}" destId="{88BC285D-634C-624B-A599-E6EEA174514C}" srcOrd="0" destOrd="0" presId="urn:microsoft.com/office/officeart/2005/8/layout/hierarchy2"/>
    <dgm:cxn modelId="{91A8D8EB-7307-8D40-A3AB-67BC21172768}" type="presParOf" srcId="{88BC285D-634C-624B-A599-E6EEA174514C}" destId="{C3051C4F-BD5F-7F48-BAEB-D1290A8F6A82}" srcOrd="0" destOrd="0" presId="urn:microsoft.com/office/officeart/2005/8/layout/hierarchy2"/>
    <dgm:cxn modelId="{A54302B6-C79E-324A-BD95-3A7646074767}" type="presParOf" srcId="{BDDC45E0-6585-3945-98C3-F03718EF82E5}" destId="{B14B8803-8D16-DF4C-9BC2-AD81567BC934}" srcOrd="1" destOrd="0" presId="urn:microsoft.com/office/officeart/2005/8/layout/hierarchy2"/>
    <dgm:cxn modelId="{E54DA184-DB19-1B40-A95D-A441CFDEF2D7}" type="presParOf" srcId="{B14B8803-8D16-DF4C-9BC2-AD81567BC934}" destId="{A97C2C78-98F9-7948-ABE5-6D12FD4D2AB4}" srcOrd="0" destOrd="0" presId="urn:microsoft.com/office/officeart/2005/8/layout/hierarchy2"/>
    <dgm:cxn modelId="{460B9C80-EC88-6043-92B5-C4E629A55848}" type="presParOf" srcId="{B14B8803-8D16-DF4C-9BC2-AD81567BC934}" destId="{F3994C36-3866-E547-9905-6B64FFFEC451}" srcOrd="1" destOrd="0" presId="urn:microsoft.com/office/officeart/2005/8/layout/hierarchy2"/>
    <dgm:cxn modelId="{FDCD7167-E63A-EA4A-895A-DB963FEF8ACB}" type="presParOf" srcId="{BDDC45E0-6585-3945-98C3-F03718EF82E5}" destId="{9594961E-0A9C-5547-992D-C336F3B546D3}" srcOrd="2" destOrd="0" presId="urn:microsoft.com/office/officeart/2005/8/layout/hierarchy2"/>
    <dgm:cxn modelId="{7A6A28D3-25E6-A54F-B04B-B052D349C417}" type="presParOf" srcId="{9594961E-0A9C-5547-992D-C336F3B546D3}" destId="{C851094B-399C-8445-881C-6D356428F69E}" srcOrd="0" destOrd="0" presId="urn:microsoft.com/office/officeart/2005/8/layout/hierarchy2"/>
    <dgm:cxn modelId="{7BFD1970-0483-594D-8D0B-1253DF0BFF89}" type="presParOf" srcId="{BDDC45E0-6585-3945-98C3-F03718EF82E5}" destId="{C9E62543-E3C9-BD4C-A263-CD32ED492083}" srcOrd="3" destOrd="0" presId="urn:microsoft.com/office/officeart/2005/8/layout/hierarchy2"/>
    <dgm:cxn modelId="{2B6EA6A9-659E-794C-8B72-DB8E09E66D21}" type="presParOf" srcId="{C9E62543-E3C9-BD4C-A263-CD32ED492083}" destId="{F6D86EB7-4724-564E-8242-E395031FEEE0}" srcOrd="0" destOrd="0" presId="urn:microsoft.com/office/officeart/2005/8/layout/hierarchy2"/>
    <dgm:cxn modelId="{DC4AFA1D-3C67-B542-8FED-B971B9022B6B}" type="presParOf" srcId="{C9E62543-E3C9-BD4C-A263-CD32ED492083}" destId="{2F670D8B-BE3A-714A-B267-362A976BDFE0}" srcOrd="1" destOrd="0" presId="urn:microsoft.com/office/officeart/2005/8/layout/hierarchy2"/>
    <dgm:cxn modelId="{4C79B47E-ABB0-064C-85E1-C82D65971189}" type="presParOf" srcId="{256CF939-6307-0449-8B28-8DA4C0A8B896}" destId="{456F8D93-19CB-7B4E-8957-7067B6510C2B}" srcOrd="2" destOrd="0" presId="urn:microsoft.com/office/officeart/2005/8/layout/hierarchy2"/>
    <dgm:cxn modelId="{3AD5A134-8570-1C43-8D4A-82BDF4BBD73B}" type="presParOf" srcId="{456F8D93-19CB-7B4E-8957-7067B6510C2B}" destId="{3000B315-EF15-4543-9615-CC5E0CB08063}" srcOrd="0" destOrd="0" presId="urn:microsoft.com/office/officeart/2005/8/layout/hierarchy2"/>
    <dgm:cxn modelId="{71449D9A-05A5-1746-988A-FA5004382624}" type="presParOf" srcId="{256CF939-6307-0449-8B28-8DA4C0A8B896}" destId="{57BD0C91-5E61-D248-8D3D-3851B6EF6AB7}" srcOrd="3" destOrd="0" presId="urn:microsoft.com/office/officeart/2005/8/layout/hierarchy2"/>
    <dgm:cxn modelId="{5845D507-A70A-264A-AF18-9288675D7D8D}" type="presParOf" srcId="{57BD0C91-5E61-D248-8D3D-3851B6EF6AB7}" destId="{B171620A-39BD-4E47-B7D8-AD0DA8D32742}" srcOrd="0" destOrd="0" presId="urn:microsoft.com/office/officeart/2005/8/layout/hierarchy2"/>
    <dgm:cxn modelId="{48A5B195-C743-AC43-97C4-B4B8453F6687}" type="presParOf" srcId="{57BD0C91-5E61-D248-8D3D-3851B6EF6AB7}" destId="{088068C5-ADEA-EC40-B32A-668273A0AB18}" srcOrd="1" destOrd="0" presId="urn:microsoft.com/office/officeart/2005/8/layout/hierarchy2"/>
    <dgm:cxn modelId="{392CC277-4CB6-4449-AEE5-C92F586D9990}" type="presParOf" srcId="{088068C5-ADEA-EC40-B32A-668273A0AB18}" destId="{D26FE77A-6AB4-564E-B8FC-B0145B4D777F}" srcOrd="0" destOrd="0" presId="urn:microsoft.com/office/officeart/2005/8/layout/hierarchy2"/>
    <dgm:cxn modelId="{71375EE2-CDD8-9049-8CA8-33B3CE1E162B}" type="presParOf" srcId="{D26FE77A-6AB4-564E-B8FC-B0145B4D777F}" destId="{A633E0A7-57D5-9940-A297-00FA456CA03E}" srcOrd="0" destOrd="0" presId="urn:microsoft.com/office/officeart/2005/8/layout/hierarchy2"/>
    <dgm:cxn modelId="{9ED7C60B-4832-514C-B811-37B79A2B2E31}" type="presParOf" srcId="{088068C5-ADEA-EC40-B32A-668273A0AB18}" destId="{FF4AB2DE-865C-C94D-976A-EF3C121B9AE0}" srcOrd="1" destOrd="0" presId="urn:microsoft.com/office/officeart/2005/8/layout/hierarchy2"/>
    <dgm:cxn modelId="{2B96757C-294D-294C-8403-46F323C37C3C}" type="presParOf" srcId="{FF4AB2DE-865C-C94D-976A-EF3C121B9AE0}" destId="{2E4F1A94-CBB4-1144-8F32-C9673892F64E}" srcOrd="0" destOrd="0" presId="urn:microsoft.com/office/officeart/2005/8/layout/hierarchy2"/>
    <dgm:cxn modelId="{ECE22732-DED0-4047-8C45-C1E409D64628}" type="presParOf" srcId="{FF4AB2DE-865C-C94D-976A-EF3C121B9AE0}" destId="{12BEB05F-48DB-E543-B2F8-988822073E17}" srcOrd="1" destOrd="0" presId="urn:microsoft.com/office/officeart/2005/8/layout/hierarchy2"/>
    <dgm:cxn modelId="{5389C0CC-1CAB-9E4D-96CC-A8E0CB38E7EF}" type="presParOf" srcId="{088068C5-ADEA-EC40-B32A-668273A0AB18}" destId="{E489AB79-DA4E-7941-9232-9D1200C9B829}" srcOrd="2" destOrd="0" presId="urn:microsoft.com/office/officeart/2005/8/layout/hierarchy2"/>
    <dgm:cxn modelId="{29C892C6-3390-3D4B-B117-031791331876}" type="presParOf" srcId="{E489AB79-DA4E-7941-9232-9D1200C9B829}" destId="{EE5A1CDB-73B5-EF4D-AA0E-B734E920DCF6}" srcOrd="0" destOrd="0" presId="urn:microsoft.com/office/officeart/2005/8/layout/hierarchy2"/>
    <dgm:cxn modelId="{2E23B3D1-46F6-8B40-9BA9-3E67AAE7ED56}" type="presParOf" srcId="{088068C5-ADEA-EC40-B32A-668273A0AB18}" destId="{255DFF99-5A75-1143-B8AB-BD345662627A}" srcOrd="3" destOrd="0" presId="urn:microsoft.com/office/officeart/2005/8/layout/hierarchy2"/>
    <dgm:cxn modelId="{C81C5B5E-D1F8-CA49-8656-3AC40027566E}" type="presParOf" srcId="{255DFF99-5A75-1143-B8AB-BD345662627A}" destId="{305D33AF-E7A1-2643-AAD8-55DE63C9FE2D}" srcOrd="0" destOrd="0" presId="urn:microsoft.com/office/officeart/2005/8/layout/hierarchy2"/>
    <dgm:cxn modelId="{02636116-C595-D547-A0FA-406130361591}" type="presParOf" srcId="{255DFF99-5A75-1143-B8AB-BD345662627A}" destId="{DAE11A3E-030C-3746-A0D2-7CE80BD41658}" srcOrd="1" destOrd="0" presId="urn:microsoft.com/office/officeart/2005/8/layout/hierarchy2"/>
    <dgm:cxn modelId="{840D62E5-CEF1-784E-9EF1-7B8D8781968C}" type="presParOf" srcId="{3529C227-3286-5142-86DD-F98F57D3B049}" destId="{569579B5-1861-FC4D-8ABD-B6F2D66FEEE9}" srcOrd="12" destOrd="0" presId="urn:microsoft.com/office/officeart/2005/8/layout/hierarchy2"/>
    <dgm:cxn modelId="{9D614AC3-6322-864F-ABEE-F6AD4CFC8ABE}" type="presParOf" srcId="{569579B5-1861-FC4D-8ABD-B6F2D66FEEE9}" destId="{6F787D7F-647D-714F-9161-B522155E8250}" srcOrd="0" destOrd="0" presId="urn:microsoft.com/office/officeart/2005/8/layout/hierarchy2"/>
    <dgm:cxn modelId="{F506A94A-A00B-494E-A70D-FB16B60CE418}" type="presParOf" srcId="{3529C227-3286-5142-86DD-F98F57D3B049}" destId="{A283EADB-2991-684B-A9FC-9D7C5270E0A5}" srcOrd="13" destOrd="0" presId="urn:microsoft.com/office/officeart/2005/8/layout/hierarchy2"/>
    <dgm:cxn modelId="{8D5BB099-C517-8C46-93C7-C3B5E1A2A0A3}" type="presParOf" srcId="{A283EADB-2991-684B-A9FC-9D7C5270E0A5}" destId="{D615CE50-3D06-B042-AE58-BAFE8E2D00A3}" srcOrd="0" destOrd="0" presId="urn:microsoft.com/office/officeart/2005/8/layout/hierarchy2"/>
    <dgm:cxn modelId="{01EBB44C-E004-1E46-B04C-5DFEC91C99B2}" type="presParOf" srcId="{A283EADB-2991-684B-A9FC-9D7C5270E0A5}" destId="{22DFBF93-0712-624E-A92C-163CEA6FEBDB}" srcOrd="1" destOrd="0" presId="urn:microsoft.com/office/officeart/2005/8/layout/hierarchy2"/>
    <dgm:cxn modelId="{86611B69-BB2A-324F-9D97-1ED32AC2D57C}" type="presParOf" srcId="{22DFBF93-0712-624E-A92C-163CEA6FEBDB}" destId="{2C498384-E018-C14A-BB8F-66905944BE06}" srcOrd="0" destOrd="0" presId="urn:microsoft.com/office/officeart/2005/8/layout/hierarchy2"/>
    <dgm:cxn modelId="{72C4A1CF-67DD-B441-97BF-A8714A39C801}" type="presParOf" srcId="{2C498384-E018-C14A-BB8F-66905944BE06}" destId="{9244990B-1127-C34E-9656-44D2BD2FEE80}" srcOrd="0" destOrd="0" presId="urn:microsoft.com/office/officeart/2005/8/layout/hierarchy2"/>
    <dgm:cxn modelId="{4B07D7EC-9F1F-D84C-989B-5EC04A1E72D7}" type="presParOf" srcId="{22DFBF93-0712-624E-A92C-163CEA6FEBDB}" destId="{585B0F28-B8FC-A04A-83A3-890569225C29}" srcOrd="1" destOrd="0" presId="urn:microsoft.com/office/officeart/2005/8/layout/hierarchy2"/>
    <dgm:cxn modelId="{8FCA19A6-7B6E-D44D-B557-FAC693BADB55}" type="presParOf" srcId="{585B0F28-B8FC-A04A-83A3-890569225C29}" destId="{94568856-076C-D444-B408-8EA25D223EE4}" srcOrd="0" destOrd="0" presId="urn:microsoft.com/office/officeart/2005/8/layout/hierarchy2"/>
    <dgm:cxn modelId="{93E4B61B-FFAD-5944-A869-CD2A0E8132D3}" type="presParOf" srcId="{585B0F28-B8FC-A04A-83A3-890569225C29}" destId="{0E5FE0FB-2AD7-AF44-AB3D-429924D1BB8C}" srcOrd="1" destOrd="0" presId="urn:microsoft.com/office/officeart/2005/8/layout/hierarchy2"/>
    <dgm:cxn modelId="{A9146046-7C61-704B-B651-A2637F83715C}" type="presParOf" srcId="{0E5FE0FB-2AD7-AF44-AB3D-429924D1BB8C}" destId="{D434F8FB-0298-BB4D-B08B-77A9B3002123}" srcOrd="0" destOrd="0" presId="urn:microsoft.com/office/officeart/2005/8/layout/hierarchy2"/>
    <dgm:cxn modelId="{DC8DAB62-CC62-6C42-8887-8E8E2A042C68}" type="presParOf" srcId="{D434F8FB-0298-BB4D-B08B-77A9B3002123}" destId="{55BC36B9-BC4D-6F4E-997D-945ED3024DA0}" srcOrd="0" destOrd="0" presId="urn:microsoft.com/office/officeart/2005/8/layout/hierarchy2"/>
    <dgm:cxn modelId="{700B24B3-42A4-BD4B-A3D2-34EDC44BE4CA}" type="presParOf" srcId="{0E5FE0FB-2AD7-AF44-AB3D-429924D1BB8C}" destId="{B35C1E14-D661-6847-83CD-08A0B0B9CE42}" srcOrd="1" destOrd="0" presId="urn:microsoft.com/office/officeart/2005/8/layout/hierarchy2"/>
    <dgm:cxn modelId="{FB648E01-7F7F-4043-B5CC-1C6F12A4CEDD}" type="presParOf" srcId="{B35C1E14-D661-6847-83CD-08A0B0B9CE42}" destId="{F9C0AC77-6D17-214B-BB6E-6C98162F40A7}" srcOrd="0" destOrd="0" presId="urn:microsoft.com/office/officeart/2005/8/layout/hierarchy2"/>
    <dgm:cxn modelId="{AA9D7148-9F26-334C-9115-6C5E6B662E08}" type="presParOf" srcId="{B35C1E14-D661-6847-83CD-08A0B0B9CE42}" destId="{C8178655-6CC4-E440-AA5C-9FE7030139C9}" srcOrd="1" destOrd="0" presId="urn:microsoft.com/office/officeart/2005/8/layout/hierarchy2"/>
    <dgm:cxn modelId="{085E9582-0F61-0B4E-970B-ABE553B1CC8F}" type="presParOf" srcId="{0E5FE0FB-2AD7-AF44-AB3D-429924D1BB8C}" destId="{5E0EE5E5-C5CC-5548-815C-E4CD6ED7C044}" srcOrd="2" destOrd="0" presId="urn:microsoft.com/office/officeart/2005/8/layout/hierarchy2"/>
    <dgm:cxn modelId="{B624ADB1-1CC7-E84F-BEE7-7FA1CCCFB3DA}" type="presParOf" srcId="{5E0EE5E5-C5CC-5548-815C-E4CD6ED7C044}" destId="{CCCCD710-C81D-194B-A181-2813117E8E04}" srcOrd="0" destOrd="0" presId="urn:microsoft.com/office/officeart/2005/8/layout/hierarchy2"/>
    <dgm:cxn modelId="{7B55F0ED-5D2E-514D-9A5D-FAAB012ED824}" type="presParOf" srcId="{0E5FE0FB-2AD7-AF44-AB3D-429924D1BB8C}" destId="{0A69B7BC-FF37-1B40-9465-0D3C1CDC1A99}" srcOrd="3" destOrd="0" presId="urn:microsoft.com/office/officeart/2005/8/layout/hierarchy2"/>
    <dgm:cxn modelId="{030EA231-AD3D-8145-856D-4DB69F94E400}" type="presParOf" srcId="{0A69B7BC-FF37-1B40-9465-0D3C1CDC1A99}" destId="{09FDCD96-813E-8149-B4F3-C6154A8D8915}" srcOrd="0" destOrd="0" presId="urn:microsoft.com/office/officeart/2005/8/layout/hierarchy2"/>
    <dgm:cxn modelId="{2455DC9E-6305-7445-B6ED-5D2FE1E549D8}" type="presParOf" srcId="{0A69B7BC-FF37-1B40-9465-0D3C1CDC1A99}" destId="{4ED30539-4E6E-9243-909E-0630400D6F56}" srcOrd="1" destOrd="0" presId="urn:microsoft.com/office/officeart/2005/8/layout/hierarchy2"/>
    <dgm:cxn modelId="{07C9CEC2-10B9-CF48-82A7-7145FC57161F}" type="presParOf" srcId="{22DFBF93-0712-624E-A92C-163CEA6FEBDB}" destId="{405437D5-4C68-5748-99BC-414166A6B230}" srcOrd="2" destOrd="0" presId="urn:microsoft.com/office/officeart/2005/8/layout/hierarchy2"/>
    <dgm:cxn modelId="{381D5624-E487-4946-9336-515B8CB54C9A}" type="presParOf" srcId="{405437D5-4C68-5748-99BC-414166A6B230}" destId="{CA727741-6358-5440-BFB1-35FDA991F379}" srcOrd="0" destOrd="0" presId="urn:microsoft.com/office/officeart/2005/8/layout/hierarchy2"/>
    <dgm:cxn modelId="{6DA07D15-963F-6D4F-8A18-8547BB9EE41C}" type="presParOf" srcId="{22DFBF93-0712-624E-A92C-163CEA6FEBDB}" destId="{BAD6D3E6-64AC-054C-90F5-69BAFCB13CA1}" srcOrd="3" destOrd="0" presId="urn:microsoft.com/office/officeart/2005/8/layout/hierarchy2"/>
    <dgm:cxn modelId="{AE20BD78-9A46-3747-998D-DA2AB1A387C0}" type="presParOf" srcId="{BAD6D3E6-64AC-054C-90F5-69BAFCB13CA1}" destId="{2B92DAE9-3AAC-AE4C-8055-FBEC001988BA}" srcOrd="0" destOrd="0" presId="urn:microsoft.com/office/officeart/2005/8/layout/hierarchy2"/>
    <dgm:cxn modelId="{131271AD-8304-AA43-83D6-2B3967BC1919}" type="presParOf" srcId="{BAD6D3E6-64AC-054C-90F5-69BAFCB13CA1}" destId="{D656E3B8-CB4B-C544-8A37-62DEF2743B24}" srcOrd="1" destOrd="0" presId="urn:microsoft.com/office/officeart/2005/8/layout/hierarchy2"/>
    <dgm:cxn modelId="{BD092A1F-3593-834E-97F7-F155AB31F8FC}" type="presParOf" srcId="{D656E3B8-CB4B-C544-8A37-62DEF2743B24}" destId="{C49400E3-3854-7047-9313-37ACBC4B8C19}" srcOrd="0" destOrd="0" presId="urn:microsoft.com/office/officeart/2005/8/layout/hierarchy2"/>
    <dgm:cxn modelId="{CC3C937B-BFDB-204C-BCB4-EA5573DFDCCE}" type="presParOf" srcId="{C49400E3-3854-7047-9313-37ACBC4B8C19}" destId="{9B87B51F-296B-BB47-A01B-B6F8736E5ABA}" srcOrd="0" destOrd="0" presId="urn:microsoft.com/office/officeart/2005/8/layout/hierarchy2"/>
    <dgm:cxn modelId="{A639DF52-526B-C34E-AC49-DBE042BAC9B0}" type="presParOf" srcId="{D656E3B8-CB4B-C544-8A37-62DEF2743B24}" destId="{956B87FE-8460-4941-BCF6-C0EB5505EA13}" srcOrd="1" destOrd="0" presId="urn:microsoft.com/office/officeart/2005/8/layout/hierarchy2"/>
    <dgm:cxn modelId="{0E4A7D43-EED6-6846-8EBF-564E78027A41}" type="presParOf" srcId="{956B87FE-8460-4941-BCF6-C0EB5505EA13}" destId="{D1C1C9AA-346B-1F42-9676-CBE63CB98B48}" srcOrd="0" destOrd="0" presId="urn:microsoft.com/office/officeart/2005/8/layout/hierarchy2"/>
    <dgm:cxn modelId="{B6C76D2F-8B9F-C447-A32A-0F25A2247384}" type="presParOf" srcId="{956B87FE-8460-4941-BCF6-C0EB5505EA13}" destId="{258A0263-2D42-7E4B-80A1-4AC9FA2A874F}" srcOrd="1" destOrd="0" presId="urn:microsoft.com/office/officeart/2005/8/layout/hierarchy2"/>
    <dgm:cxn modelId="{5D413798-64A9-EA4F-BD24-0C4F7166C0C7}" type="presParOf" srcId="{D656E3B8-CB4B-C544-8A37-62DEF2743B24}" destId="{5CE5748B-3C5D-304E-AEEF-BB2750DDE404}" srcOrd="2" destOrd="0" presId="urn:microsoft.com/office/officeart/2005/8/layout/hierarchy2"/>
    <dgm:cxn modelId="{DBCD9D06-4C5E-624F-B73A-6A13DF1812BB}" type="presParOf" srcId="{5CE5748B-3C5D-304E-AEEF-BB2750DDE404}" destId="{DCAE17B8-B4E3-6F4A-88A9-77C80FB235F5}" srcOrd="0" destOrd="0" presId="urn:microsoft.com/office/officeart/2005/8/layout/hierarchy2"/>
    <dgm:cxn modelId="{003CCC8F-7E4B-E04A-808E-D0DE8E8FFA10}" type="presParOf" srcId="{D656E3B8-CB4B-C544-8A37-62DEF2743B24}" destId="{E436A3E9-D655-0A47-A071-21D0208C81EA}" srcOrd="3" destOrd="0" presId="urn:microsoft.com/office/officeart/2005/8/layout/hierarchy2"/>
    <dgm:cxn modelId="{FC6D82B0-CADF-534D-BBB5-52823A4C4ECF}" type="presParOf" srcId="{E436A3E9-D655-0A47-A071-21D0208C81EA}" destId="{7489D4B7-D661-574E-BC66-ABBA501B8EAC}" srcOrd="0" destOrd="0" presId="urn:microsoft.com/office/officeart/2005/8/layout/hierarchy2"/>
    <dgm:cxn modelId="{4DDEE671-4A52-974C-98DB-F44C17F8F339}" type="presParOf" srcId="{E436A3E9-D655-0A47-A071-21D0208C81EA}" destId="{AAC83A60-0D22-6645-98B7-3181FD4BAA52}" srcOrd="1" destOrd="0" presId="urn:microsoft.com/office/officeart/2005/8/layout/hierarchy2"/>
    <dgm:cxn modelId="{4F995064-E3EF-3540-ACC0-2F156A2E6257}" type="presParOf" srcId="{B297165C-F095-DA46-9569-B4C2040CA30C}" destId="{ED86859C-0AE9-924B-8005-045C89899370}" srcOrd="4" destOrd="0" presId="urn:microsoft.com/office/officeart/2005/8/layout/hierarchy2"/>
    <dgm:cxn modelId="{0FC9FAF4-78ED-A44A-AA46-0EE37445DE2E}" type="presParOf" srcId="{ED86859C-0AE9-924B-8005-045C89899370}" destId="{4354799E-77AF-FE40-B1C9-CD2DF4E73313}" srcOrd="0" destOrd="0" presId="urn:microsoft.com/office/officeart/2005/8/layout/hierarchy2"/>
    <dgm:cxn modelId="{1A2AA858-64D7-7D4A-BB7C-65B18D888D9B}" type="presParOf" srcId="{B297165C-F095-DA46-9569-B4C2040CA30C}" destId="{CD7270E7-2B7E-E44B-9ED3-D9265A810325}" srcOrd="5" destOrd="0" presId="urn:microsoft.com/office/officeart/2005/8/layout/hierarchy2"/>
    <dgm:cxn modelId="{923487F4-2FAD-8943-8B24-C3D3BD09692B}" type="presParOf" srcId="{CD7270E7-2B7E-E44B-9ED3-D9265A810325}" destId="{2F388E23-5C51-874C-BA46-F7C492317870}" srcOrd="0" destOrd="0" presId="urn:microsoft.com/office/officeart/2005/8/layout/hierarchy2"/>
    <dgm:cxn modelId="{FAF11735-5A4F-9144-8D9F-EECA660CFDAA}" type="presParOf" srcId="{CD7270E7-2B7E-E44B-9ED3-D9265A810325}" destId="{D1473A83-B53C-C14A-8E53-02F4443952A0}" srcOrd="1" destOrd="0" presId="urn:microsoft.com/office/officeart/2005/8/layout/hierarchy2"/>
    <dgm:cxn modelId="{58FB22AC-4625-5042-A5DD-39ECE9EAADE2}" type="presParOf" srcId="{D1473A83-B53C-C14A-8E53-02F4443952A0}" destId="{37D45444-3AB2-8B43-8FB7-AACBD68C5541}" srcOrd="0" destOrd="0" presId="urn:microsoft.com/office/officeart/2005/8/layout/hierarchy2"/>
    <dgm:cxn modelId="{57F0CA76-A4DE-574A-8D5C-60E7059E4189}" type="presParOf" srcId="{37D45444-3AB2-8B43-8FB7-AACBD68C5541}" destId="{02FBC495-C2BD-8049-A8FE-ECB2E25C2FD6}" srcOrd="0" destOrd="0" presId="urn:microsoft.com/office/officeart/2005/8/layout/hierarchy2"/>
    <dgm:cxn modelId="{F28CEB10-6EC7-FD46-ABB8-F5EB1EE93CD5}" type="presParOf" srcId="{D1473A83-B53C-C14A-8E53-02F4443952A0}" destId="{CC21C31A-BDDE-6844-BBA5-2AD60E3E9FD3}" srcOrd="1" destOrd="0" presId="urn:microsoft.com/office/officeart/2005/8/layout/hierarchy2"/>
    <dgm:cxn modelId="{C99E4BD6-053B-FD4B-9BA1-E3B0EF1C9B37}" type="presParOf" srcId="{CC21C31A-BDDE-6844-BBA5-2AD60E3E9FD3}" destId="{DE8021DA-4AA8-244F-91F6-0C4616CA1996}" srcOrd="0" destOrd="0" presId="urn:microsoft.com/office/officeart/2005/8/layout/hierarchy2"/>
    <dgm:cxn modelId="{7285B4F1-96EB-1B40-B292-FCBACF2F7CB3}" type="presParOf" srcId="{CC21C31A-BDDE-6844-BBA5-2AD60E3E9FD3}" destId="{F7A3A5DE-29CC-FF4A-89CD-C34AC2EA40FA}" srcOrd="1" destOrd="0" presId="urn:microsoft.com/office/officeart/2005/8/layout/hierarchy2"/>
    <dgm:cxn modelId="{69398C6F-93AA-BC4B-A78C-527165E0BC7B}" type="presParOf" srcId="{F7A3A5DE-29CC-FF4A-89CD-C34AC2EA40FA}" destId="{BA01D000-32AA-3B42-82CC-C0C942BA1AAF}" srcOrd="0" destOrd="0" presId="urn:microsoft.com/office/officeart/2005/8/layout/hierarchy2"/>
    <dgm:cxn modelId="{47D3DC6F-EDEC-C149-B681-E57957913E13}" type="presParOf" srcId="{BA01D000-32AA-3B42-82CC-C0C942BA1AAF}" destId="{D70820E4-7CEC-A940-8F7F-42316D8A5797}" srcOrd="0" destOrd="0" presId="urn:microsoft.com/office/officeart/2005/8/layout/hierarchy2"/>
    <dgm:cxn modelId="{1F700389-1FDB-4F40-A894-B16F24123558}" type="presParOf" srcId="{F7A3A5DE-29CC-FF4A-89CD-C34AC2EA40FA}" destId="{DBAE3306-EE0A-AC47-AB5F-7D90A7EDD290}" srcOrd="1" destOrd="0" presId="urn:microsoft.com/office/officeart/2005/8/layout/hierarchy2"/>
    <dgm:cxn modelId="{8A70F041-C9FF-4441-87E7-C31869050096}" type="presParOf" srcId="{DBAE3306-EE0A-AC47-AB5F-7D90A7EDD290}" destId="{43D8E907-3506-3847-98EE-804DA65B8641}" srcOrd="0" destOrd="0" presId="urn:microsoft.com/office/officeart/2005/8/layout/hierarchy2"/>
    <dgm:cxn modelId="{BC020843-27C5-FE40-B290-E0D48A22FF9B}" type="presParOf" srcId="{DBAE3306-EE0A-AC47-AB5F-7D90A7EDD290}" destId="{677FD530-FC11-0840-A0F1-F3DC495445E3}" srcOrd="1" destOrd="0" presId="urn:microsoft.com/office/officeart/2005/8/layout/hierarchy2"/>
    <dgm:cxn modelId="{B8EA5B9C-BE27-714B-8E17-ABE122422FE9}" type="presParOf" srcId="{F7A3A5DE-29CC-FF4A-89CD-C34AC2EA40FA}" destId="{73357521-0BA2-5648-9C84-046E63DFDAE7}" srcOrd="2" destOrd="0" presId="urn:microsoft.com/office/officeart/2005/8/layout/hierarchy2"/>
    <dgm:cxn modelId="{85A4AAE1-52BE-664C-91A5-6F8A55497E9A}" type="presParOf" srcId="{73357521-0BA2-5648-9C84-046E63DFDAE7}" destId="{EE7263E3-36DC-B14E-B90E-DAAEC1134A9E}" srcOrd="0" destOrd="0" presId="urn:microsoft.com/office/officeart/2005/8/layout/hierarchy2"/>
    <dgm:cxn modelId="{A3DCD924-35F5-2747-9F7B-C4503C8143A1}" type="presParOf" srcId="{F7A3A5DE-29CC-FF4A-89CD-C34AC2EA40FA}" destId="{821A77D6-DCA5-1A40-9930-D1041D8727C7}" srcOrd="3" destOrd="0" presId="urn:microsoft.com/office/officeart/2005/8/layout/hierarchy2"/>
    <dgm:cxn modelId="{1F7EB65C-C6CA-AC4F-89EB-31718BA9B005}" type="presParOf" srcId="{821A77D6-DCA5-1A40-9930-D1041D8727C7}" destId="{0F71399B-4F95-4645-BF0E-3C057FAFEA0B}" srcOrd="0" destOrd="0" presId="urn:microsoft.com/office/officeart/2005/8/layout/hierarchy2"/>
    <dgm:cxn modelId="{B6BF0E0F-39A5-CA40-BCA5-4A45D380AE83}" type="presParOf" srcId="{821A77D6-DCA5-1A40-9930-D1041D8727C7}" destId="{B3F6E683-7759-BD41-88AD-CBB7D275D15F}" srcOrd="1" destOrd="0" presId="urn:microsoft.com/office/officeart/2005/8/layout/hierarchy2"/>
    <dgm:cxn modelId="{4617EAA3-3B44-8B47-B476-E12C89A6506F}" type="presParOf" srcId="{D1473A83-B53C-C14A-8E53-02F4443952A0}" destId="{6DE6AFFE-E299-CC48-BE35-B7172EFD39F8}" srcOrd="2" destOrd="0" presId="urn:microsoft.com/office/officeart/2005/8/layout/hierarchy2"/>
    <dgm:cxn modelId="{F0A55373-7879-F147-8FD6-8E1B653BCC98}" type="presParOf" srcId="{6DE6AFFE-E299-CC48-BE35-B7172EFD39F8}" destId="{332FC0CA-497C-724A-8247-66F205746C57}" srcOrd="0" destOrd="0" presId="urn:microsoft.com/office/officeart/2005/8/layout/hierarchy2"/>
    <dgm:cxn modelId="{096C7C07-90AC-EF47-8DA1-2E4B4F55B33C}" type="presParOf" srcId="{D1473A83-B53C-C14A-8E53-02F4443952A0}" destId="{D98AFEA2-A29C-CE49-A4CF-D12032377733}" srcOrd="3" destOrd="0" presId="urn:microsoft.com/office/officeart/2005/8/layout/hierarchy2"/>
    <dgm:cxn modelId="{2E248DB2-84BA-0548-8B38-77AC55BD1BCA}" type="presParOf" srcId="{D98AFEA2-A29C-CE49-A4CF-D12032377733}" destId="{FBB76F07-635B-3149-A7CB-DD9B9DE91AF8}" srcOrd="0" destOrd="0" presId="urn:microsoft.com/office/officeart/2005/8/layout/hierarchy2"/>
    <dgm:cxn modelId="{535FD233-131A-AB4A-9E64-C7B64DB45244}" type="presParOf" srcId="{D98AFEA2-A29C-CE49-A4CF-D12032377733}" destId="{E136636E-937C-D841-922F-71D86781A2BD}" srcOrd="1" destOrd="0" presId="urn:microsoft.com/office/officeart/2005/8/layout/hierarchy2"/>
    <dgm:cxn modelId="{CCA1D9FF-98CD-2540-9E1D-D444B120FD59}" type="presParOf" srcId="{E136636E-937C-D841-922F-71D86781A2BD}" destId="{B34B36C9-0C87-F341-9388-249A22DC8571}" srcOrd="0" destOrd="0" presId="urn:microsoft.com/office/officeart/2005/8/layout/hierarchy2"/>
    <dgm:cxn modelId="{77F3E5C5-9951-A84A-BA24-568E8283F891}" type="presParOf" srcId="{B34B36C9-0C87-F341-9388-249A22DC8571}" destId="{94071EF5-B1D0-0541-B1B2-65791FC5CE73}" srcOrd="0" destOrd="0" presId="urn:microsoft.com/office/officeart/2005/8/layout/hierarchy2"/>
    <dgm:cxn modelId="{39C7D9FD-818E-E04C-9B54-A1BD65BB1E30}" type="presParOf" srcId="{E136636E-937C-D841-922F-71D86781A2BD}" destId="{43517EE0-E848-9244-BAFB-AADD11E6E23C}" srcOrd="1" destOrd="0" presId="urn:microsoft.com/office/officeart/2005/8/layout/hierarchy2"/>
    <dgm:cxn modelId="{7EBB188E-329D-214B-BD69-6260E6EEFD08}" type="presParOf" srcId="{43517EE0-E848-9244-BAFB-AADD11E6E23C}" destId="{72722DB7-2FE2-1E48-AD5F-DAC612EB1A10}" srcOrd="0" destOrd="0" presId="urn:microsoft.com/office/officeart/2005/8/layout/hierarchy2"/>
    <dgm:cxn modelId="{58FF17D1-B4C2-E648-B224-4525257937A1}" type="presParOf" srcId="{43517EE0-E848-9244-BAFB-AADD11E6E23C}" destId="{BBE65D1C-0E58-0E4A-8E04-62A11AB98951}" srcOrd="1" destOrd="0" presId="urn:microsoft.com/office/officeart/2005/8/layout/hierarchy2"/>
    <dgm:cxn modelId="{8022B44E-8538-CB45-A684-A7D03F619C4D}" type="presParOf" srcId="{E136636E-937C-D841-922F-71D86781A2BD}" destId="{153A06ED-43A8-604E-9970-66336AF6B218}" srcOrd="2" destOrd="0" presId="urn:microsoft.com/office/officeart/2005/8/layout/hierarchy2"/>
    <dgm:cxn modelId="{A848BA91-9469-3D49-B3BD-C27F14755554}" type="presParOf" srcId="{153A06ED-43A8-604E-9970-66336AF6B218}" destId="{D6E019BF-E09F-FA4A-93E7-2F25F06EA0A9}" srcOrd="0" destOrd="0" presId="urn:microsoft.com/office/officeart/2005/8/layout/hierarchy2"/>
    <dgm:cxn modelId="{0AA3B74A-C651-DD4A-BAA1-808689CBFCB8}" type="presParOf" srcId="{E136636E-937C-D841-922F-71D86781A2BD}" destId="{B3E695C8-D372-BA40-91A4-00B0CAEE94A9}" srcOrd="3" destOrd="0" presId="urn:microsoft.com/office/officeart/2005/8/layout/hierarchy2"/>
    <dgm:cxn modelId="{AB6EE3A9-1D99-EC4E-B204-308806F9D4B4}" type="presParOf" srcId="{B3E695C8-D372-BA40-91A4-00B0CAEE94A9}" destId="{48A58C89-C749-9F4E-AF42-C36622623B59}" srcOrd="0" destOrd="0" presId="urn:microsoft.com/office/officeart/2005/8/layout/hierarchy2"/>
    <dgm:cxn modelId="{FE0BDAFA-B4C6-874B-B81D-2E1E9A901B1A}" type="presParOf" srcId="{B3E695C8-D372-BA40-91A4-00B0CAEE94A9}" destId="{87493852-1A28-3D49-AE41-30AC18A5FE39}" srcOrd="1" destOrd="0" presId="urn:microsoft.com/office/officeart/2005/8/layout/hierarchy2"/>
    <dgm:cxn modelId="{CEB9EFFA-8272-CF46-9A61-A1662E7A717C}" type="presParOf" srcId="{B297165C-F095-DA46-9569-B4C2040CA30C}" destId="{AF20C8A5-B3D2-AE4D-9164-1973181CDCDF}" srcOrd="6" destOrd="0" presId="urn:microsoft.com/office/officeart/2005/8/layout/hierarchy2"/>
    <dgm:cxn modelId="{C72EC3C7-35B8-D94E-8ECE-F17D524DAF3C}" type="presParOf" srcId="{AF20C8A5-B3D2-AE4D-9164-1973181CDCDF}" destId="{8D60F864-C94E-C747-8CF3-34348FD415F5}" srcOrd="0" destOrd="0" presId="urn:microsoft.com/office/officeart/2005/8/layout/hierarchy2"/>
    <dgm:cxn modelId="{BFD5D79B-E6A7-A041-950D-0DED870AD500}" type="presParOf" srcId="{B297165C-F095-DA46-9569-B4C2040CA30C}" destId="{B0B7030B-5840-7748-BDF0-BBA068963843}" srcOrd="7" destOrd="0" presId="urn:microsoft.com/office/officeart/2005/8/layout/hierarchy2"/>
    <dgm:cxn modelId="{3B4CF8C5-195F-3646-8C43-6057CB004973}" type="presParOf" srcId="{B0B7030B-5840-7748-BDF0-BBA068963843}" destId="{FF2CDE4D-9250-BD44-9B0D-498651183F1A}" srcOrd="0" destOrd="0" presId="urn:microsoft.com/office/officeart/2005/8/layout/hierarchy2"/>
    <dgm:cxn modelId="{A052CD98-9FDD-FB4A-AAE2-11AC6E7AA73E}" type="presParOf" srcId="{B0B7030B-5840-7748-BDF0-BBA068963843}" destId="{7A7299AF-8B56-5147-AECD-FC89AB97490C}" srcOrd="1" destOrd="0" presId="urn:microsoft.com/office/officeart/2005/8/layout/hierarchy2"/>
    <dgm:cxn modelId="{001ED275-07E8-6D46-8448-6FA1BD30B9F9}" type="presParOf" srcId="{7A7299AF-8B56-5147-AECD-FC89AB97490C}" destId="{DEB106AB-98A6-9243-8880-8EA8668487C0}" srcOrd="0" destOrd="0" presId="urn:microsoft.com/office/officeart/2005/8/layout/hierarchy2"/>
    <dgm:cxn modelId="{4DEC22A5-7DCD-6949-85BB-4DA94F424A0C}" type="presParOf" srcId="{DEB106AB-98A6-9243-8880-8EA8668487C0}" destId="{ECEB57C6-8725-6F4C-BB58-07C1F84A3309}" srcOrd="0" destOrd="0" presId="urn:microsoft.com/office/officeart/2005/8/layout/hierarchy2"/>
    <dgm:cxn modelId="{1026FA28-1B34-974B-A03A-89EC18BAB830}" type="presParOf" srcId="{7A7299AF-8B56-5147-AECD-FC89AB97490C}" destId="{4B1378E8-D409-1A40-B126-C7A1B89050AB}" srcOrd="1" destOrd="0" presId="urn:microsoft.com/office/officeart/2005/8/layout/hierarchy2"/>
    <dgm:cxn modelId="{A784EAB2-FD99-634A-9470-E7AF31EADA49}" type="presParOf" srcId="{4B1378E8-D409-1A40-B126-C7A1B89050AB}" destId="{2BC4365B-0561-3B4A-B483-C85C470CBF85}" srcOrd="0" destOrd="0" presId="urn:microsoft.com/office/officeart/2005/8/layout/hierarchy2"/>
    <dgm:cxn modelId="{EFC21472-6F67-694B-93BE-0A132E5CE02C}" type="presParOf" srcId="{4B1378E8-D409-1A40-B126-C7A1B89050AB}" destId="{C82C4B91-13D9-1547-B30B-6FBA75438442}" srcOrd="1" destOrd="0" presId="urn:microsoft.com/office/officeart/2005/8/layout/hierarchy2"/>
    <dgm:cxn modelId="{3C9E4369-301A-9644-9767-8A2BB53087AF}" type="presParOf" srcId="{C82C4B91-13D9-1547-B30B-6FBA75438442}" destId="{40B3943E-4071-A44D-B90D-182D4C7F4A0E}" srcOrd="0" destOrd="0" presId="urn:microsoft.com/office/officeart/2005/8/layout/hierarchy2"/>
    <dgm:cxn modelId="{1F214804-D4E7-C343-AA27-488C06D9B93A}" type="presParOf" srcId="{40B3943E-4071-A44D-B90D-182D4C7F4A0E}" destId="{75CE9970-ECE4-1A4E-8D14-9AE80ED610AF}" srcOrd="0" destOrd="0" presId="urn:microsoft.com/office/officeart/2005/8/layout/hierarchy2"/>
    <dgm:cxn modelId="{75697EFD-82A6-4B40-ACC6-454FDD2E0891}" type="presParOf" srcId="{C82C4B91-13D9-1547-B30B-6FBA75438442}" destId="{8AA12BF2-2043-B64B-872C-108ACD5F5F90}" srcOrd="1" destOrd="0" presId="urn:microsoft.com/office/officeart/2005/8/layout/hierarchy2"/>
    <dgm:cxn modelId="{E4DB7536-A070-F444-BB70-07FBF2F6EDD1}" type="presParOf" srcId="{8AA12BF2-2043-B64B-872C-108ACD5F5F90}" destId="{B46A752C-0C93-AD48-AD23-80D91C9021E3}" srcOrd="0" destOrd="0" presId="urn:microsoft.com/office/officeart/2005/8/layout/hierarchy2"/>
    <dgm:cxn modelId="{6F97D98C-AB7F-864A-B529-C1E2625B1021}" type="presParOf" srcId="{8AA12BF2-2043-B64B-872C-108ACD5F5F90}" destId="{2E20AE2A-9C82-9345-952B-96E9FC876DA0}" srcOrd="1" destOrd="0" presId="urn:microsoft.com/office/officeart/2005/8/layout/hierarchy2"/>
    <dgm:cxn modelId="{57C540E2-3633-244F-9B7B-C8CCDC8BCC8B}" type="presParOf" srcId="{C82C4B91-13D9-1547-B30B-6FBA75438442}" destId="{B0FBEF4F-8050-E04F-A26A-1DE99D832AA7}" srcOrd="2" destOrd="0" presId="urn:microsoft.com/office/officeart/2005/8/layout/hierarchy2"/>
    <dgm:cxn modelId="{2E33F1A8-FB0D-B744-A229-765ED8F9F049}" type="presParOf" srcId="{B0FBEF4F-8050-E04F-A26A-1DE99D832AA7}" destId="{BED22A2C-6238-1E44-BB84-F4110D68858D}" srcOrd="0" destOrd="0" presId="urn:microsoft.com/office/officeart/2005/8/layout/hierarchy2"/>
    <dgm:cxn modelId="{472FEFD7-A231-274E-8808-0053265EAFF2}" type="presParOf" srcId="{C82C4B91-13D9-1547-B30B-6FBA75438442}" destId="{079A874E-B710-604F-BAD1-6A96112334FD}" srcOrd="3" destOrd="0" presId="urn:microsoft.com/office/officeart/2005/8/layout/hierarchy2"/>
    <dgm:cxn modelId="{9BA81278-AEEC-AC49-9781-C1346A2B9AF7}" type="presParOf" srcId="{079A874E-B710-604F-BAD1-6A96112334FD}" destId="{531AA23B-8DC9-1748-907A-64CF981A82BD}" srcOrd="0" destOrd="0" presId="urn:microsoft.com/office/officeart/2005/8/layout/hierarchy2"/>
    <dgm:cxn modelId="{429B7DBB-D099-234B-AEE4-6E7F475FCCC2}" type="presParOf" srcId="{079A874E-B710-604F-BAD1-6A96112334FD}" destId="{2A22CDB4-9C0D-3145-936A-CC9E302AD0C9}" srcOrd="1" destOrd="0" presId="urn:microsoft.com/office/officeart/2005/8/layout/hierarchy2"/>
    <dgm:cxn modelId="{53BF41CC-5FEB-CA49-8955-B3578EFBCA12}" type="presParOf" srcId="{7A7299AF-8B56-5147-AECD-FC89AB97490C}" destId="{34EEF413-E21A-5F47-8ADF-BB82CEA2FAA9}" srcOrd="2" destOrd="0" presId="urn:microsoft.com/office/officeart/2005/8/layout/hierarchy2"/>
    <dgm:cxn modelId="{111F1CA1-108B-9C42-B40E-8D392F1F2ACC}" type="presParOf" srcId="{34EEF413-E21A-5F47-8ADF-BB82CEA2FAA9}" destId="{CFD3C896-5EE8-854D-8592-EBF12A5E7C3C}" srcOrd="0" destOrd="0" presId="urn:microsoft.com/office/officeart/2005/8/layout/hierarchy2"/>
    <dgm:cxn modelId="{572968F3-93F8-6C40-92F5-62FA5D13D770}" type="presParOf" srcId="{7A7299AF-8B56-5147-AECD-FC89AB97490C}" destId="{41BC2EB4-875B-004E-89CB-130FB6322503}" srcOrd="3" destOrd="0" presId="urn:microsoft.com/office/officeart/2005/8/layout/hierarchy2"/>
    <dgm:cxn modelId="{7351F395-DDAA-6B4B-BC2A-B2B7595E6987}" type="presParOf" srcId="{41BC2EB4-875B-004E-89CB-130FB6322503}" destId="{EC7B85AE-1BC5-5C4C-A92B-8E85D7E4F97D}" srcOrd="0" destOrd="0" presId="urn:microsoft.com/office/officeart/2005/8/layout/hierarchy2"/>
    <dgm:cxn modelId="{8B7312B3-58C3-C840-BAFC-84542EE1B2CD}" type="presParOf" srcId="{41BC2EB4-875B-004E-89CB-130FB6322503}" destId="{D93BFE0E-3410-B442-B312-203BE949CFE2}" srcOrd="1" destOrd="0" presId="urn:microsoft.com/office/officeart/2005/8/layout/hierarchy2"/>
    <dgm:cxn modelId="{6CC0FDBB-1571-A745-916D-D737CBD58100}" type="presParOf" srcId="{D93BFE0E-3410-B442-B312-203BE949CFE2}" destId="{16CF6E3A-A228-6B47-8894-1C21670F5C4A}" srcOrd="0" destOrd="0" presId="urn:microsoft.com/office/officeart/2005/8/layout/hierarchy2"/>
    <dgm:cxn modelId="{F7FC73E9-DA4B-2C4C-8089-D7E7CB6F13B6}" type="presParOf" srcId="{16CF6E3A-A228-6B47-8894-1C21670F5C4A}" destId="{226E731A-EA92-2E47-83AE-7677FB98841A}" srcOrd="0" destOrd="0" presId="urn:microsoft.com/office/officeart/2005/8/layout/hierarchy2"/>
    <dgm:cxn modelId="{2A7F06C1-75F3-4943-902C-E19F76DBA454}" type="presParOf" srcId="{D93BFE0E-3410-B442-B312-203BE949CFE2}" destId="{57BD7BB9-4D32-F744-A453-0C7792579FED}" srcOrd="1" destOrd="0" presId="urn:microsoft.com/office/officeart/2005/8/layout/hierarchy2"/>
    <dgm:cxn modelId="{7CB38D5F-6112-9E4C-8173-6C04FDF19B36}" type="presParOf" srcId="{57BD7BB9-4D32-F744-A453-0C7792579FED}" destId="{3FA67BF0-3CF5-334C-9667-1EB903ED89D9}" srcOrd="0" destOrd="0" presId="urn:microsoft.com/office/officeart/2005/8/layout/hierarchy2"/>
    <dgm:cxn modelId="{C716F05D-E26B-774E-B6F9-02250DF3A3F2}" type="presParOf" srcId="{57BD7BB9-4D32-F744-A453-0C7792579FED}" destId="{49ABFF52-6950-DD48-96A8-105BF9884FA4}" srcOrd="1" destOrd="0" presId="urn:microsoft.com/office/officeart/2005/8/layout/hierarchy2"/>
    <dgm:cxn modelId="{CCBC0053-7AFE-BB4F-B4AC-C03915998BE2}" type="presParOf" srcId="{D93BFE0E-3410-B442-B312-203BE949CFE2}" destId="{FA7AE551-5E56-2740-9D5E-3041EC225568}" srcOrd="2" destOrd="0" presId="urn:microsoft.com/office/officeart/2005/8/layout/hierarchy2"/>
    <dgm:cxn modelId="{CEB876A9-4CC8-284A-AA37-DAD5B717A693}" type="presParOf" srcId="{FA7AE551-5E56-2740-9D5E-3041EC225568}" destId="{2D7C3E80-3857-4245-9253-57FB999B869F}" srcOrd="0" destOrd="0" presId="urn:microsoft.com/office/officeart/2005/8/layout/hierarchy2"/>
    <dgm:cxn modelId="{0E43D4D7-28DB-5143-8FD3-D085EA0A664D}" type="presParOf" srcId="{D93BFE0E-3410-B442-B312-203BE949CFE2}" destId="{ECA884A6-8BEF-E048-B23D-48BFDFA4E0A5}" srcOrd="3" destOrd="0" presId="urn:microsoft.com/office/officeart/2005/8/layout/hierarchy2"/>
    <dgm:cxn modelId="{120E4CD9-E470-F84C-9860-2AC375478155}" type="presParOf" srcId="{ECA884A6-8BEF-E048-B23D-48BFDFA4E0A5}" destId="{FAEF9F54-803F-5F4B-9E5C-0428D1599B72}" srcOrd="0" destOrd="0" presId="urn:microsoft.com/office/officeart/2005/8/layout/hierarchy2"/>
    <dgm:cxn modelId="{C15CE777-B11A-EC42-A5E1-B20B430891CC}" type="presParOf" srcId="{ECA884A6-8BEF-E048-B23D-48BFDFA4E0A5}" destId="{B87EEE82-0E32-E94B-B02D-98F716A253D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F7BEE-716A-7E4D-A38C-714DDF97C4E1}">
      <dsp:nvSpPr>
        <dsp:cNvPr id="0" name=""/>
        <dsp:cNvSpPr/>
      </dsp:nvSpPr>
      <dsp:spPr bwMode="auto">
        <a:xfrm>
          <a:off x="0" y="3200881"/>
          <a:ext cx="1229991" cy="470386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Intervention </a:t>
          </a:r>
          <a:r>
            <a:rPr lang="de-DE" sz="1100" kern="1200" dirty="0" smtClean="0">
              <a:solidFill>
                <a:schemeClr val="tx1"/>
              </a:solidFill>
            </a:rPr>
            <a:t>[14]</a:t>
          </a:r>
          <a:endParaRPr kern="1200" dirty="0"/>
        </a:p>
      </dsp:txBody>
      <dsp:txXfrm>
        <a:off x="13777" y="3214658"/>
        <a:ext cx="1202437" cy="442832"/>
      </dsp:txXfrm>
    </dsp:sp>
    <dsp:sp modelId="{49181B5A-CA2A-684D-9665-F55ACD0AB40C}">
      <dsp:nvSpPr>
        <dsp:cNvPr id="0" name=""/>
        <dsp:cNvSpPr/>
      </dsp:nvSpPr>
      <dsp:spPr bwMode="auto">
        <a:xfrm rot="17442769">
          <a:off x="165886" y="1889642"/>
          <a:ext cx="3292833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3292833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100" kern="1200">
            <a:solidFill>
              <a:schemeClr val="tx1"/>
            </a:solidFill>
          </a:endParaRPr>
        </a:p>
      </dsp:txBody>
      <dsp:txXfrm>
        <a:off x="1729981" y="1813753"/>
        <a:ext cx="164641" cy="164641"/>
      </dsp:txXfrm>
    </dsp:sp>
    <dsp:sp modelId="{CCCADA13-8CD4-414B-99F7-8C2AEC7AE8FE}">
      <dsp:nvSpPr>
        <dsp:cNvPr id="0" name=""/>
        <dsp:cNvSpPr/>
      </dsp:nvSpPr>
      <dsp:spPr bwMode="auto">
        <a:xfrm>
          <a:off x="2394614" y="221420"/>
          <a:ext cx="1917817" cy="26930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a. </a:t>
          </a:r>
          <a:r>
            <a:rPr lang="de-DE" sz="1100" kern="1200" dirty="0" err="1">
              <a:solidFill>
                <a:schemeClr val="tx1"/>
              </a:solidFill>
            </a:rPr>
            <a:t>innovation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err="1">
              <a:solidFill>
                <a:schemeClr val="tx1"/>
              </a:solidFill>
            </a:rPr>
            <a:t>source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2402502" y="229308"/>
        <a:ext cx="1902041" cy="253531"/>
      </dsp:txXfrm>
    </dsp:sp>
    <dsp:sp modelId="{B79A4B55-01AB-3842-A15C-8F87AF83B020}">
      <dsp:nvSpPr>
        <dsp:cNvPr id="0" name=""/>
        <dsp:cNvSpPr/>
      </dsp:nvSpPr>
      <dsp:spPr bwMode="auto">
        <a:xfrm rot="21426580">
          <a:off x="4310607" y="277325"/>
          <a:ext cx="2868314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868314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673056" y="212049"/>
        <a:ext cx="143415" cy="143415"/>
      </dsp:txXfrm>
    </dsp:sp>
    <dsp:sp modelId="{86BC62F3-4771-FA4C-8E0B-F19278932331}">
      <dsp:nvSpPr>
        <dsp:cNvPr id="0" name=""/>
        <dsp:cNvSpPr/>
      </dsp:nvSpPr>
      <dsp:spPr bwMode="auto">
        <a:xfrm>
          <a:off x="7177097" y="66804"/>
          <a:ext cx="1502838" cy="289271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191218" y="80925"/>
        <a:ext cx="1474596" cy="261029"/>
      </dsp:txXfrm>
    </dsp:sp>
    <dsp:sp modelId="{A806E087-88B8-F64E-9B20-00702B45977F}">
      <dsp:nvSpPr>
        <dsp:cNvPr id="0" name=""/>
        <dsp:cNvSpPr/>
      </dsp:nvSpPr>
      <dsp:spPr bwMode="auto">
        <a:xfrm rot="215833">
          <a:off x="4309583" y="440371"/>
          <a:ext cx="2892136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892136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683347" y="374499"/>
        <a:ext cx="144606" cy="144606"/>
      </dsp:txXfrm>
    </dsp:sp>
    <dsp:sp modelId="{767678B5-09E8-2F48-81AF-0F2A98DC24BD}">
      <dsp:nvSpPr>
        <dsp:cNvPr id="0" name=""/>
        <dsp:cNvSpPr/>
      </dsp:nvSpPr>
      <dsp:spPr bwMode="auto">
        <a:xfrm>
          <a:off x="7198870" y="392757"/>
          <a:ext cx="1501619" cy="289549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213005" y="406892"/>
        <a:ext cx="1473349" cy="261279"/>
      </dsp:txXfrm>
    </dsp:sp>
    <dsp:sp modelId="{CC8F35CB-7EAC-0E48-8A48-9CE8C5396792}">
      <dsp:nvSpPr>
        <dsp:cNvPr id="0" name=""/>
        <dsp:cNvSpPr/>
      </dsp:nvSpPr>
      <dsp:spPr bwMode="auto">
        <a:xfrm rot="17759939">
          <a:off x="466511" y="2207843"/>
          <a:ext cx="2718728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718728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900" kern="1200">
            <a:solidFill>
              <a:schemeClr val="tx1"/>
            </a:solidFill>
          </a:endParaRPr>
        </a:p>
      </dsp:txBody>
      <dsp:txXfrm>
        <a:off x="1757907" y="2146307"/>
        <a:ext cx="135936" cy="135936"/>
      </dsp:txXfrm>
    </dsp:sp>
    <dsp:sp modelId="{B89BA699-C46E-DB40-B646-0C950326EC3F}">
      <dsp:nvSpPr>
        <dsp:cNvPr id="0" name=""/>
        <dsp:cNvSpPr/>
      </dsp:nvSpPr>
      <dsp:spPr bwMode="auto">
        <a:xfrm>
          <a:off x="2421759" y="808856"/>
          <a:ext cx="1917817" cy="36724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b. </a:t>
          </a:r>
          <a:r>
            <a:rPr lang="de-DE" sz="1100" kern="1200" dirty="0" err="1">
              <a:solidFill>
                <a:schemeClr val="tx1"/>
              </a:solidFill>
            </a:rPr>
            <a:t>evidence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err="1">
              <a:solidFill>
                <a:schemeClr val="tx1"/>
              </a:solidFill>
            </a:rPr>
            <a:t>strengths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2432515" y="819612"/>
        <a:ext cx="1896305" cy="345729"/>
      </dsp:txXfrm>
    </dsp:sp>
    <dsp:sp modelId="{5B2A20B6-DE6F-B14F-993E-6815CD0D8E5C}">
      <dsp:nvSpPr>
        <dsp:cNvPr id="0" name=""/>
        <dsp:cNvSpPr/>
      </dsp:nvSpPr>
      <dsp:spPr bwMode="auto">
        <a:xfrm rot="21454474">
          <a:off x="4338292" y="925345"/>
          <a:ext cx="2868639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868639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00896" y="860061"/>
        <a:ext cx="143431" cy="143431"/>
      </dsp:txXfrm>
    </dsp:sp>
    <dsp:sp modelId="{65248081-6F8B-2245-86D1-BE178356EFE2}">
      <dsp:nvSpPr>
        <dsp:cNvPr id="0" name=""/>
        <dsp:cNvSpPr/>
      </dsp:nvSpPr>
      <dsp:spPr bwMode="auto">
        <a:xfrm>
          <a:off x="7205646" y="736787"/>
          <a:ext cx="1494842" cy="268581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218757" y="749898"/>
        <a:ext cx="1468620" cy="242359"/>
      </dsp:txXfrm>
    </dsp:sp>
    <dsp:sp modelId="{D14F5BBF-AD27-6C41-9ECA-30D6CE2E3EB1}">
      <dsp:nvSpPr>
        <dsp:cNvPr id="0" name=""/>
        <dsp:cNvSpPr/>
      </dsp:nvSpPr>
      <dsp:spPr bwMode="auto">
        <a:xfrm rot="240942">
          <a:off x="4336059" y="1086393"/>
          <a:ext cx="2865860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865860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697343" y="1021178"/>
        <a:ext cx="143293" cy="143293"/>
      </dsp:txXfrm>
    </dsp:sp>
    <dsp:sp modelId="{954BFDA3-D7E4-574A-839C-0EFC46862F5B}">
      <dsp:nvSpPr>
        <dsp:cNvPr id="0" name=""/>
        <dsp:cNvSpPr/>
      </dsp:nvSpPr>
      <dsp:spPr bwMode="auto">
        <a:xfrm>
          <a:off x="7198402" y="1045555"/>
          <a:ext cx="1490630" cy="295234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7212814" y="1059967"/>
        <a:ext cx="1461806" cy="266410"/>
      </dsp:txXfrm>
    </dsp:sp>
    <dsp:sp modelId="{7A50A98D-75A4-D546-AF04-A12BABFE721F}">
      <dsp:nvSpPr>
        <dsp:cNvPr id="0" name=""/>
        <dsp:cNvSpPr/>
      </dsp:nvSpPr>
      <dsp:spPr bwMode="auto">
        <a:xfrm rot="18269428">
          <a:off x="778905" y="2572442"/>
          <a:ext cx="2080026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080026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1766917" y="2526873"/>
        <a:ext cx="104001" cy="104001"/>
      </dsp:txXfrm>
    </dsp:sp>
    <dsp:sp modelId="{9D5BFEF5-1FF1-D348-A750-FF82A621132A}">
      <dsp:nvSpPr>
        <dsp:cNvPr id="0" name=""/>
        <dsp:cNvSpPr/>
      </dsp:nvSpPr>
      <dsp:spPr bwMode="auto">
        <a:xfrm>
          <a:off x="2407845" y="1542134"/>
          <a:ext cx="1919319" cy="35908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>
              <a:solidFill>
                <a:schemeClr val="tx1"/>
              </a:solidFill>
            </a:rPr>
            <a:t>c. relative </a:t>
          </a:r>
          <a:r>
            <a:rPr lang="de-DE" sz="1050" kern="1200" dirty="0" err="1">
              <a:solidFill>
                <a:schemeClr val="tx1"/>
              </a:solidFill>
            </a:rPr>
            <a:t>advantage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2418362" y="1552651"/>
        <a:ext cx="1898285" cy="338046"/>
      </dsp:txXfrm>
    </dsp:sp>
    <dsp:sp modelId="{ED9AA1D8-23A5-1B4D-930D-2AEA1D23AE21}">
      <dsp:nvSpPr>
        <dsp:cNvPr id="0" name=""/>
        <dsp:cNvSpPr/>
      </dsp:nvSpPr>
      <dsp:spPr bwMode="auto">
        <a:xfrm rot="21438136">
          <a:off x="4325561" y="1647154"/>
          <a:ext cx="2893271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893271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699865" y="1581254"/>
        <a:ext cx="144663" cy="144663"/>
      </dsp:txXfrm>
    </dsp:sp>
    <dsp:sp modelId="{0A249EEC-2ED2-8645-8153-1EBBB21037F0}">
      <dsp:nvSpPr>
        <dsp:cNvPr id="0" name=""/>
        <dsp:cNvSpPr/>
      </dsp:nvSpPr>
      <dsp:spPr bwMode="auto">
        <a:xfrm>
          <a:off x="7217230" y="1439196"/>
          <a:ext cx="1494374" cy="292601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231514" y="1453480"/>
        <a:ext cx="1465806" cy="264033"/>
      </dsp:txXfrm>
    </dsp:sp>
    <dsp:sp modelId="{B1002043-A758-744A-9777-8FF62CB5B8B0}">
      <dsp:nvSpPr>
        <dsp:cNvPr id="0" name=""/>
        <dsp:cNvSpPr/>
      </dsp:nvSpPr>
      <dsp:spPr bwMode="auto">
        <a:xfrm rot="249350">
          <a:off x="4323353" y="1820294"/>
          <a:ext cx="2899199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899199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00473" y="1754245"/>
        <a:ext cx="144959" cy="144959"/>
      </dsp:txXfrm>
    </dsp:sp>
    <dsp:sp modelId="{D61F37F2-E351-C94A-9627-5D791A3DA2F7}">
      <dsp:nvSpPr>
        <dsp:cNvPr id="0" name=""/>
        <dsp:cNvSpPr/>
      </dsp:nvSpPr>
      <dsp:spPr bwMode="auto">
        <a:xfrm>
          <a:off x="7218741" y="1786858"/>
          <a:ext cx="1492034" cy="289837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232890" y="1801007"/>
        <a:ext cx="1463736" cy="261539"/>
      </dsp:txXfrm>
    </dsp:sp>
    <dsp:sp modelId="{CF2A998D-46E1-E84B-B735-A6E879126F8B}">
      <dsp:nvSpPr>
        <dsp:cNvPr id="0" name=""/>
        <dsp:cNvSpPr/>
      </dsp:nvSpPr>
      <dsp:spPr bwMode="auto">
        <a:xfrm rot="19301079">
          <a:off x="1066270" y="2958381"/>
          <a:ext cx="1520222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520222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788376" y="2926807"/>
        <a:ext cx="76011" cy="76011"/>
      </dsp:txXfrm>
    </dsp:sp>
    <dsp:sp modelId="{5071F6C5-A4A6-A540-A9DF-810080A93905}">
      <dsp:nvSpPr>
        <dsp:cNvPr id="0" name=""/>
        <dsp:cNvSpPr/>
      </dsp:nvSpPr>
      <dsp:spPr bwMode="auto">
        <a:xfrm>
          <a:off x="2422773" y="2345964"/>
          <a:ext cx="1917817" cy="29517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d. </a:t>
          </a:r>
          <a:r>
            <a:rPr lang="de-DE" sz="1100" kern="1200" dirty="0" err="1">
              <a:solidFill>
                <a:schemeClr val="tx1"/>
              </a:solidFill>
            </a:rPr>
            <a:t>adaptability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2431418" y="2354609"/>
        <a:ext cx="1900527" cy="277885"/>
      </dsp:txXfrm>
    </dsp:sp>
    <dsp:sp modelId="{68CED1D5-D5B0-314C-85AA-32D72A864FB4}">
      <dsp:nvSpPr>
        <dsp:cNvPr id="0" name=""/>
        <dsp:cNvSpPr/>
      </dsp:nvSpPr>
      <dsp:spPr bwMode="auto">
        <a:xfrm rot="21395163">
          <a:off x="4338017" y="2400754"/>
          <a:ext cx="2900653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900653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15828" y="2334670"/>
        <a:ext cx="145032" cy="145032"/>
      </dsp:txXfrm>
    </dsp:sp>
    <dsp:sp modelId="{11DADA97-AFD3-7147-A53F-0E387323B365}">
      <dsp:nvSpPr>
        <dsp:cNvPr id="0" name=""/>
        <dsp:cNvSpPr/>
      </dsp:nvSpPr>
      <dsp:spPr bwMode="auto">
        <a:xfrm>
          <a:off x="7236097" y="2183546"/>
          <a:ext cx="1495232" cy="274548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7249499" y="2196948"/>
        <a:ext cx="1468428" cy="247744"/>
      </dsp:txXfrm>
    </dsp:sp>
    <dsp:sp modelId="{02FC7BE1-99E3-0945-BD88-4AC005C895AE}">
      <dsp:nvSpPr>
        <dsp:cNvPr id="0" name=""/>
        <dsp:cNvSpPr/>
      </dsp:nvSpPr>
      <dsp:spPr bwMode="auto">
        <a:xfrm rot="190758">
          <a:off x="4338356" y="2567668"/>
          <a:ext cx="2904656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904656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18068" y="2501483"/>
        <a:ext cx="145232" cy="145232"/>
      </dsp:txXfrm>
    </dsp:sp>
    <dsp:sp modelId="{DFEBFA27-20F0-3D49-BF7D-A334D99FF0BC}">
      <dsp:nvSpPr>
        <dsp:cNvPr id="0" name=""/>
        <dsp:cNvSpPr/>
      </dsp:nvSpPr>
      <dsp:spPr bwMode="auto">
        <a:xfrm>
          <a:off x="7240777" y="2513019"/>
          <a:ext cx="1497124" cy="283255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7254604" y="2526846"/>
        <a:ext cx="1469470" cy="255601"/>
      </dsp:txXfrm>
    </dsp:sp>
    <dsp:sp modelId="{AC4E8E17-BE24-C240-8F40-71A1890757B3}">
      <dsp:nvSpPr>
        <dsp:cNvPr id="0" name=""/>
        <dsp:cNvSpPr/>
      </dsp:nvSpPr>
      <dsp:spPr bwMode="auto">
        <a:xfrm rot="20865312">
          <a:off x="1216045" y="3299628"/>
          <a:ext cx="1226037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226037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798412" y="3275409"/>
        <a:ext cx="61301" cy="61301"/>
      </dsp:txXfrm>
    </dsp:sp>
    <dsp:sp modelId="{7A11B15D-7571-014C-BBA0-BF0989C79776}">
      <dsp:nvSpPr>
        <dsp:cNvPr id="0" name=""/>
        <dsp:cNvSpPr/>
      </dsp:nvSpPr>
      <dsp:spPr bwMode="auto">
        <a:xfrm>
          <a:off x="2428136" y="3024967"/>
          <a:ext cx="1917817" cy="30215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e. </a:t>
          </a:r>
          <a:r>
            <a:rPr lang="de-DE" sz="1100" kern="1200" dirty="0" err="1">
              <a:solidFill>
                <a:schemeClr val="tx1"/>
              </a:solidFill>
            </a:rPr>
            <a:t>trialability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2436986" y="3033817"/>
        <a:ext cx="1900117" cy="284456"/>
      </dsp:txXfrm>
    </dsp:sp>
    <dsp:sp modelId="{373BF946-AEDF-C14B-BD39-A8FDAF275EE4}">
      <dsp:nvSpPr>
        <dsp:cNvPr id="0" name=""/>
        <dsp:cNvSpPr/>
      </dsp:nvSpPr>
      <dsp:spPr bwMode="auto">
        <a:xfrm rot="21427823">
          <a:off x="4344132" y="3096904"/>
          <a:ext cx="2904686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904686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23859" y="3030719"/>
        <a:ext cx="145234" cy="145234"/>
      </dsp:txXfrm>
    </dsp:sp>
    <dsp:sp modelId="{C861C0C0-1A58-8E4D-83CA-C8B9C7491F53}">
      <dsp:nvSpPr>
        <dsp:cNvPr id="0" name=""/>
        <dsp:cNvSpPr/>
      </dsp:nvSpPr>
      <dsp:spPr bwMode="auto">
        <a:xfrm>
          <a:off x="7246998" y="2912320"/>
          <a:ext cx="1495944" cy="236614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258549" y="2923871"/>
        <a:ext cx="1472842" cy="213512"/>
      </dsp:txXfrm>
    </dsp:sp>
    <dsp:sp modelId="{BEB5F339-5ADF-3D4C-BCCE-FD00FFD234CC}">
      <dsp:nvSpPr>
        <dsp:cNvPr id="0" name=""/>
        <dsp:cNvSpPr/>
      </dsp:nvSpPr>
      <dsp:spPr bwMode="auto">
        <a:xfrm rot="165364">
          <a:off x="4344271" y="3239580"/>
          <a:ext cx="2910202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910202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26617" y="3173257"/>
        <a:ext cx="145510" cy="145510"/>
      </dsp:txXfrm>
    </dsp:sp>
    <dsp:sp modelId="{0CE02F0F-4AC3-8144-BFAC-3C631EAC9F85}">
      <dsp:nvSpPr>
        <dsp:cNvPr id="0" name=""/>
        <dsp:cNvSpPr/>
      </dsp:nvSpPr>
      <dsp:spPr bwMode="auto">
        <a:xfrm>
          <a:off x="7252790" y="3201387"/>
          <a:ext cx="1500273" cy="229184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263978" y="3212575"/>
        <a:ext cx="1477897" cy="206808"/>
      </dsp:txXfrm>
    </dsp:sp>
    <dsp:sp modelId="{8981A64B-AA05-2A48-992A-51E560855F44}">
      <dsp:nvSpPr>
        <dsp:cNvPr id="0" name=""/>
        <dsp:cNvSpPr/>
      </dsp:nvSpPr>
      <dsp:spPr bwMode="auto">
        <a:xfrm rot="1714431">
          <a:off x="1147484" y="3753637"/>
          <a:ext cx="1354802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354802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791015" y="3726199"/>
        <a:ext cx="67740" cy="67740"/>
      </dsp:txXfrm>
    </dsp:sp>
    <dsp:sp modelId="{BB4ACCC8-15E6-7544-9B3D-6D9730B2F9B1}">
      <dsp:nvSpPr>
        <dsp:cNvPr id="0" name=""/>
        <dsp:cNvSpPr/>
      </dsp:nvSpPr>
      <dsp:spPr bwMode="auto">
        <a:xfrm>
          <a:off x="2419780" y="3903724"/>
          <a:ext cx="1917817" cy="36067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f. </a:t>
          </a:r>
          <a:r>
            <a:rPr lang="de-DE" sz="1100" kern="1200" dirty="0" err="1">
              <a:solidFill>
                <a:schemeClr val="tx1"/>
              </a:solidFill>
            </a:rPr>
            <a:t>complexity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2430344" y="3914288"/>
        <a:ext cx="1896689" cy="339551"/>
      </dsp:txXfrm>
    </dsp:sp>
    <dsp:sp modelId="{E88DD5C8-D4E6-F64C-8F22-22A293DD1379}">
      <dsp:nvSpPr>
        <dsp:cNvPr id="0" name=""/>
        <dsp:cNvSpPr/>
      </dsp:nvSpPr>
      <dsp:spPr bwMode="auto">
        <a:xfrm rot="19761540">
          <a:off x="4293898" y="3918118"/>
          <a:ext cx="625965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625965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591232" y="3908901"/>
        <a:ext cx="31298" cy="31298"/>
      </dsp:txXfrm>
    </dsp:sp>
    <dsp:sp modelId="{E959477F-01DC-DC47-8843-47EA6E40920B}">
      <dsp:nvSpPr>
        <dsp:cNvPr id="0" name=""/>
        <dsp:cNvSpPr/>
      </dsp:nvSpPr>
      <dsp:spPr bwMode="auto">
        <a:xfrm>
          <a:off x="4876164" y="3617919"/>
          <a:ext cx="975045" cy="2942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for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err="1">
              <a:solidFill>
                <a:schemeClr val="tx1"/>
              </a:solidFill>
            </a:rPr>
            <a:t>students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884782" y="3626537"/>
        <a:ext cx="957809" cy="276998"/>
      </dsp:txXfrm>
    </dsp:sp>
    <dsp:sp modelId="{A0B4826C-FF4C-AC4A-B73C-DAFB424B206B}">
      <dsp:nvSpPr>
        <dsp:cNvPr id="0" name=""/>
        <dsp:cNvSpPr/>
      </dsp:nvSpPr>
      <dsp:spPr bwMode="auto">
        <a:xfrm rot="21450155">
          <a:off x="5850552" y="3728420"/>
          <a:ext cx="1385452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385452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08642" y="3700215"/>
        <a:ext cx="69272" cy="69272"/>
      </dsp:txXfrm>
    </dsp:sp>
    <dsp:sp modelId="{BA64FB92-58D0-4E46-8433-0116816D11B4}">
      <dsp:nvSpPr>
        <dsp:cNvPr id="0" name=""/>
        <dsp:cNvSpPr/>
      </dsp:nvSpPr>
      <dsp:spPr bwMode="auto">
        <a:xfrm>
          <a:off x="7235346" y="3575214"/>
          <a:ext cx="1497572" cy="258903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247985" y="3587853"/>
        <a:ext cx="1472294" cy="233625"/>
      </dsp:txXfrm>
    </dsp:sp>
    <dsp:sp modelId="{1EB261CF-E340-1C44-A032-67662D859709}">
      <dsp:nvSpPr>
        <dsp:cNvPr id="0" name=""/>
        <dsp:cNvSpPr/>
      </dsp:nvSpPr>
      <dsp:spPr bwMode="auto">
        <a:xfrm rot="619208">
          <a:off x="5839646" y="3886660"/>
          <a:ext cx="1429602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429602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18707" y="3857351"/>
        <a:ext cx="71480" cy="71480"/>
      </dsp:txXfrm>
    </dsp:sp>
    <dsp:sp modelId="{9792663D-AE0D-794E-9163-2A0CE6E5AEB1}">
      <dsp:nvSpPr>
        <dsp:cNvPr id="0" name=""/>
        <dsp:cNvSpPr/>
      </dsp:nvSpPr>
      <dsp:spPr bwMode="auto">
        <a:xfrm>
          <a:off x="7257684" y="3887136"/>
          <a:ext cx="1493692" cy="268020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270768" y="3900220"/>
        <a:ext cx="1467524" cy="241852"/>
      </dsp:txXfrm>
    </dsp:sp>
    <dsp:sp modelId="{C2FA4540-CC47-CD4A-A1DE-C456B8CA1F5A}">
      <dsp:nvSpPr>
        <dsp:cNvPr id="0" name=""/>
        <dsp:cNvSpPr/>
      </dsp:nvSpPr>
      <dsp:spPr bwMode="auto">
        <a:xfrm rot="2157715">
          <a:off x="4274189" y="4273005"/>
          <a:ext cx="665383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665383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590246" y="4262802"/>
        <a:ext cx="33269" cy="33269"/>
      </dsp:txXfrm>
    </dsp:sp>
    <dsp:sp modelId="{CF11AC5C-862C-2A41-802F-63F787B5E28E}">
      <dsp:nvSpPr>
        <dsp:cNvPr id="0" name=""/>
        <dsp:cNvSpPr/>
      </dsp:nvSpPr>
      <dsp:spPr bwMode="auto">
        <a:xfrm>
          <a:off x="4876164" y="4305253"/>
          <a:ext cx="975045" cy="33911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for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err="1">
              <a:solidFill>
                <a:schemeClr val="tx1"/>
              </a:solidFill>
            </a:rPr>
            <a:t>parents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4886096" y="4315185"/>
        <a:ext cx="955181" cy="319247"/>
      </dsp:txXfrm>
    </dsp:sp>
    <dsp:sp modelId="{EC3B2CB2-4C2A-5F4A-9D7F-7E1E665F9322}">
      <dsp:nvSpPr>
        <dsp:cNvPr id="0" name=""/>
        <dsp:cNvSpPr/>
      </dsp:nvSpPr>
      <dsp:spPr bwMode="auto">
        <a:xfrm rot="21397061">
          <a:off x="5849979" y="4426678"/>
          <a:ext cx="1413568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413568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21424" y="4397770"/>
        <a:ext cx="70678" cy="70678"/>
      </dsp:txXfrm>
    </dsp:sp>
    <dsp:sp modelId="{D7B86C66-9BC8-0D4F-AAF0-3C5447CAF55C}">
      <dsp:nvSpPr>
        <dsp:cNvPr id="0" name=""/>
        <dsp:cNvSpPr/>
      </dsp:nvSpPr>
      <dsp:spPr bwMode="auto">
        <a:xfrm>
          <a:off x="7262316" y="4247016"/>
          <a:ext cx="1495340" cy="288789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276414" y="4261114"/>
        <a:ext cx="1467144" cy="260593"/>
      </dsp:txXfrm>
    </dsp:sp>
    <dsp:sp modelId="{BCFFEEB4-76BD-4342-A132-3EC1C37FF398}">
      <dsp:nvSpPr>
        <dsp:cNvPr id="0" name=""/>
        <dsp:cNvSpPr/>
      </dsp:nvSpPr>
      <dsp:spPr bwMode="auto">
        <a:xfrm rot="567585">
          <a:off x="5841488" y="4585877"/>
          <a:ext cx="1429838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429838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20661" y="4556563"/>
        <a:ext cx="71491" cy="71491"/>
      </dsp:txXfrm>
    </dsp:sp>
    <dsp:sp modelId="{EB9BFF9A-FE99-3F4B-B6FD-CA030DC5CE05}">
      <dsp:nvSpPr>
        <dsp:cNvPr id="0" name=""/>
        <dsp:cNvSpPr/>
      </dsp:nvSpPr>
      <dsp:spPr bwMode="auto">
        <a:xfrm>
          <a:off x="7261604" y="4574115"/>
          <a:ext cx="1501941" cy="271389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274852" y="4587363"/>
        <a:ext cx="1475445" cy="244893"/>
      </dsp:txXfrm>
    </dsp:sp>
    <dsp:sp modelId="{514D709F-FCBE-2246-9975-7F03B24AE869}">
      <dsp:nvSpPr>
        <dsp:cNvPr id="0" name=""/>
        <dsp:cNvSpPr/>
      </dsp:nvSpPr>
      <dsp:spPr bwMode="auto">
        <a:xfrm rot="3526784">
          <a:off x="675222" y="4414605"/>
          <a:ext cx="2303518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303518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1769394" y="4363449"/>
        <a:ext cx="115175" cy="115175"/>
      </dsp:txXfrm>
    </dsp:sp>
    <dsp:sp modelId="{43AD016B-8E89-5940-8930-67BF0FBCA2FC}">
      <dsp:nvSpPr>
        <dsp:cNvPr id="0" name=""/>
        <dsp:cNvSpPr/>
      </dsp:nvSpPr>
      <dsp:spPr bwMode="auto">
        <a:xfrm>
          <a:off x="2423972" y="5153131"/>
          <a:ext cx="1917817" cy="50573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g. design </a:t>
          </a:r>
          <a:r>
            <a:rPr lang="de-DE" sz="1100" kern="1200" dirty="0" err="1">
              <a:solidFill>
                <a:schemeClr val="tx1"/>
              </a:solidFill>
            </a:rPr>
            <a:t>quality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err="1">
              <a:solidFill>
                <a:schemeClr val="tx1"/>
              </a:solidFill>
            </a:rPr>
            <a:t>and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err="1">
              <a:solidFill>
                <a:schemeClr val="tx1"/>
              </a:solidFill>
            </a:rPr>
            <a:t>packaging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2438785" y="5167944"/>
        <a:ext cx="1888191" cy="476110"/>
      </dsp:txXfrm>
    </dsp:sp>
    <dsp:sp modelId="{EEC6122F-13BC-BF4C-A8C1-39F2726CED79}">
      <dsp:nvSpPr>
        <dsp:cNvPr id="0" name=""/>
        <dsp:cNvSpPr/>
      </dsp:nvSpPr>
      <dsp:spPr bwMode="auto">
        <a:xfrm rot="20236155">
          <a:off x="4319290" y="5287633"/>
          <a:ext cx="579373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579373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594493" y="5279580"/>
        <a:ext cx="28968" cy="28968"/>
      </dsp:txXfrm>
    </dsp:sp>
    <dsp:sp modelId="{8D215523-7F3C-6545-BDB6-696F824F1B2C}">
      <dsp:nvSpPr>
        <dsp:cNvPr id="0" name=""/>
        <dsp:cNvSpPr/>
      </dsp:nvSpPr>
      <dsp:spPr bwMode="auto">
        <a:xfrm>
          <a:off x="4876164" y="5019686"/>
          <a:ext cx="975045" cy="32488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structure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885680" y="5029202"/>
        <a:ext cx="956013" cy="305853"/>
      </dsp:txXfrm>
    </dsp:sp>
    <dsp:sp modelId="{DBC6E99B-E51D-CA4B-A79C-BD18BD34A827}">
      <dsp:nvSpPr>
        <dsp:cNvPr id="0" name=""/>
        <dsp:cNvSpPr/>
      </dsp:nvSpPr>
      <dsp:spPr bwMode="auto">
        <a:xfrm rot="21295732">
          <a:off x="5848422" y="5112747"/>
          <a:ext cx="1424335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424335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24982" y="5083570"/>
        <a:ext cx="71216" cy="71216"/>
      </dsp:txXfrm>
    </dsp:sp>
    <dsp:sp modelId="{4A1883BA-4F01-9F41-9181-A5FA4854EAD2}">
      <dsp:nvSpPr>
        <dsp:cNvPr id="0" name=""/>
        <dsp:cNvSpPr/>
      </dsp:nvSpPr>
      <dsp:spPr bwMode="auto">
        <a:xfrm>
          <a:off x="7269970" y="4914825"/>
          <a:ext cx="1497485" cy="282807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283775" y="4928630"/>
        <a:ext cx="1469875" cy="255197"/>
      </dsp:txXfrm>
    </dsp:sp>
    <dsp:sp modelId="{77E626E0-EC3F-964C-BF7F-748D77E1F99C}">
      <dsp:nvSpPr>
        <dsp:cNvPr id="0" name=""/>
        <dsp:cNvSpPr/>
      </dsp:nvSpPr>
      <dsp:spPr bwMode="auto">
        <a:xfrm rot="511191">
          <a:off x="5843270" y="5282288"/>
          <a:ext cx="1438939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438939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26767" y="5252746"/>
        <a:ext cx="71946" cy="71946"/>
      </dsp:txXfrm>
    </dsp:sp>
    <dsp:sp modelId="{BB363C97-3DDA-9E42-8A84-386E4D9AC83C}">
      <dsp:nvSpPr>
        <dsp:cNvPr id="0" name=""/>
        <dsp:cNvSpPr/>
      </dsp:nvSpPr>
      <dsp:spPr bwMode="auto">
        <a:xfrm>
          <a:off x="7274270" y="5257924"/>
          <a:ext cx="1494842" cy="274772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287683" y="5271337"/>
        <a:ext cx="1468016" cy="247946"/>
      </dsp:txXfrm>
    </dsp:sp>
    <dsp:sp modelId="{7C3F7F0E-BC5A-7841-83D6-9DE992425100}">
      <dsp:nvSpPr>
        <dsp:cNvPr id="0" name=""/>
        <dsp:cNvSpPr/>
      </dsp:nvSpPr>
      <dsp:spPr bwMode="auto">
        <a:xfrm rot="2146179">
          <a:off x="4279675" y="5592054"/>
          <a:ext cx="658604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658604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592512" y="5582021"/>
        <a:ext cx="32930" cy="32930"/>
      </dsp:txXfrm>
    </dsp:sp>
    <dsp:sp modelId="{08FFFEFB-FA9A-B74B-8F57-A53587FD48B4}">
      <dsp:nvSpPr>
        <dsp:cNvPr id="0" name=""/>
        <dsp:cNvSpPr/>
      </dsp:nvSpPr>
      <dsp:spPr bwMode="auto">
        <a:xfrm>
          <a:off x="4876164" y="5630202"/>
          <a:ext cx="975045" cy="32154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preparation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4885582" y="5639620"/>
        <a:ext cx="956209" cy="302704"/>
      </dsp:txXfrm>
    </dsp:sp>
    <dsp:sp modelId="{D67B71BB-4FCA-4045-AA4A-9A9F4D906855}">
      <dsp:nvSpPr>
        <dsp:cNvPr id="0" name=""/>
        <dsp:cNvSpPr/>
      </dsp:nvSpPr>
      <dsp:spPr bwMode="auto">
        <a:xfrm rot="21441631">
          <a:off x="5850449" y="5751487"/>
          <a:ext cx="1435474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435474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32299" y="5722032"/>
        <a:ext cx="71773" cy="71773"/>
      </dsp:txXfrm>
    </dsp:sp>
    <dsp:sp modelId="{15B80295-BC76-7449-A85F-A8E6F8CEA6FC}">
      <dsp:nvSpPr>
        <dsp:cNvPr id="0" name=""/>
        <dsp:cNvSpPr/>
      </dsp:nvSpPr>
      <dsp:spPr bwMode="auto">
        <a:xfrm>
          <a:off x="7285161" y="5594174"/>
          <a:ext cx="1499718" cy="261385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297921" y="5606934"/>
        <a:ext cx="1474198" cy="235865"/>
      </dsp:txXfrm>
    </dsp:sp>
    <dsp:sp modelId="{B7298116-AA94-8149-A32B-6FBBF0372FBB}">
      <dsp:nvSpPr>
        <dsp:cNvPr id="0" name=""/>
        <dsp:cNvSpPr/>
      </dsp:nvSpPr>
      <dsp:spPr bwMode="auto">
        <a:xfrm rot="605728">
          <a:off x="5840039" y="5911010"/>
          <a:ext cx="1442983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1442983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525456" y="5881367"/>
        <a:ext cx="72149" cy="72149"/>
      </dsp:txXfrm>
    </dsp:sp>
    <dsp:sp modelId="{FE58C142-A807-3D48-ADF2-D322771993F2}">
      <dsp:nvSpPr>
        <dsp:cNvPr id="0" name=""/>
        <dsp:cNvSpPr/>
      </dsp:nvSpPr>
      <dsp:spPr bwMode="auto">
        <a:xfrm>
          <a:off x="7271852" y="5912355"/>
          <a:ext cx="1496978" cy="263111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7284696" y="5925199"/>
        <a:ext cx="1471290" cy="237423"/>
      </dsp:txXfrm>
    </dsp:sp>
    <dsp:sp modelId="{0AF48BEE-26BF-0B4A-BEA3-C206728B17B0}">
      <dsp:nvSpPr>
        <dsp:cNvPr id="0" name=""/>
        <dsp:cNvSpPr/>
      </dsp:nvSpPr>
      <dsp:spPr bwMode="auto">
        <a:xfrm rot="4138657">
          <a:off x="173125" y="4968035"/>
          <a:ext cx="3296177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3296177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100" kern="1200">
            <a:solidFill>
              <a:schemeClr val="tx1"/>
            </a:solidFill>
          </a:endParaRPr>
        </a:p>
      </dsp:txBody>
      <dsp:txXfrm>
        <a:off x="1738810" y="4892062"/>
        <a:ext cx="164808" cy="164808"/>
      </dsp:txXfrm>
    </dsp:sp>
    <dsp:sp modelId="{E64D55D2-ED26-3240-877C-CEF54364C7E9}">
      <dsp:nvSpPr>
        <dsp:cNvPr id="0" name=""/>
        <dsp:cNvSpPr/>
      </dsp:nvSpPr>
      <dsp:spPr bwMode="auto">
        <a:xfrm>
          <a:off x="2412438" y="6324654"/>
          <a:ext cx="1944144" cy="37641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>
              <a:solidFill>
                <a:schemeClr val="tx1"/>
              </a:solidFill>
            </a:rPr>
            <a:t>h. </a:t>
          </a:r>
          <a:r>
            <a:rPr lang="de-DE" sz="1100" kern="1200" dirty="0" err="1">
              <a:solidFill>
                <a:schemeClr val="tx1"/>
              </a:solidFill>
            </a:rPr>
            <a:t>cost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2423463" y="6335679"/>
        <a:ext cx="1922094" cy="354361"/>
      </dsp:txXfrm>
    </dsp:sp>
    <dsp:sp modelId="{58905880-4EFB-A841-906E-22EA934EDD20}">
      <dsp:nvSpPr>
        <dsp:cNvPr id="0" name=""/>
        <dsp:cNvSpPr/>
      </dsp:nvSpPr>
      <dsp:spPr bwMode="auto">
        <a:xfrm rot="21430019">
          <a:off x="4354798" y="6434301"/>
          <a:ext cx="2918613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918613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41139" y="6367767"/>
        <a:ext cx="145930" cy="145930"/>
      </dsp:txXfrm>
    </dsp:sp>
    <dsp:sp modelId="{4A0AC316-E169-BA40-B29C-8D4F5D5CF6D8}">
      <dsp:nvSpPr>
        <dsp:cNvPr id="0" name=""/>
        <dsp:cNvSpPr/>
      </dsp:nvSpPr>
      <dsp:spPr bwMode="auto">
        <a:xfrm>
          <a:off x="7271628" y="6234993"/>
          <a:ext cx="1495330" cy="267225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284673" y="6248038"/>
        <a:ext cx="1469240" cy="241135"/>
      </dsp:txXfrm>
    </dsp:sp>
    <dsp:sp modelId="{08D1FEDF-20BA-5040-8D26-E8DA56F2B8AB}">
      <dsp:nvSpPr>
        <dsp:cNvPr id="0" name=""/>
        <dsp:cNvSpPr/>
      </dsp:nvSpPr>
      <dsp:spPr bwMode="auto">
        <a:xfrm rot="198325">
          <a:off x="4354145" y="6590873"/>
          <a:ext cx="2929152" cy="12863"/>
        </a:xfrm>
        <a:custGeom>
          <a:avLst/>
          <a:gdLst/>
          <a:ahLst/>
          <a:cxnLst/>
          <a:rect l="0" t="0" r="0" b="0"/>
          <a:pathLst>
            <a:path>
              <a:moveTo>
                <a:pt x="0" y="6431"/>
              </a:moveTo>
              <a:lnTo>
                <a:pt x="2929152" y="643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000" kern="1200">
            <a:solidFill>
              <a:schemeClr val="tx1"/>
            </a:solidFill>
          </a:endParaRPr>
        </a:p>
      </dsp:txBody>
      <dsp:txXfrm>
        <a:off x="5745493" y="6524076"/>
        <a:ext cx="146457" cy="146457"/>
      </dsp:txXfrm>
    </dsp:sp>
    <dsp:sp modelId="{2941314D-40A3-9747-AC57-5CDDEF117FEE}">
      <dsp:nvSpPr>
        <dsp:cNvPr id="0" name=""/>
        <dsp:cNvSpPr/>
      </dsp:nvSpPr>
      <dsp:spPr bwMode="auto">
        <a:xfrm>
          <a:off x="7280861" y="6561629"/>
          <a:ext cx="1495515" cy="240241"/>
        </a:xfrm>
        <a:prstGeom prst="roundRect">
          <a:avLst>
            <a:gd name="adj" fmla="val 16667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292589" y="6573357"/>
        <a:ext cx="1472059" cy="2167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91F0E8-E10D-B948-B216-B10D2D995809}">
      <dsp:nvSpPr>
        <dsp:cNvPr id="0" name=""/>
        <dsp:cNvSpPr/>
      </dsp:nvSpPr>
      <dsp:spPr bwMode="auto">
        <a:xfrm>
          <a:off x="0" y="3316957"/>
          <a:ext cx="1339822" cy="495273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Outer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Setting [7]</a:t>
          </a:r>
          <a:endParaRPr kern="1200" dirty="0">
            <a:solidFill>
              <a:schemeClr val="tx1"/>
            </a:solidFill>
          </a:endParaRPr>
        </a:p>
      </dsp:txBody>
      <dsp:txXfrm>
        <a:off x="14506" y="3331463"/>
        <a:ext cx="1310810" cy="466261"/>
      </dsp:txXfrm>
    </dsp:sp>
    <dsp:sp modelId="{FC237F57-3EAD-DB42-8ECD-BEC2DA78D283}">
      <dsp:nvSpPr>
        <dsp:cNvPr id="0" name=""/>
        <dsp:cNvSpPr/>
      </dsp:nvSpPr>
      <dsp:spPr bwMode="auto">
        <a:xfrm rot="16756966">
          <a:off x="174202" y="2181783"/>
          <a:ext cx="2779611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2779611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900" kern="1200">
            <a:solidFill>
              <a:schemeClr val="tx1"/>
            </a:solidFill>
          </a:endParaRPr>
        </a:p>
      </dsp:txBody>
      <dsp:txXfrm>
        <a:off x="1494517" y="2123499"/>
        <a:ext cx="138980" cy="138980"/>
      </dsp:txXfrm>
    </dsp:sp>
    <dsp:sp modelId="{660FA8EA-AE46-4F4B-A2F0-4288D07DDDE1}">
      <dsp:nvSpPr>
        <dsp:cNvPr id="0" name=""/>
        <dsp:cNvSpPr/>
      </dsp:nvSpPr>
      <dsp:spPr bwMode="auto">
        <a:xfrm>
          <a:off x="1788193" y="423121"/>
          <a:ext cx="2233999" cy="79652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>
              <a:solidFill>
                <a:schemeClr val="tx1"/>
              </a:solidFill>
            </a:rPr>
            <a:t>A. </a:t>
          </a:r>
          <a:r>
            <a:rPr lang="de-DE" sz="1050" kern="1200" dirty="0" err="1">
              <a:solidFill>
                <a:schemeClr val="tx1"/>
              </a:solidFill>
            </a:rPr>
            <a:t>needs</a:t>
          </a:r>
          <a:r>
            <a:rPr lang="de-DE" sz="1050" kern="1200" dirty="0">
              <a:solidFill>
                <a:schemeClr val="tx1"/>
              </a:solidFill>
            </a:rPr>
            <a:t> &amp; </a:t>
          </a:r>
          <a:r>
            <a:rPr lang="de-DE" sz="1050" kern="1200" dirty="0" err="1">
              <a:solidFill>
                <a:schemeClr val="tx1"/>
              </a:solidFill>
            </a:rPr>
            <a:t>resources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of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those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served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by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the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organization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1811522" y="446450"/>
        <a:ext cx="2187341" cy="749866"/>
      </dsp:txXfrm>
    </dsp:sp>
    <dsp:sp modelId="{D79D7815-9C61-D647-90F8-CFFDC6496FAC}">
      <dsp:nvSpPr>
        <dsp:cNvPr id="0" name=""/>
        <dsp:cNvSpPr/>
      </dsp:nvSpPr>
      <dsp:spPr bwMode="auto">
        <a:xfrm rot="19372429">
          <a:off x="3946113" y="583628"/>
          <a:ext cx="750696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750696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302693" y="576066"/>
        <a:ext cx="37534" cy="37534"/>
      </dsp:txXfrm>
    </dsp:sp>
    <dsp:sp modelId="{DE45F59D-7484-A946-B654-FD000ED656CE}">
      <dsp:nvSpPr>
        <dsp:cNvPr id="0" name=""/>
        <dsp:cNvSpPr/>
      </dsp:nvSpPr>
      <dsp:spPr bwMode="auto">
        <a:xfrm>
          <a:off x="4620729" y="222370"/>
          <a:ext cx="1612088" cy="29182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needs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629276" y="230917"/>
        <a:ext cx="1594994" cy="274734"/>
      </dsp:txXfrm>
    </dsp:sp>
    <dsp:sp modelId="{EB96B967-B461-E447-837D-96A4363146A9}">
      <dsp:nvSpPr>
        <dsp:cNvPr id="0" name=""/>
        <dsp:cNvSpPr/>
      </dsp:nvSpPr>
      <dsp:spPr bwMode="auto">
        <a:xfrm rot="21116124">
          <a:off x="6225150" y="248314"/>
          <a:ext cx="1550557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550557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61665" y="220757"/>
        <a:ext cx="77527" cy="77527"/>
      </dsp:txXfrm>
    </dsp:sp>
    <dsp:sp modelId="{422B973B-208A-664A-AB06-7FB414B16BEB}">
      <dsp:nvSpPr>
        <dsp:cNvPr id="0" name=""/>
        <dsp:cNvSpPr/>
      </dsp:nvSpPr>
      <dsp:spPr bwMode="auto">
        <a:xfrm>
          <a:off x="7768041" y="3"/>
          <a:ext cx="1612088" cy="30150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barrier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776872" y="8834"/>
        <a:ext cx="1594426" cy="283846"/>
      </dsp:txXfrm>
    </dsp:sp>
    <dsp:sp modelId="{E24080FF-B3CF-D043-BB30-571B6CF6119A}">
      <dsp:nvSpPr>
        <dsp:cNvPr id="0" name=""/>
        <dsp:cNvSpPr/>
      </dsp:nvSpPr>
      <dsp:spPr bwMode="auto">
        <a:xfrm rot="325768">
          <a:off x="6229357" y="430037"/>
          <a:ext cx="1542142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542142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61875" y="402690"/>
        <a:ext cx="77107" cy="77107"/>
      </dsp:txXfrm>
    </dsp:sp>
    <dsp:sp modelId="{114A6267-A2C6-5E41-8515-05FE27E555D9}">
      <dsp:nvSpPr>
        <dsp:cNvPr id="0" name=""/>
        <dsp:cNvSpPr/>
      </dsp:nvSpPr>
      <dsp:spPr bwMode="auto">
        <a:xfrm>
          <a:off x="7768041" y="367196"/>
          <a:ext cx="1612088" cy="29401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facilitator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76652" y="375807"/>
        <a:ext cx="1594866" cy="276790"/>
      </dsp:txXfrm>
    </dsp:sp>
    <dsp:sp modelId="{7933348A-88B3-BE43-B676-290F0EFCBD16}">
      <dsp:nvSpPr>
        <dsp:cNvPr id="0" name=""/>
        <dsp:cNvSpPr/>
      </dsp:nvSpPr>
      <dsp:spPr bwMode="auto">
        <a:xfrm rot="1917061">
          <a:off x="3968586" y="997429"/>
          <a:ext cx="707684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707684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304736" y="990943"/>
        <a:ext cx="35384" cy="35384"/>
      </dsp:txXfrm>
    </dsp:sp>
    <dsp:sp modelId="{F0D30DD1-2382-E242-B3AD-B0C9B7891083}">
      <dsp:nvSpPr>
        <dsp:cNvPr id="0" name=""/>
        <dsp:cNvSpPr/>
      </dsp:nvSpPr>
      <dsp:spPr bwMode="auto">
        <a:xfrm>
          <a:off x="4622663" y="1025508"/>
          <a:ext cx="1612088" cy="34075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abilities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4632643" y="1035488"/>
        <a:ext cx="1592128" cy="320795"/>
      </dsp:txXfrm>
    </dsp:sp>
    <dsp:sp modelId="{F0B2501F-6900-0D4D-BEE6-C11635CF98AB}">
      <dsp:nvSpPr>
        <dsp:cNvPr id="0" name=""/>
        <dsp:cNvSpPr/>
      </dsp:nvSpPr>
      <dsp:spPr bwMode="auto">
        <a:xfrm rot="21074784">
          <a:off x="6225716" y="1066633"/>
          <a:ext cx="1551359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551359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62612" y="1039055"/>
        <a:ext cx="77567" cy="77567"/>
      </dsp:txXfrm>
    </dsp:sp>
    <dsp:sp modelId="{176A66BA-376A-0A4D-BD0D-C2269313CD3C}">
      <dsp:nvSpPr>
        <dsp:cNvPr id="0" name=""/>
        <dsp:cNvSpPr/>
      </dsp:nvSpPr>
      <dsp:spPr bwMode="auto">
        <a:xfrm>
          <a:off x="7768041" y="814671"/>
          <a:ext cx="1612088" cy="29024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barrier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776542" y="823172"/>
        <a:ext cx="1595086" cy="273238"/>
      </dsp:txXfrm>
    </dsp:sp>
    <dsp:sp modelId="{48EF3D0A-E981-FE46-9A85-9390B0B6FE9B}">
      <dsp:nvSpPr>
        <dsp:cNvPr id="0" name=""/>
        <dsp:cNvSpPr/>
      </dsp:nvSpPr>
      <dsp:spPr bwMode="auto">
        <a:xfrm rot="324886">
          <a:off x="6231321" y="1257212"/>
          <a:ext cx="1537263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537263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61522" y="1229986"/>
        <a:ext cx="76863" cy="76863"/>
      </dsp:txXfrm>
    </dsp:sp>
    <dsp:sp modelId="{93BAEA0C-BDBA-C547-9D73-6FC013BFC5BF}">
      <dsp:nvSpPr>
        <dsp:cNvPr id="0" name=""/>
        <dsp:cNvSpPr/>
      </dsp:nvSpPr>
      <dsp:spPr bwMode="auto">
        <a:xfrm>
          <a:off x="7765155" y="1197671"/>
          <a:ext cx="1612088" cy="28655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facilitator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773548" y="1206064"/>
        <a:ext cx="1595302" cy="269770"/>
      </dsp:txXfrm>
    </dsp:sp>
    <dsp:sp modelId="{056971AC-FD72-934D-AC54-F3008C991B13}">
      <dsp:nvSpPr>
        <dsp:cNvPr id="0" name=""/>
        <dsp:cNvSpPr/>
      </dsp:nvSpPr>
      <dsp:spPr bwMode="auto">
        <a:xfrm rot="18203433">
          <a:off x="1153122" y="3206716"/>
          <a:ext cx="830413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830413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547568" y="3197162"/>
        <a:ext cx="41520" cy="41520"/>
      </dsp:txXfrm>
    </dsp:sp>
    <dsp:sp modelId="{883EEC1D-274E-6B40-843A-51B79C99BD0C}">
      <dsp:nvSpPr>
        <dsp:cNvPr id="0" name=""/>
        <dsp:cNvSpPr/>
      </dsp:nvSpPr>
      <dsp:spPr bwMode="auto">
        <a:xfrm>
          <a:off x="1796834" y="2635160"/>
          <a:ext cx="1974388" cy="47218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>
              <a:solidFill>
                <a:schemeClr val="tx1"/>
              </a:solidFill>
            </a:rPr>
            <a:t>B. </a:t>
          </a:r>
          <a:r>
            <a:rPr lang="de-DE" sz="1050" kern="1200" dirty="0" err="1">
              <a:solidFill>
                <a:schemeClr val="tx1"/>
              </a:solidFill>
            </a:rPr>
            <a:t>cosmopolitanism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1810664" y="2648990"/>
        <a:ext cx="1946728" cy="444520"/>
      </dsp:txXfrm>
    </dsp:sp>
    <dsp:sp modelId="{11B197AB-A07B-8040-90DF-C6EF0B9843C5}">
      <dsp:nvSpPr>
        <dsp:cNvPr id="0" name=""/>
        <dsp:cNvSpPr/>
      </dsp:nvSpPr>
      <dsp:spPr bwMode="auto">
        <a:xfrm rot="19307391">
          <a:off x="3657672" y="2532223"/>
          <a:ext cx="1059970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059970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161158" y="2516930"/>
        <a:ext cx="52998" cy="52998"/>
      </dsp:txXfrm>
    </dsp:sp>
    <dsp:sp modelId="{9894C249-A928-CF4E-BA4C-72FEF3C05ABE}">
      <dsp:nvSpPr>
        <dsp:cNvPr id="0" name=""/>
        <dsp:cNvSpPr/>
      </dsp:nvSpPr>
      <dsp:spPr bwMode="auto">
        <a:xfrm>
          <a:off x="4604092" y="1941408"/>
          <a:ext cx="1612088" cy="54840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capacity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620154" y="1957470"/>
        <a:ext cx="1579964" cy="516276"/>
      </dsp:txXfrm>
    </dsp:sp>
    <dsp:sp modelId="{A851BEC5-14A1-7C42-8610-25F06A626ECF}">
      <dsp:nvSpPr>
        <dsp:cNvPr id="0" name=""/>
        <dsp:cNvSpPr/>
      </dsp:nvSpPr>
      <dsp:spPr bwMode="auto">
        <a:xfrm rot="21029724">
          <a:off x="6205343" y="2074047"/>
          <a:ext cx="1578854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578854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55299" y="2045781"/>
        <a:ext cx="78942" cy="78942"/>
      </dsp:txXfrm>
    </dsp:sp>
    <dsp:sp modelId="{F3D09B20-BA55-0144-AAFF-476EAD75B6AC}">
      <dsp:nvSpPr>
        <dsp:cNvPr id="0" name=""/>
        <dsp:cNvSpPr/>
      </dsp:nvSpPr>
      <dsp:spPr bwMode="auto">
        <a:xfrm>
          <a:off x="7773360" y="1815480"/>
          <a:ext cx="1612088" cy="2788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barrier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81527" y="1823647"/>
        <a:ext cx="1595754" cy="262500"/>
      </dsp:txXfrm>
    </dsp:sp>
    <dsp:sp modelId="{B9CF628B-967F-0D4D-92D5-A5342D183561}">
      <dsp:nvSpPr>
        <dsp:cNvPr id="0" name=""/>
        <dsp:cNvSpPr/>
      </dsp:nvSpPr>
      <dsp:spPr bwMode="auto">
        <a:xfrm rot="277361">
          <a:off x="6213639" y="2267356"/>
          <a:ext cx="1562262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562262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55714" y="2239506"/>
        <a:ext cx="78113" cy="78113"/>
      </dsp:txXfrm>
    </dsp:sp>
    <dsp:sp modelId="{CE433DF9-6E73-3042-A0AA-2F80E22EA654}">
      <dsp:nvSpPr>
        <dsp:cNvPr id="0" name=""/>
        <dsp:cNvSpPr/>
      </dsp:nvSpPr>
      <dsp:spPr bwMode="auto">
        <a:xfrm>
          <a:off x="7773360" y="2205605"/>
          <a:ext cx="1612088" cy="27182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facilitator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781321" y="2213566"/>
        <a:ext cx="1596166" cy="255900"/>
      </dsp:txXfrm>
    </dsp:sp>
    <dsp:sp modelId="{4A555B44-48DB-0849-98BE-4820E1445243}">
      <dsp:nvSpPr>
        <dsp:cNvPr id="0" name=""/>
        <dsp:cNvSpPr/>
      </dsp:nvSpPr>
      <dsp:spPr bwMode="auto">
        <a:xfrm rot="422651">
          <a:off x="3768072" y="2911229"/>
          <a:ext cx="834752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834752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164580" y="2901566"/>
        <a:ext cx="41737" cy="41737"/>
      </dsp:txXfrm>
    </dsp:sp>
    <dsp:sp modelId="{C857F7C7-0A42-2940-84D6-BC429183A8C0}">
      <dsp:nvSpPr>
        <dsp:cNvPr id="0" name=""/>
        <dsp:cNvSpPr/>
      </dsp:nvSpPr>
      <dsp:spPr bwMode="auto">
        <a:xfrm>
          <a:off x="4599675" y="2703365"/>
          <a:ext cx="2338382" cy="54050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organization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of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the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collaboration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615506" y="2719196"/>
        <a:ext cx="2306720" cy="508846"/>
      </dsp:txXfrm>
    </dsp:sp>
    <dsp:sp modelId="{DE7AF149-C6D0-7C4D-93CF-99CB81E561AB}">
      <dsp:nvSpPr>
        <dsp:cNvPr id="0" name=""/>
        <dsp:cNvSpPr/>
      </dsp:nvSpPr>
      <dsp:spPr bwMode="auto">
        <a:xfrm rot="20959108">
          <a:off x="6930693" y="2883637"/>
          <a:ext cx="850032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850032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334458" y="2873592"/>
        <a:ext cx="42501" cy="42501"/>
      </dsp:txXfrm>
    </dsp:sp>
    <dsp:sp modelId="{CB8010D8-D2F4-5348-B629-94DED6240150}">
      <dsp:nvSpPr>
        <dsp:cNvPr id="0" name=""/>
        <dsp:cNvSpPr/>
      </dsp:nvSpPr>
      <dsp:spPr bwMode="auto">
        <a:xfrm>
          <a:off x="7773360" y="2683775"/>
          <a:ext cx="1612088" cy="26458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barrier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781109" y="2691524"/>
        <a:ext cx="1596590" cy="249085"/>
      </dsp:txXfrm>
    </dsp:sp>
    <dsp:sp modelId="{40DD9EC8-7195-9444-9FD5-5B6A964F49E6}">
      <dsp:nvSpPr>
        <dsp:cNvPr id="0" name=""/>
        <dsp:cNvSpPr/>
      </dsp:nvSpPr>
      <dsp:spPr bwMode="auto">
        <a:xfrm rot="752847">
          <a:off x="6927867" y="3055099"/>
          <a:ext cx="853264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853264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333168" y="3044973"/>
        <a:ext cx="42663" cy="42663"/>
      </dsp:txXfrm>
    </dsp:sp>
    <dsp:sp modelId="{84A93B74-12C8-6840-B01C-C9C681B8C8B2}">
      <dsp:nvSpPr>
        <dsp:cNvPr id="0" name=""/>
        <dsp:cNvSpPr/>
      </dsp:nvSpPr>
      <dsp:spPr bwMode="auto">
        <a:xfrm>
          <a:off x="7770942" y="3028640"/>
          <a:ext cx="1612088" cy="2606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facilitator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78578" y="3036276"/>
        <a:ext cx="1596816" cy="245426"/>
      </dsp:txXfrm>
    </dsp:sp>
    <dsp:sp modelId="{FF4BAB24-BD13-664A-A057-6C67EA9B5C31}">
      <dsp:nvSpPr>
        <dsp:cNvPr id="0" name=""/>
        <dsp:cNvSpPr/>
      </dsp:nvSpPr>
      <dsp:spPr bwMode="auto">
        <a:xfrm rot="2622398">
          <a:off x="3613106" y="3254300"/>
          <a:ext cx="1141170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141170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155162" y="3236976"/>
        <a:ext cx="57058" cy="57058"/>
      </dsp:txXfrm>
    </dsp:sp>
    <dsp:sp modelId="{A6C7B015-1055-D54A-8803-5859E096619E}">
      <dsp:nvSpPr>
        <dsp:cNvPr id="0" name=""/>
        <dsp:cNvSpPr/>
      </dsp:nvSpPr>
      <dsp:spPr bwMode="auto">
        <a:xfrm>
          <a:off x="4596161" y="3441774"/>
          <a:ext cx="1933054" cy="43597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collaboration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608930" y="3454543"/>
        <a:ext cx="1907516" cy="410435"/>
      </dsp:txXfrm>
    </dsp:sp>
    <dsp:sp modelId="{EBDD2D25-086F-1046-8934-96F9BA8B34D9}">
      <dsp:nvSpPr>
        <dsp:cNvPr id="0" name=""/>
        <dsp:cNvSpPr/>
      </dsp:nvSpPr>
      <dsp:spPr bwMode="auto">
        <a:xfrm rot="21327242">
          <a:off x="6527256" y="3599191"/>
          <a:ext cx="1245645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245645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18938" y="3579256"/>
        <a:ext cx="62282" cy="62282"/>
      </dsp:txXfrm>
    </dsp:sp>
    <dsp:sp modelId="{1D7E7D4B-CDC1-9C4C-81C9-FC1D6EE89E6D}">
      <dsp:nvSpPr>
        <dsp:cNvPr id="0" name=""/>
        <dsp:cNvSpPr/>
      </dsp:nvSpPr>
      <dsp:spPr bwMode="auto">
        <a:xfrm>
          <a:off x="7770942" y="3432307"/>
          <a:ext cx="1612088" cy="257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barrier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78482" y="3439847"/>
        <a:ext cx="1597008" cy="242370"/>
      </dsp:txXfrm>
    </dsp:sp>
    <dsp:sp modelId="{59B44EE9-6023-F548-A1A8-1E0EE33E575A}">
      <dsp:nvSpPr>
        <dsp:cNvPr id="0" name=""/>
        <dsp:cNvSpPr/>
      </dsp:nvSpPr>
      <dsp:spPr bwMode="auto">
        <a:xfrm rot="777718">
          <a:off x="6512982" y="3791458"/>
          <a:ext cx="1274194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274194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18224" y="3770810"/>
        <a:ext cx="63709" cy="63709"/>
      </dsp:txXfrm>
    </dsp:sp>
    <dsp:sp modelId="{AAAA9435-E8A4-E840-A1AC-D1F406262269}">
      <dsp:nvSpPr>
        <dsp:cNvPr id="0" name=""/>
        <dsp:cNvSpPr/>
      </dsp:nvSpPr>
      <dsp:spPr bwMode="auto">
        <a:xfrm>
          <a:off x="7770942" y="3816976"/>
          <a:ext cx="1612088" cy="25718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facilitator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3]</a:t>
          </a:r>
          <a:endParaRPr kern="1200" dirty="0"/>
        </a:p>
      </dsp:txBody>
      <dsp:txXfrm>
        <a:off x="7778475" y="3824509"/>
        <a:ext cx="1597022" cy="242118"/>
      </dsp:txXfrm>
    </dsp:sp>
    <dsp:sp modelId="{2B45F1F9-EEF1-3049-94C0-B313BED1FC37}">
      <dsp:nvSpPr>
        <dsp:cNvPr id="0" name=""/>
        <dsp:cNvSpPr/>
      </dsp:nvSpPr>
      <dsp:spPr bwMode="auto">
        <a:xfrm rot="3893804">
          <a:off x="1033623" y="4034982"/>
          <a:ext cx="1063655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063655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538859" y="4019597"/>
        <a:ext cx="53182" cy="53182"/>
      </dsp:txXfrm>
    </dsp:sp>
    <dsp:sp modelId="{754EA3B2-CFCB-3E42-8F32-120FED37F973}">
      <dsp:nvSpPr>
        <dsp:cNvPr id="0" name=""/>
        <dsp:cNvSpPr/>
      </dsp:nvSpPr>
      <dsp:spPr bwMode="auto">
        <a:xfrm>
          <a:off x="1791079" y="4291909"/>
          <a:ext cx="1898459" cy="47174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>
              <a:solidFill>
                <a:schemeClr val="tx1"/>
              </a:solidFill>
            </a:rPr>
            <a:t>C. </a:t>
          </a:r>
          <a:r>
            <a:rPr lang="de-DE" sz="1050" kern="1200" dirty="0" err="1">
              <a:solidFill>
                <a:schemeClr val="tx1"/>
              </a:solidFill>
            </a:rPr>
            <a:t>peer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Pressure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1804896" y="4305726"/>
        <a:ext cx="1870825" cy="444111"/>
      </dsp:txXfrm>
    </dsp:sp>
    <dsp:sp modelId="{4BA79F19-0C14-9146-B7D7-B8A681CBAD91}">
      <dsp:nvSpPr>
        <dsp:cNvPr id="0" name=""/>
        <dsp:cNvSpPr/>
      </dsp:nvSpPr>
      <dsp:spPr bwMode="auto">
        <a:xfrm rot="21472851">
          <a:off x="3688142" y="4441063"/>
          <a:ext cx="4084197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4084197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400" kern="1200">
            <a:solidFill>
              <a:schemeClr val="tx1"/>
            </a:solidFill>
          </a:endParaRPr>
        </a:p>
      </dsp:txBody>
      <dsp:txXfrm>
        <a:off x="5628135" y="4350165"/>
        <a:ext cx="204209" cy="204209"/>
      </dsp:txXfrm>
    </dsp:sp>
    <dsp:sp modelId="{374B9C65-F4B9-5940-BFE1-124550E91BCD}">
      <dsp:nvSpPr>
        <dsp:cNvPr id="0" name=""/>
        <dsp:cNvSpPr/>
      </dsp:nvSpPr>
      <dsp:spPr bwMode="auto">
        <a:xfrm>
          <a:off x="7770942" y="4248165"/>
          <a:ext cx="1612088" cy="25718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78475" y="4255698"/>
        <a:ext cx="1597022" cy="242118"/>
      </dsp:txXfrm>
    </dsp:sp>
    <dsp:sp modelId="{412AA4AB-F0D2-4347-93EC-B652551E5895}">
      <dsp:nvSpPr>
        <dsp:cNvPr id="0" name=""/>
        <dsp:cNvSpPr/>
      </dsp:nvSpPr>
      <dsp:spPr bwMode="auto">
        <a:xfrm rot="188447">
          <a:off x="3686468" y="4628553"/>
          <a:ext cx="4087543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4087543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400" kern="1200">
            <a:solidFill>
              <a:schemeClr val="tx1"/>
            </a:solidFill>
          </a:endParaRPr>
        </a:p>
      </dsp:txBody>
      <dsp:txXfrm>
        <a:off x="5628052" y="4537571"/>
        <a:ext cx="204377" cy="204377"/>
      </dsp:txXfrm>
    </dsp:sp>
    <dsp:sp modelId="{4B9541BF-60C7-9F45-8C37-2C7413D30348}">
      <dsp:nvSpPr>
        <dsp:cNvPr id="0" name=""/>
        <dsp:cNvSpPr/>
      </dsp:nvSpPr>
      <dsp:spPr bwMode="auto">
        <a:xfrm>
          <a:off x="7770942" y="4623145"/>
          <a:ext cx="1612088" cy="25718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78475" y="4630678"/>
        <a:ext cx="1597022" cy="242118"/>
      </dsp:txXfrm>
    </dsp:sp>
    <dsp:sp modelId="{2A302F67-EFAE-714D-857F-0640E61AEA19}">
      <dsp:nvSpPr>
        <dsp:cNvPr id="0" name=""/>
        <dsp:cNvSpPr/>
      </dsp:nvSpPr>
      <dsp:spPr bwMode="auto">
        <a:xfrm rot="4743123">
          <a:off x="361083" y="4739595"/>
          <a:ext cx="2416392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2416392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1508869" y="4690392"/>
        <a:ext cx="120819" cy="120819"/>
      </dsp:txXfrm>
    </dsp:sp>
    <dsp:sp modelId="{92656039-5AC6-E44B-84AB-DD60D8236141}">
      <dsp:nvSpPr>
        <dsp:cNvPr id="0" name=""/>
        <dsp:cNvSpPr/>
      </dsp:nvSpPr>
      <dsp:spPr bwMode="auto">
        <a:xfrm>
          <a:off x="1798736" y="5684503"/>
          <a:ext cx="2334851" cy="50501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>
              <a:solidFill>
                <a:schemeClr val="tx1"/>
              </a:solidFill>
            </a:rPr>
            <a:t>D. </a:t>
          </a:r>
          <a:r>
            <a:rPr lang="de-DE" sz="1050" kern="1200" dirty="0" err="1">
              <a:solidFill>
                <a:schemeClr val="tx1"/>
              </a:solidFill>
            </a:rPr>
            <a:t>external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policy</a:t>
          </a:r>
          <a:r>
            <a:rPr lang="de-DE" sz="1050" kern="1200" dirty="0">
              <a:solidFill>
                <a:schemeClr val="tx1"/>
              </a:solidFill>
            </a:rPr>
            <a:t> &amp; </a:t>
          </a:r>
          <a:r>
            <a:rPr lang="de-DE" sz="1050" kern="1200" dirty="0" err="1">
              <a:solidFill>
                <a:schemeClr val="tx1"/>
              </a:solidFill>
            </a:rPr>
            <a:t>incentives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[5]</a:t>
          </a:r>
          <a:endParaRPr lang="de-DE" sz="1050" kern="1200" dirty="0">
            <a:solidFill>
              <a:schemeClr val="tx1"/>
            </a:solidFill>
          </a:endParaRPr>
        </a:p>
      </dsp:txBody>
      <dsp:txXfrm>
        <a:off x="1813527" y="5699294"/>
        <a:ext cx="2305269" cy="475428"/>
      </dsp:txXfrm>
    </dsp:sp>
    <dsp:sp modelId="{CD208EA7-C18B-9E49-B54F-9FE42F263BC2}">
      <dsp:nvSpPr>
        <dsp:cNvPr id="0" name=""/>
        <dsp:cNvSpPr/>
      </dsp:nvSpPr>
      <dsp:spPr bwMode="auto">
        <a:xfrm rot="18327431">
          <a:off x="3962401" y="5593727"/>
          <a:ext cx="815361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815361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349697" y="5584549"/>
        <a:ext cx="40768" cy="40768"/>
      </dsp:txXfrm>
    </dsp:sp>
    <dsp:sp modelId="{81F01D4B-12DD-3144-9EDB-96C6257B715E}">
      <dsp:nvSpPr>
        <dsp:cNvPr id="0" name=""/>
        <dsp:cNvSpPr/>
      </dsp:nvSpPr>
      <dsp:spPr bwMode="auto">
        <a:xfrm>
          <a:off x="4606575" y="5109185"/>
          <a:ext cx="2333642" cy="32734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intervention's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effect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[on </a:t>
          </a:r>
          <a:r>
            <a:rPr lang="de-DE" sz="1000" kern="1200" dirty="0" err="1" smtClean="0">
              <a:solidFill>
                <a:schemeClr val="tx1"/>
              </a:solidFill>
            </a:rPr>
            <a:t>policy</a:t>
          </a:r>
          <a:r>
            <a:rPr lang="de-DE" sz="1000" kern="1200" dirty="0" smtClean="0">
              <a:solidFill>
                <a:schemeClr val="tx1"/>
              </a:solidFill>
            </a:rPr>
            <a:t>] [2]</a:t>
          </a:r>
          <a:endParaRPr kern="1200" dirty="0"/>
        </a:p>
      </dsp:txBody>
      <dsp:txXfrm>
        <a:off x="4616163" y="5118773"/>
        <a:ext cx="2314466" cy="308166"/>
      </dsp:txXfrm>
    </dsp:sp>
    <dsp:sp modelId="{D874C9E9-F1B9-3E41-802D-3CF4DCD93C6B}">
      <dsp:nvSpPr>
        <dsp:cNvPr id="0" name=""/>
        <dsp:cNvSpPr/>
      </dsp:nvSpPr>
      <dsp:spPr bwMode="auto">
        <a:xfrm rot="21032958">
          <a:off x="6934502" y="5192510"/>
          <a:ext cx="842155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842155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334526" y="5182662"/>
        <a:ext cx="42107" cy="42107"/>
      </dsp:txXfrm>
    </dsp:sp>
    <dsp:sp modelId="{5313553F-4786-DF4C-92DD-880DCF9B7A0E}">
      <dsp:nvSpPr>
        <dsp:cNvPr id="0" name=""/>
        <dsp:cNvSpPr/>
      </dsp:nvSpPr>
      <dsp:spPr bwMode="auto">
        <a:xfrm>
          <a:off x="7770942" y="5005226"/>
          <a:ext cx="1612088" cy="25869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barrier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778519" y="5012803"/>
        <a:ext cx="1596934" cy="243545"/>
      </dsp:txXfrm>
    </dsp:sp>
    <dsp:sp modelId="{23BF955C-62B5-5B40-BE7F-0DA93C39916B}">
      <dsp:nvSpPr>
        <dsp:cNvPr id="0" name=""/>
        <dsp:cNvSpPr/>
      </dsp:nvSpPr>
      <dsp:spPr bwMode="auto">
        <a:xfrm rot="782715">
          <a:off x="6929214" y="5357890"/>
          <a:ext cx="852732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852732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334261" y="5347778"/>
        <a:ext cx="42636" cy="42636"/>
      </dsp:txXfrm>
    </dsp:sp>
    <dsp:sp modelId="{53A2F20C-82DB-8B48-B90B-67B76DA601AA}">
      <dsp:nvSpPr>
        <dsp:cNvPr id="0" name=""/>
        <dsp:cNvSpPr/>
      </dsp:nvSpPr>
      <dsp:spPr bwMode="auto">
        <a:xfrm>
          <a:off x="7770942" y="5335986"/>
          <a:ext cx="1612088" cy="25869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facilitator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78519" y="5343563"/>
        <a:ext cx="1596934" cy="243545"/>
      </dsp:txXfrm>
    </dsp:sp>
    <dsp:sp modelId="{A3B52C66-6DCE-1344-A27D-B0B929D13448}">
      <dsp:nvSpPr>
        <dsp:cNvPr id="0" name=""/>
        <dsp:cNvSpPr/>
      </dsp:nvSpPr>
      <dsp:spPr bwMode="auto">
        <a:xfrm rot="2169668">
          <a:off x="4078300" y="6095150"/>
          <a:ext cx="574002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574002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350951" y="6092006"/>
        <a:ext cx="28700" cy="28700"/>
      </dsp:txXfrm>
    </dsp:sp>
    <dsp:sp modelId="{51BF8543-3B1B-8045-BBD9-F400B658BD24}">
      <dsp:nvSpPr>
        <dsp:cNvPr id="0" name=""/>
        <dsp:cNvSpPr/>
      </dsp:nvSpPr>
      <dsp:spPr bwMode="auto">
        <a:xfrm>
          <a:off x="4597015" y="6077767"/>
          <a:ext cx="2005921" cy="39587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50" kern="1200" dirty="0" err="1">
              <a:solidFill>
                <a:schemeClr val="tx1"/>
              </a:solidFill>
            </a:rPr>
            <a:t>existing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err="1">
              <a:solidFill>
                <a:schemeClr val="tx1"/>
              </a:solidFill>
            </a:rPr>
            <a:t>policy</a:t>
          </a:r>
          <a:r>
            <a:rPr lang="de-DE" sz="1050" kern="1200" dirty="0">
              <a:solidFill>
                <a:schemeClr val="tx1"/>
              </a:solidFill>
            </a:rPr>
            <a:t> </a:t>
          </a:r>
          <a:r>
            <a:rPr lang="de-DE" sz="105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4608610" y="6089362"/>
        <a:ext cx="1982731" cy="372682"/>
      </dsp:txXfrm>
    </dsp:sp>
    <dsp:sp modelId="{AD3C1DDF-012C-854B-99CB-5BF9519D7DEC}">
      <dsp:nvSpPr>
        <dsp:cNvPr id="0" name=""/>
        <dsp:cNvSpPr/>
      </dsp:nvSpPr>
      <dsp:spPr bwMode="auto">
        <a:xfrm rot="20893979">
          <a:off x="6590400" y="6142844"/>
          <a:ext cx="1193078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193078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57112" y="6124223"/>
        <a:ext cx="59653" cy="59653"/>
      </dsp:txXfrm>
    </dsp:sp>
    <dsp:sp modelId="{CB1738F5-B6FC-4B46-978D-564DADFE62FC}">
      <dsp:nvSpPr>
        <dsp:cNvPr id="0" name=""/>
        <dsp:cNvSpPr/>
      </dsp:nvSpPr>
      <dsp:spPr bwMode="auto">
        <a:xfrm>
          <a:off x="7770942" y="5903046"/>
          <a:ext cx="1612088" cy="25869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barrier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7778519" y="5910623"/>
        <a:ext cx="1596934" cy="243545"/>
      </dsp:txXfrm>
    </dsp:sp>
    <dsp:sp modelId="{F18326DF-7893-2B4E-940E-65A5B4645065}">
      <dsp:nvSpPr>
        <dsp:cNvPr id="0" name=""/>
        <dsp:cNvSpPr/>
      </dsp:nvSpPr>
      <dsp:spPr bwMode="auto">
        <a:xfrm rot="201627">
          <a:off x="6601930" y="6298789"/>
          <a:ext cx="1170017" cy="22412"/>
        </a:xfrm>
        <a:custGeom>
          <a:avLst/>
          <a:gdLst/>
          <a:ahLst/>
          <a:cxnLst/>
          <a:rect l="0" t="0" r="0" b="0"/>
          <a:pathLst>
            <a:path>
              <a:moveTo>
                <a:pt x="0" y="11206"/>
              </a:moveTo>
              <a:lnTo>
                <a:pt x="1170017" y="11206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57689" y="6280744"/>
        <a:ext cx="58500" cy="58500"/>
      </dsp:txXfrm>
    </dsp:sp>
    <dsp:sp modelId="{8D71B789-4379-1742-AFE5-C879ECEDCB62}">
      <dsp:nvSpPr>
        <dsp:cNvPr id="0" name=""/>
        <dsp:cNvSpPr/>
      </dsp:nvSpPr>
      <dsp:spPr bwMode="auto">
        <a:xfrm>
          <a:off x="7770942" y="6214937"/>
          <a:ext cx="1612088" cy="25869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100" kern="1200" dirty="0" err="1">
              <a:solidFill>
                <a:schemeClr val="tx1"/>
              </a:solidFill>
            </a:rPr>
            <a:t>facilitator</a:t>
          </a:r>
          <a:r>
            <a:rPr lang="de-DE" sz="1100" kern="1200" dirty="0">
              <a:solidFill>
                <a:schemeClr val="tx1"/>
              </a:solidFill>
            </a:rPr>
            <a:t> </a:t>
          </a:r>
          <a:r>
            <a:rPr lang="de-DE" sz="11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778519" y="6222514"/>
        <a:ext cx="1596934" cy="2435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0EB41-CDB8-0D48-B1AD-2FFCA66C9BDC}">
      <dsp:nvSpPr>
        <dsp:cNvPr id="0" name=""/>
        <dsp:cNvSpPr/>
      </dsp:nvSpPr>
      <dsp:spPr bwMode="auto">
        <a:xfrm>
          <a:off x="0" y="3188488"/>
          <a:ext cx="1030658" cy="368208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Inner</a:t>
          </a:r>
          <a:r>
            <a:rPr lang="de-DE" sz="900" kern="1200" dirty="0">
              <a:solidFill>
                <a:schemeClr val="tx1"/>
              </a:solidFill>
            </a:rPr>
            <a:t> Setting </a:t>
          </a:r>
          <a:r>
            <a:rPr lang="de-DE" sz="900" kern="1200" dirty="0" smtClean="0">
              <a:solidFill>
                <a:schemeClr val="tx1"/>
              </a:solidFill>
            </a:rPr>
            <a:t>[16]</a:t>
          </a:r>
          <a:endParaRPr kern="1200" dirty="0"/>
        </a:p>
      </dsp:txBody>
      <dsp:txXfrm>
        <a:off x="10784" y="3199272"/>
        <a:ext cx="1009090" cy="346640"/>
      </dsp:txXfrm>
    </dsp:sp>
    <dsp:sp modelId="{12D94D39-1A1B-1B48-B41F-66474865A7A9}">
      <dsp:nvSpPr>
        <dsp:cNvPr id="0" name=""/>
        <dsp:cNvSpPr/>
      </dsp:nvSpPr>
      <dsp:spPr bwMode="auto">
        <a:xfrm rot="17974624">
          <a:off x="421121" y="2322531"/>
          <a:ext cx="2407303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2407303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1564590" y="2265603"/>
        <a:ext cx="120365" cy="120365"/>
      </dsp:txXfrm>
    </dsp:sp>
    <dsp:sp modelId="{3FBEB15E-0A36-7942-9078-A8F63D9AB483}">
      <dsp:nvSpPr>
        <dsp:cNvPr id="0" name=""/>
        <dsp:cNvSpPr/>
      </dsp:nvSpPr>
      <dsp:spPr bwMode="auto">
        <a:xfrm>
          <a:off x="2218888" y="1035075"/>
          <a:ext cx="1152002" cy="48780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A. </a:t>
          </a:r>
          <a:r>
            <a:rPr lang="de-DE" sz="900" kern="1200" dirty="0" err="1">
              <a:solidFill>
                <a:schemeClr val="tx1"/>
              </a:solidFill>
            </a:rPr>
            <a:t>structural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characteristics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2233175" y="1049362"/>
        <a:ext cx="1123428" cy="459232"/>
      </dsp:txXfrm>
    </dsp:sp>
    <dsp:sp modelId="{B33E74FC-61D5-2640-A39B-77FE091B5E31}">
      <dsp:nvSpPr>
        <dsp:cNvPr id="0" name=""/>
        <dsp:cNvSpPr/>
      </dsp:nvSpPr>
      <dsp:spPr bwMode="auto">
        <a:xfrm rot="19491069">
          <a:off x="3214979" y="783465"/>
          <a:ext cx="1710114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710114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4027283" y="743967"/>
        <a:ext cx="85505" cy="85505"/>
      </dsp:txXfrm>
    </dsp:sp>
    <dsp:sp modelId="{65DDDC4E-9FB1-8340-B14E-F914F2661782}">
      <dsp:nvSpPr>
        <dsp:cNvPr id="0" name=""/>
        <dsp:cNvSpPr/>
      </dsp:nvSpPr>
      <dsp:spPr bwMode="auto">
        <a:xfrm>
          <a:off x="4769182" y="170473"/>
          <a:ext cx="1152002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personell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776445" y="177736"/>
        <a:ext cx="1137476" cy="233448"/>
      </dsp:txXfrm>
    </dsp:sp>
    <dsp:sp modelId="{467C3698-1A1D-2845-A98F-BE349A782693}">
      <dsp:nvSpPr>
        <dsp:cNvPr id="0" name=""/>
        <dsp:cNvSpPr/>
      </dsp:nvSpPr>
      <dsp:spPr bwMode="auto">
        <a:xfrm rot="21096702">
          <a:off x="5914933" y="205970"/>
          <a:ext cx="1168575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168575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470007" y="180010"/>
        <a:ext cx="58428" cy="58428"/>
      </dsp:txXfrm>
    </dsp:sp>
    <dsp:sp modelId="{07DCF853-AD96-6547-B645-8161CD9D8FCB}">
      <dsp:nvSpPr>
        <dsp:cNvPr id="0" name=""/>
        <dsp:cNvSpPr/>
      </dsp:nvSpPr>
      <dsp:spPr bwMode="auto">
        <a:xfrm>
          <a:off x="7077258" y="0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084521" y="7263"/>
        <a:ext cx="673882" cy="233448"/>
      </dsp:txXfrm>
    </dsp:sp>
    <dsp:sp modelId="{9B12171C-01A4-4D4C-9689-11F8C6690590}">
      <dsp:nvSpPr>
        <dsp:cNvPr id="0" name=""/>
        <dsp:cNvSpPr/>
      </dsp:nvSpPr>
      <dsp:spPr bwMode="auto">
        <a:xfrm rot="367290">
          <a:off x="5917869" y="353200"/>
          <a:ext cx="1162703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162703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470154" y="327387"/>
        <a:ext cx="58135" cy="58135"/>
      </dsp:txXfrm>
    </dsp:sp>
    <dsp:sp modelId="{DD0C9D31-22DF-CA43-B982-8E2A1788D6D9}">
      <dsp:nvSpPr>
        <dsp:cNvPr id="0" name=""/>
        <dsp:cNvSpPr/>
      </dsp:nvSpPr>
      <dsp:spPr bwMode="auto">
        <a:xfrm>
          <a:off x="7077258" y="294461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084521" y="301724"/>
        <a:ext cx="673882" cy="233448"/>
      </dsp:txXfrm>
    </dsp:sp>
    <dsp:sp modelId="{14B2D031-C0B5-8F49-914E-3F6569C0A33B}">
      <dsp:nvSpPr>
        <dsp:cNvPr id="0" name=""/>
        <dsp:cNvSpPr/>
      </dsp:nvSpPr>
      <dsp:spPr bwMode="auto">
        <a:xfrm rot="20680172">
          <a:off x="3345095" y="1084061"/>
          <a:ext cx="1449877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449877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033787" y="1051068"/>
        <a:ext cx="72493" cy="72493"/>
      </dsp:txXfrm>
    </dsp:sp>
    <dsp:sp modelId="{01932053-C6ED-C945-9E60-70C2358E098A}">
      <dsp:nvSpPr>
        <dsp:cNvPr id="0" name=""/>
        <dsp:cNvSpPr/>
      </dsp:nvSpPr>
      <dsp:spPr bwMode="auto">
        <a:xfrm>
          <a:off x="4769177" y="771664"/>
          <a:ext cx="1152002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organization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776440" y="778927"/>
        <a:ext cx="1137476" cy="233448"/>
      </dsp:txXfrm>
    </dsp:sp>
    <dsp:sp modelId="{56D01F07-0D03-FF48-B94D-FD778C3C5129}">
      <dsp:nvSpPr>
        <dsp:cNvPr id="0" name=""/>
        <dsp:cNvSpPr/>
      </dsp:nvSpPr>
      <dsp:spPr bwMode="auto">
        <a:xfrm rot="21001876">
          <a:off x="5913210" y="801028"/>
          <a:ext cx="1055611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55611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414626" y="777892"/>
        <a:ext cx="52780" cy="52780"/>
      </dsp:txXfrm>
    </dsp:sp>
    <dsp:sp modelId="{27174142-7413-EF43-AC16-117E85295B81}">
      <dsp:nvSpPr>
        <dsp:cNvPr id="0" name=""/>
        <dsp:cNvSpPr/>
      </dsp:nvSpPr>
      <dsp:spPr bwMode="auto">
        <a:xfrm>
          <a:off x="6960854" y="588926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968117" y="596189"/>
        <a:ext cx="673882" cy="233448"/>
      </dsp:txXfrm>
    </dsp:sp>
    <dsp:sp modelId="{FEE5B89A-B9FF-B34B-BA06-8DC60627B53C}">
      <dsp:nvSpPr>
        <dsp:cNvPr id="0" name=""/>
        <dsp:cNvSpPr/>
      </dsp:nvSpPr>
      <dsp:spPr bwMode="auto">
        <a:xfrm rot="373677">
          <a:off x="5918093" y="949126"/>
          <a:ext cx="104585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4585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414873" y="926234"/>
        <a:ext cx="52292" cy="52292"/>
      </dsp:txXfrm>
    </dsp:sp>
    <dsp:sp modelId="{1B636A62-4FC4-3342-9B7A-296886844054}">
      <dsp:nvSpPr>
        <dsp:cNvPr id="0" name=""/>
        <dsp:cNvSpPr/>
      </dsp:nvSpPr>
      <dsp:spPr bwMode="auto">
        <a:xfrm>
          <a:off x="6960859" y="885122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968122" y="892385"/>
        <a:ext cx="673882" cy="233448"/>
      </dsp:txXfrm>
    </dsp:sp>
    <dsp:sp modelId="{9B106CE6-4882-6747-87FF-E6F229AD8FC5}">
      <dsp:nvSpPr>
        <dsp:cNvPr id="0" name=""/>
        <dsp:cNvSpPr/>
      </dsp:nvSpPr>
      <dsp:spPr bwMode="auto">
        <a:xfrm rot="18717476">
          <a:off x="736157" y="2708532"/>
          <a:ext cx="1777231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777231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1580342" y="2667355"/>
        <a:ext cx="88861" cy="88861"/>
      </dsp:txXfrm>
    </dsp:sp>
    <dsp:sp modelId="{BFE5828E-88C7-DB4E-897C-354B15B92188}">
      <dsp:nvSpPr>
        <dsp:cNvPr id="0" name=""/>
        <dsp:cNvSpPr/>
      </dsp:nvSpPr>
      <dsp:spPr bwMode="auto">
        <a:xfrm>
          <a:off x="2218888" y="1799515"/>
          <a:ext cx="1152002" cy="50292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B. </a:t>
          </a:r>
          <a:r>
            <a:rPr lang="de-DE" sz="900" kern="1200" dirty="0" err="1">
              <a:solidFill>
                <a:schemeClr val="tx1"/>
              </a:solidFill>
            </a:rPr>
            <a:t>networks</a:t>
          </a:r>
          <a:r>
            <a:rPr lang="de-DE" sz="900" kern="1200" dirty="0">
              <a:solidFill>
                <a:schemeClr val="tx1"/>
              </a:solidFill>
            </a:rPr>
            <a:t> &amp; </a:t>
          </a:r>
          <a:r>
            <a:rPr lang="de-DE" sz="900" kern="1200" dirty="0" err="1">
              <a:solidFill>
                <a:schemeClr val="tx1"/>
              </a:solidFill>
            </a:rPr>
            <a:t>communication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2233618" y="1814245"/>
        <a:ext cx="1122542" cy="473467"/>
      </dsp:txXfrm>
    </dsp:sp>
    <dsp:sp modelId="{EA6176BB-1C17-C84D-89AE-F420BD8C8569}">
      <dsp:nvSpPr>
        <dsp:cNvPr id="0" name=""/>
        <dsp:cNvSpPr/>
      </dsp:nvSpPr>
      <dsp:spPr bwMode="auto">
        <a:xfrm rot="20045351">
          <a:off x="3298359" y="1732437"/>
          <a:ext cx="1443058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443058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983812" y="1699615"/>
        <a:ext cx="72152" cy="72152"/>
      </dsp:txXfrm>
    </dsp:sp>
    <dsp:sp modelId="{D6EF48BA-71FB-7D42-92CF-3E1E744F9615}">
      <dsp:nvSpPr>
        <dsp:cNvPr id="0" name=""/>
        <dsp:cNvSpPr/>
      </dsp:nvSpPr>
      <dsp:spPr bwMode="auto">
        <a:xfrm>
          <a:off x="4668886" y="1296416"/>
          <a:ext cx="1152002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support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4676149" y="1303679"/>
        <a:ext cx="1137476" cy="233448"/>
      </dsp:txXfrm>
    </dsp:sp>
    <dsp:sp modelId="{5634A1AF-BAD6-1A4B-95DA-D55E03338ED7}">
      <dsp:nvSpPr>
        <dsp:cNvPr id="0" name=""/>
        <dsp:cNvSpPr/>
      </dsp:nvSpPr>
      <dsp:spPr bwMode="auto">
        <a:xfrm rot="21235227">
          <a:off x="5817906" y="1360992"/>
          <a:ext cx="1060487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60487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321638" y="1337734"/>
        <a:ext cx="53024" cy="53024"/>
      </dsp:txXfrm>
    </dsp:sp>
    <dsp:sp modelId="{97CB3108-7B88-4E42-A525-49E688008E7F}">
      <dsp:nvSpPr>
        <dsp:cNvPr id="0" name=""/>
        <dsp:cNvSpPr/>
      </dsp:nvSpPr>
      <dsp:spPr bwMode="auto">
        <a:xfrm>
          <a:off x="6875412" y="1184101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6882675" y="1191364"/>
        <a:ext cx="673882" cy="233448"/>
      </dsp:txXfrm>
    </dsp:sp>
    <dsp:sp modelId="{3C81AA26-38B7-8444-BBA1-B5E21E6CB4FF}">
      <dsp:nvSpPr>
        <dsp:cNvPr id="0" name=""/>
        <dsp:cNvSpPr/>
      </dsp:nvSpPr>
      <dsp:spPr bwMode="auto">
        <a:xfrm rot="574293">
          <a:off x="5813451" y="1505974"/>
          <a:ext cx="1068379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68379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320932" y="1482519"/>
        <a:ext cx="53418" cy="53418"/>
      </dsp:txXfrm>
    </dsp:sp>
    <dsp:sp modelId="{4741DB2D-820B-E44B-9FC4-84E025A04940}">
      <dsp:nvSpPr>
        <dsp:cNvPr id="0" name=""/>
        <dsp:cNvSpPr/>
      </dsp:nvSpPr>
      <dsp:spPr bwMode="auto">
        <a:xfrm>
          <a:off x="6874395" y="1474065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881658" y="1481328"/>
        <a:ext cx="673882" cy="233448"/>
      </dsp:txXfrm>
    </dsp:sp>
    <dsp:sp modelId="{47520C56-0479-F245-9278-7DEAB72FBA7B}">
      <dsp:nvSpPr>
        <dsp:cNvPr id="0" name=""/>
        <dsp:cNvSpPr/>
      </dsp:nvSpPr>
      <dsp:spPr bwMode="auto">
        <a:xfrm rot="21440587">
          <a:off x="3370192" y="2017608"/>
          <a:ext cx="129939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9939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987403" y="1988378"/>
        <a:ext cx="64969" cy="64969"/>
      </dsp:txXfrm>
    </dsp:sp>
    <dsp:sp modelId="{D21178DE-2563-5944-B279-7394F62D2696}">
      <dsp:nvSpPr>
        <dsp:cNvPr id="0" name=""/>
        <dsp:cNvSpPr/>
      </dsp:nvSpPr>
      <dsp:spPr bwMode="auto">
        <a:xfrm>
          <a:off x="4668886" y="1866759"/>
          <a:ext cx="1152002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coordination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676149" y="1874022"/>
        <a:ext cx="1137476" cy="233448"/>
      </dsp:txXfrm>
    </dsp:sp>
    <dsp:sp modelId="{A6C543DD-A623-4A4C-BFEF-1D24C43742B3}">
      <dsp:nvSpPr>
        <dsp:cNvPr id="0" name=""/>
        <dsp:cNvSpPr/>
      </dsp:nvSpPr>
      <dsp:spPr bwMode="auto">
        <a:xfrm rot="21260255">
          <a:off x="5818351" y="1936183"/>
          <a:ext cx="1040033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40033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312366" y="1913437"/>
        <a:ext cx="52001" cy="52001"/>
      </dsp:txXfrm>
    </dsp:sp>
    <dsp:sp modelId="{F66B6395-94E3-804A-8A59-2095039BDBFD}">
      <dsp:nvSpPr>
        <dsp:cNvPr id="0" name=""/>
        <dsp:cNvSpPr/>
      </dsp:nvSpPr>
      <dsp:spPr bwMode="auto">
        <a:xfrm>
          <a:off x="6855846" y="1764142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863109" y="1771405"/>
        <a:ext cx="673882" cy="233448"/>
      </dsp:txXfrm>
    </dsp:sp>
    <dsp:sp modelId="{35889E39-FFBA-7444-A00C-EF27C800A00E}">
      <dsp:nvSpPr>
        <dsp:cNvPr id="0" name=""/>
        <dsp:cNvSpPr/>
      </dsp:nvSpPr>
      <dsp:spPr bwMode="auto">
        <a:xfrm rot="605716">
          <a:off x="5812698" y="2080215"/>
          <a:ext cx="1057963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57963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315231" y="2057020"/>
        <a:ext cx="52898" cy="52898"/>
      </dsp:txXfrm>
    </dsp:sp>
    <dsp:sp modelId="{2199E813-0945-6440-8272-D7A1906C2D7E}">
      <dsp:nvSpPr>
        <dsp:cNvPr id="0" name=""/>
        <dsp:cNvSpPr/>
      </dsp:nvSpPr>
      <dsp:spPr bwMode="auto">
        <a:xfrm>
          <a:off x="6862472" y="2052204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869735" y="2059467"/>
        <a:ext cx="673882" cy="233448"/>
      </dsp:txXfrm>
    </dsp:sp>
    <dsp:sp modelId="{8831F63A-5A3E-3D49-B060-08B09AE5584E}">
      <dsp:nvSpPr>
        <dsp:cNvPr id="0" name=""/>
        <dsp:cNvSpPr/>
      </dsp:nvSpPr>
      <dsp:spPr bwMode="auto">
        <a:xfrm rot="1270712">
          <a:off x="3323625" y="2300548"/>
          <a:ext cx="1399613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399613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988441" y="2268812"/>
        <a:ext cx="69980" cy="69980"/>
      </dsp:txXfrm>
    </dsp:sp>
    <dsp:sp modelId="{7B5AB931-B85E-9549-84AE-B6D6278A8FBD}">
      <dsp:nvSpPr>
        <dsp:cNvPr id="0" name=""/>
        <dsp:cNvSpPr/>
      </dsp:nvSpPr>
      <dsp:spPr bwMode="auto">
        <a:xfrm>
          <a:off x="4675973" y="2432637"/>
          <a:ext cx="1152002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communication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4683236" y="2439900"/>
        <a:ext cx="1137476" cy="233448"/>
      </dsp:txXfrm>
    </dsp:sp>
    <dsp:sp modelId="{44340FED-825E-0844-A1E4-AF95E7D96AD5}">
      <dsp:nvSpPr>
        <dsp:cNvPr id="0" name=""/>
        <dsp:cNvSpPr/>
      </dsp:nvSpPr>
      <dsp:spPr bwMode="auto">
        <a:xfrm rot="21237931">
          <a:off x="5825388" y="2504294"/>
          <a:ext cx="933666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933666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68880" y="2484207"/>
        <a:ext cx="46683" cy="46683"/>
      </dsp:txXfrm>
    </dsp:sp>
    <dsp:sp modelId="{9D26C899-C010-2242-9D84-0152351D04C1}">
      <dsp:nvSpPr>
        <dsp:cNvPr id="0" name=""/>
        <dsp:cNvSpPr/>
      </dsp:nvSpPr>
      <dsp:spPr bwMode="auto">
        <a:xfrm>
          <a:off x="6756468" y="2334484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763731" y="2341747"/>
        <a:ext cx="673882" cy="233448"/>
      </dsp:txXfrm>
    </dsp:sp>
    <dsp:sp modelId="{C87C0386-F71F-C946-AA04-BE314F5311C5}">
      <dsp:nvSpPr>
        <dsp:cNvPr id="0" name=""/>
        <dsp:cNvSpPr/>
      </dsp:nvSpPr>
      <dsp:spPr bwMode="auto">
        <a:xfrm rot="693573">
          <a:off x="5818364" y="2648325"/>
          <a:ext cx="947715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947715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68529" y="2627887"/>
        <a:ext cx="47385" cy="47385"/>
      </dsp:txXfrm>
    </dsp:sp>
    <dsp:sp modelId="{55DFDD31-57D5-6644-8F10-6117F6F3C5CC}">
      <dsp:nvSpPr>
        <dsp:cNvPr id="0" name=""/>
        <dsp:cNvSpPr/>
      </dsp:nvSpPr>
      <dsp:spPr bwMode="auto">
        <a:xfrm>
          <a:off x="6756468" y="2622547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6763731" y="2629810"/>
        <a:ext cx="673882" cy="233448"/>
      </dsp:txXfrm>
    </dsp:sp>
    <dsp:sp modelId="{6DB1C427-0887-7347-A59F-FE69612A78FD}">
      <dsp:nvSpPr>
        <dsp:cNvPr id="0" name=""/>
        <dsp:cNvSpPr/>
      </dsp:nvSpPr>
      <dsp:spPr bwMode="auto">
        <a:xfrm rot="20659544">
          <a:off x="1007711" y="3202628"/>
          <a:ext cx="1234123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34123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593920" y="3175029"/>
        <a:ext cx="61706" cy="61706"/>
      </dsp:txXfrm>
    </dsp:sp>
    <dsp:sp modelId="{76FE0971-B134-FF40-B4F4-C1DC1675FE42}">
      <dsp:nvSpPr>
        <dsp:cNvPr id="0" name=""/>
        <dsp:cNvSpPr/>
      </dsp:nvSpPr>
      <dsp:spPr bwMode="auto">
        <a:xfrm>
          <a:off x="2218888" y="2847405"/>
          <a:ext cx="1152002" cy="38353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C. </a:t>
          </a:r>
          <a:r>
            <a:rPr lang="de-DE" sz="900" kern="1200" dirty="0" err="1">
              <a:solidFill>
                <a:schemeClr val="tx1"/>
              </a:solidFill>
            </a:rPr>
            <a:t>culture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2230121" y="2858638"/>
        <a:ext cx="1129536" cy="361066"/>
      </dsp:txXfrm>
    </dsp:sp>
    <dsp:sp modelId="{D33499B2-4F70-DB45-A581-8F9CB23C9987}">
      <dsp:nvSpPr>
        <dsp:cNvPr id="0" name=""/>
        <dsp:cNvSpPr/>
      </dsp:nvSpPr>
      <dsp:spPr bwMode="auto">
        <a:xfrm rot="21447865">
          <a:off x="3370161" y="3002944"/>
          <a:ext cx="1490658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490658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078223" y="2968932"/>
        <a:ext cx="74532" cy="74532"/>
      </dsp:txXfrm>
    </dsp:sp>
    <dsp:sp modelId="{1A52F940-F6A4-7243-A0E9-9556956DFF0E}">
      <dsp:nvSpPr>
        <dsp:cNvPr id="0" name=""/>
        <dsp:cNvSpPr/>
      </dsp:nvSpPr>
      <dsp:spPr bwMode="auto">
        <a:xfrm>
          <a:off x="4860089" y="2849238"/>
          <a:ext cx="688408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4867352" y="2856501"/>
        <a:ext cx="673882" cy="233448"/>
      </dsp:txXfrm>
    </dsp:sp>
    <dsp:sp modelId="{961667F2-2022-4341-8B8C-FB860C4F7FD8}">
      <dsp:nvSpPr>
        <dsp:cNvPr id="0" name=""/>
        <dsp:cNvSpPr/>
      </dsp:nvSpPr>
      <dsp:spPr bwMode="auto">
        <a:xfrm rot="512757">
          <a:off x="3362512" y="3148052"/>
          <a:ext cx="1509183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509183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079375" y="3113576"/>
        <a:ext cx="75459" cy="75459"/>
      </dsp:txXfrm>
    </dsp:sp>
    <dsp:sp modelId="{FF6F2A97-C622-C647-9CFA-148A203638F9}">
      <dsp:nvSpPr>
        <dsp:cNvPr id="0" name=""/>
        <dsp:cNvSpPr/>
      </dsp:nvSpPr>
      <dsp:spPr bwMode="auto">
        <a:xfrm>
          <a:off x="4863318" y="3139453"/>
          <a:ext cx="689276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4870581" y="3146716"/>
        <a:ext cx="674750" cy="233448"/>
      </dsp:txXfrm>
    </dsp:sp>
    <dsp:sp modelId="{494BFA68-1518-0E43-B58B-43DE6CCB88F8}">
      <dsp:nvSpPr>
        <dsp:cNvPr id="0" name=""/>
        <dsp:cNvSpPr/>
      </dsp:nvSpPr>
      <dsp:spPr bwMode="auto">
        <a:xfrm rot="3081719">
          <a:off x="673272" y="4112561"/>
          <a:ext cx="1903000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903000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1577198" y="4068240"/>
        <a:ext cx="95150" cy="95150"/>
      </dsp:txXfrm>
    </dsp:sp>
    <dsp:sp modelId="{5D13C119-B7A0-A446-BB9A-AE7233F68B74}">
      <dsp:nvSpPr>
        <dsp:cNvPr id="0" name=""/>
        <dsp:cNvSpPr/>
      </dsp:nvSpPr>
      <dsp:spPr bwMode="auto">
        <a:xfrm>
          <a:off x="2218888" y="4619885"/>
          <a:ext cx="1152002" cy="47830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D. Implementation </a:t>
          </a:r>
          <a:r>
            <a:rPr lang="de-DE" sz="900" kern="1200" dirty="0" smtClean="0">
              <a:solidFill>
                <a:schemeClr val="tx1"/>
              </a:solidFill>
            </a:rPr>
            <a:t>[13]</a:t>
          </a:r>
          <a:endParaRPr lang="de-DE" sz="900" kern="1200" dirty="0">
            <a:solidFill>
              <a:schemeClr val="tx1"/>
            </a:solidFill>
          </a:endParaRPr>
        </a:p>
      </dsp:txBody>
      <dsp:txXfrm>
        <a:off x="2232897" y="4633894"/>
        <a:ext cx="1123984" cy="450288"/>
      </dsp:txXfrm>
    </dsp:sp>
    <dsp:sp modelId="{03BBA66A-FDEE-104C-8548-E477436387C5}">
      <dsp:nvSpPr>
        <dsp:cNvPr id="0" name=""/>
        <dsp:cNvSpPr/>
      </dsp:nvSpPr>
      <dsp:spPr bwMode="auto">
        <a:xfrm rot="19277981">
          <a:off x="3190820" y="4343023"/>
          <a:ext cx="1640187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640187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969909" y="4305273"/>
        <a:ext cx="82009" cy="82009"/>
      </dsp:txXfrm>
    </dsp:sp>
    <dsp:sp modelId="{AF0131DA-5EE0-3548-B429-5025F791DE6D}">
      <dsp:nvSpPr>
        <dsp:cNvPr id="0" name=""/>
        <dsp:cNvSpPr/>
      </dsp:nvSpPr>
      <dsp:spPr bwMode="auto">
        <a:xfrm>
          <a:off x="4650937" y="3673450"/>
          <a:ext cx="1099154" cy="32013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1. </a:t>
          </a:r>
          <a:r>
            <a:rPr lang="de-DE" sz="900" kern="1200" dirty="0" err="1">
              <a:solidFill>
                <a:schemeClr val="tx1"/>
              </a:solidFill>
            </a:rPr>
            <a:t>tension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for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change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4660313" y="3682826"/>
        <a:ext cx="1080402" cy="301381"/>
      </dsp:txXfrm>
    </dsp:sp>
    <dsp:sp modelId="{8D835ED5-9D0D-DF43-B4D1-94C721608101}">
      <dsp:nvSpPr>
        <dsp:cNvPr id="0" name=""/>
        <dsp:cNvSpPr/>
      </dsp:nvSpPr>
      <dsp:spPr bwMode="auto">
        <a:xfrm rot="20198625">
          <a:off x="5704830" y="3611285"/>
          <a:ext cx="1104699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104699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29563" y="3586921"/>
        <a:ext cx="55234" cy="55234"/>
      </dsp:txXfrm>
    </dsp:sp>
    <dsp:sp modelId="{53E65D47-F3C1-B14E-AC59-C5B6BDF0F890}">
      <dsp:nvSpPr>
        <dsp:cNvPr id="0" name=""/>
        <dsp:cNvSpPr/>
      </dsp:nvSpPr>
      <dsp:spPr bwMode="auto">
        <a:xfrm>
          <a:off x="6764269" y="3160645"/>
          <a:ext cx="888052" cy="46983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additional / </a:t>
          </a:r>
          <a:r>
            <a:rPr lang="de-DE" sz="900" kern="1200" dirty="0" err="1">
              <a:solidFill>
                <a:schemeClr val="tx1"/>
              </a:solidFill>
            </a:rPr>
            <a:t>other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topic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778030" y="3174406"/>
        <a:ext cx="860530" cy="442311"/>
      </dsp:txXfrm>
    </dsp:sp>
    <dsp:sp modelId="{F88A1347-777D-5246-8CAE-69D0F3D64F5A}">
      <dsp:nvSpPr>
        <dsp:cNvPr id="0" name=""/>
        <dsp:cNvSpPr/>
      </dsp:nvSpPr>
      <dsp:spPr bwMode="auto">
        <a:xfrm rot="21068491">
          <a:off x="7644151" y="3286824"/>
          <a:ext cx="1369967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369967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294886" y="3255829"/>
        <a:ext cx="68498" cy="68498"/>
      </dsp:txXfrm>
    </dsp:sp>
    <dsp:sp modelId="{374C8D17-A4E1-4D41-A934-1E8BCA311FEC}">
      <dsp:nvSpPr>
        <dsp:cNvPr id="0" name=""/>
        <dsp:cNvSpPr/>
      </dsp:nvSpPr>
      <dsp:spPr bwMode="auto">
        <a:xfrm>
          <a:off x="9005948" y="3060607"/>
          <a:ext cx="626121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9013211" y="3067870"/>
        <a:ext cx="611595" cy="233448"/>
      </dsp:txXfrm>
    </dsp:sp>
    <dsp:sp modelId="{9E013ECA-9E1A-C048-81A2-12713D0D9DF7}">
      <dsp:nvSpPr>
        <dsp:cNvPr id="0" name=""/>
        <dsp:cNvSpPr/>
      </dsp:nvSpPr>
      <dsp:spPr bwMode="auto">
        <a:xfrm rot="313762">
          <a:off x="7649485" y="3454434"/>
          <a:ext cx="136327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36327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297040" y="3423606"/>
        <a:ext cx="68163" cy="68163"/>
      </dsp:txXfrm>
    </dsp:sp>
    <dsp:sp modelId="{5AA59BCC-187A-9244-8726-A261525A11C8}">
      <dsp:nvSpPr>
        <dsp:cNvPr id="0" name=""/>
        <dsp:cNvSpPr/>
      </dsp:nvSpPr>
      <dsp:spPr bwMode="auto">
        <a:xfrm>
          <a:off x="9009921" y="3395827"/>
          <a:ext cx="647720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9017184" y="3403090"/>
        <a:ext cx="633194" cy="233448"/>
      </dsp:txXfrm>
    </dsp:sp>
    <dsp:sp modelId="{2C6511B4-FC8C-DD44-809F-0A9DC0FF72EE}">
      <dsp:nvSpPr>
        <dsp:cNvPr id="0" name=""/>
        <dsp:cNvSpPr/>
      </dsp:nvSpPr>
      <dsp:spPr bwMode="auto">
        <a:xfrm rot="709373">
          <a:off x="5739103" y="3936382"/>
          <a:ext cx="1035890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35890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31152" y="3913739"/>
        <a:ext cx="51794" cy="51794"/>
      </dsp:txXfrm>
    </dsp:sp>
    <dsp:sp modelId="{702E700A-FD1E-E44A-94A2-2ED30911151D}">
      <dsp:nvSpPr>
        <dsp:cNvPr id="0" name=""/>
        <dsp:cNvSpPr/>
      </dsp:nvSpPr>
      <dsp:spPr bwMode="auto">
        <a:xfrm>
          <a:off x="6764006" y="3814294"/>
          <a:ext cx="828499" cy="46292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importance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of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intervention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777565" y="3827853"/>
        <a:ext cx="801381" cy="435806"/>
      </dsp:txXfrm>
    </dsp:sp>
    <dsp:sp modelId="{AF2D6EE2-D589-0C4F-A55F-3A1D4FF7124B}">
      <dsp:nvSpPr>
        <dsp:cNvPr id="0" name=""/>
        <dsp:cNvSpPr/>
      </dsp:nvSpPr>
      <dsp:spPr bwMode="auto">
        <a:xfrm rot="21133659">
          <a:off x="7587272" y="3965458"/>
          <a:ext cx="1139398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139398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128486" y="3940227"/>
        <a:ext cx="56969" cy="56969"/>
      </dsp:txXfrm>
    </dsp:sp>
    <dsp:sp modelId="{EF44513E-A114-4B48-A0F2-CA1554375E74}">
      <dsp:nvSpPr>
        <dsp:cNvPr id="0" name=""/>
        <dsp:cNvSpPr/>
      </dsp:nvSpPr>
      <dsp:spPr bwMode="auto">
        <a:xfrm>
          <a:off x="8721436" y="3767680"/>
          <a:ext cx="658492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8728699" y="3774943"/>
        <a:ext cx="643966" cy="233448"/>
      </dsp:txXfrm>
    </dsp:sp>
    <dsp:sp modelId="{E4D42AEE-2F21-A241-8CEF-F6EF73E2F945}">
      <dsp:nvSpPr>
        <dsp:cNvPr id="0" name=""/>
        <dsp:cNvSpPr/>
      </dsp:nvSpPr>
      <dsp:spPr bwMode="auto">
        <a:xfrm rot="443951">
          <a:off x="7587768" y="4115769"/>
          <a:ext cx="1137845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137845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128245" y="4090577"/>
        <a:ext cx="56892" cy="56892"/>
      </dsp:txXfrm>
    </dsp:sp>
    <dsp:sp modelId="{D9A88F42-D78A-234D-A323-12C3E14E4E97}">
      <dsp:nvSpPr>
        <dsp:cNvPr id="0" name=""/>
        <dsp:cNvSpPr/>
      </dsp:nvSpPr>
      <dsp:spPr bwMode="auto">
        <a:xfrm>
          <a:off x="8720876" y="4068303"/>
          <a:ext cx="665966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8728139" y="4075566"/>
        <a:ext cx="651440" cy="233448"/>
      </dsp:txXfrm>
    </dsp:sp>
    <dsp:sp modelId="{D523E31D-3BC8-224E-B406-091D02305365}">
      <dsp:nvSpPr>
        <dsp:cNvPr id="0" name=""/>
        <dsp:cNvSpPr/>
      </dsp:nvSpPr>
      <dsp:spPr bwMode="auto">
        <a:xfrm rot="1553485">
          <a:off x="3299512" y="5166299"/>
          <a:ext cx="142220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42220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975059" y="5133998"/>
        <a:ext cx="71110" cy="71110"/>
      </dsp:txXfrm>
    </dsp:sp>
    <dsp:sp modelId="{5AD98E75-7245-0544-B686-60B947CEAEF2}">
      <dsp:nvSpPr>
        <dsp:cNvPr id="0" name=""/>
        <dsp:cNvSpPr/>
      </dsp:nvSpPr>
      <dsp:spPr bwMode="auto">
        <a:xfrm>
          <a:off x="4650337" y="5316342"/>
          <a:ext cx="1099154" cy="327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2. </a:t>
          </a:r>
          <a:r>
            <a:rPr lang="de-DE" sz="900" kern="1200" dirty="0" err="1">
              <a:solidFill>
                <a:schemeClr val="tx1"/>
              </a:solidFill>
            </a:rPr>
            <a:t>compatibility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[11] </a:t>
          </a:r>
          <a:endParaRPr kern="1200" dirty="0"/>
        </a:p>
      </dsp:txBody>
      <dsp:txXfrm>
        <a:off x="4659928" y="5325933"/>
        <a:ext cx="1079972" cy="308268"/>
      </dsp:txXfrm>
    </dsp:sp>
    <dsp:sp modelId="{7A338F8B-79F4-614A-A7B8-D25A58F05CB2}">
      <dsp:nvSpPr>
        <dsp:cNvPr id="0" name=""/>
        <dsp:cNvSpPr/>
      </dsp:nvSpPr>
      <dsp:spPr bwMode="auto">
        <a:xfrm rot="18949930">
          <a:off x="5568864" y="5031624"/>
          <a:ext cx="1277878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77878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175856" y="5002932"/>
        <a:ext cx="63893" cy="63893"/>
      </dsp:txXfrm>
    </dsp:sp>
    <dsp:sp modelId="{6AF80C73-9B1F-9547-B208-9551B7EAC19B}">
      <dsp:nvSpPr>
        <dsp:cNvPr id="0" name=""/>
        <dsp:cNvSpPr/>
      </dsp:nvSpPr>
      <dsp:spPr bwMode="auto">
        <a:xfrm>
          <a:off x="6666116" y="4393606"/>
          <a:ext cx="746007" cy="39216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duration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of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lessons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677602" y="4405092"/>
        <a:ext cx="723035" cy="369195"/>
      </dsp:txXfrm>
    </dsp:sp>
    <dsp:sp modelId="{8BCB9B82-F10D-6D4F-9644-3E5E9C69F60C}">
      <dsp:nvSpPr>
        <dsp:cNvPr id="0" name=""/>
        <dsp:cNvSpPr/>
      </dsp:nvSpPr>
      <dsp:spPr bwMode="auto">
        <a:xfrm rot="21460660">
          <a:off x="7411624" y="4561770"/>
          <a:ext cx="1217436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17436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989906" y="4534588"/>
        <a:ext cx="60871" cy="60871"/>
      </dsp:txXfrm>
    </dsp:sp>
    <dsp:sp modelId="{3F0F659F-1003-4E41-B395-363D921160AD}">
      <dsp:nvSpPr>
        <dsp:cNvPr id="0" name=""/>
        <dsp:cNvSpPr/>
      </dsp:nvSpPr>
      <dsp:spPr bwMode="auto">
        <a:xfrm>
          <a:off x="8628560" y="4416370"/>
          <a:ext cx="665044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8635823" y="4423633"/>
        <a:ext cx="650518" cy="233448"/>
      </dsp:txXfrm>
    </dsp:sp>
    <dsp:sp modelId="{1C089BF4-C432-464E-8C0D-5A6500C16A9B}">
      <dsp:nvSpPr>
        <dsp:cNvPr id="0" name=""/>
        <dsp:cNvSpPr/>
      </dsp:nvSpPr>
      <dsp:spPr bwMode="auto">
        <a:xfrm rot="20302496">
          <a:off x="5714598" y="5294114"/>
          <a:ext cx="991499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991499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185560" y="5272581"/>
        <a:ext cx="49574" cy="49574"/>
      </dsp:txXfrm>
    </dsp:sp>
    <dsp:sp modelId="{3A203219-B376-A14E-9A09-195384DFEAE9}">
      <dsp:nvSpPr>
        <dsp:cNvPr id="0" name=""/>
        <dsp:cNvSpPr/>
      </dsp:nvSpPr>
      <dsp:spPr bwMode="auto">
        <a:xfrm>
          <a:off x="6671204" y="4914153"/>
          <a:ext cx="743047" cy="40103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external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issues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682950" y="4925899"/>
        <a:ext cx="719555" cy="377540"/>
      </dsp:txXfrm>
    </dsp:sp>
    <dsp:sp modelId="{D7FB2810-0793-AC4E-9C08-B172F53B4756}">
      <dsp:nvSpPr>
        <dsp:cNvPr id="0" name=""/>
        <dsp:cNvSpPr/>
      </dsp:nvSpPr>
      <dsp:spPr bwMode="auto">
        <a:xfrm rot="21020275">
          <a:off x="7405498" y="5007850"/>
          <a:ext cx="1234105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34105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991699" y="4980252"/>
        <a:ext cx="61705" cy="61705"/>
      </dsp:txXfrm>
    </dsp:sp>
    <dsp:sp modelId="{8E1B8829-97C4-184E-BDA0-23291D5D61EE}">
      <dsp:nvSpPr>
        <dsp:cNvPr id="0" name=""/>
        <dsp:cNvSpPr/>
      </dsp:nvSpPr>
      <dsp:spPr bwMode="auto">
        <a:xfrm>
          <a:off x="8630851" y="4783553"/>
          <a:ext cx="669170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8638114" y="4790816"/>
        <a:ext cx="654644" cy="233448"/>
      </dsp:txXfrm>
    </dsp:sp>
    <dsp:sp modelId="{2B549C91-DD8D-664F-98E1-E1E6D30AF0D5}">
      <dsp:nvSpPr>
        <dsp:cNvPr id="0" name=""/>
        <dsp:cNvSpPr/>
      </dsp:nvSpPr>
      <dsp:spPr bwMode="auto">
        <a:xfrm rot="431131">
          <a:off x="5745824" y="5535225"/>
          <a:ext cx="93397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93397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189461" y="5515130"/>
        <a:ext cx="46698" cy="46698"/>
      </dsp:txXfrm>
    </dsp:sp>
    <dsp:sp modelId="{E3EC1241-07DF-064D-BC77-294BFF9EA781}">
      <dsp:nvSpPr>
        <dsp:cNvPr id="0" name=""/>
        <dsp:cNvSpPr/>
      </dsp:nvSpPr>
      <dsp:spPr bwMode="auto">
        <a:xfrm>
          <a:off x="6676129" y="5415737"/>
          <a:ext cx="745626" cy="36230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scheduling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6686741" y="5426349"/>
        <a:ext cx="724402" cy="341084"/>
      </dsp:txXfrm>
    </dsp:sp>
    <dsp:sp modelId="{1A229C06-E7D9-9442-84AC-23013FCB5EFB}">
      <dsp:nvSpPr>
        <dsp:cNvPr id="0" name=""/>
        <dsp:cNvSpPr/>
      </dsp:nvSpPr>
      <dsp:spPr bwMode="auto">
        <a:xfrm rot="20636357">
          <a:off x="7397249" y="5419935"/>
          <a:ext cx="125572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5572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993717" y="5391796"/>
        <a:ext cx="62786" cy="62786"/>
      </dsp:txXfrm>
    </dsp:sp>
    <dsp:sp modelId="{D7FEDA37-3548-9140-9978-015A4E538FB8}">
      <dsp:nvSpPr>
        <dsp:cNvPr id="0" name=""/>
        <dsp:cNvSpPr/>
      </dsp:nvSpPr>
      <dsp:spPr bwMode="auto">
        <a:xfrm>
          <a:off x="8628466" y="5125501"/>
          <a:ext cx="663501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8635729" y="5132764"/>
        <a:ext cx="648975" cy="233448"/>
      </dsp:txXfrm>
    </dsp:sp>
    <dsp:sp modelId="{F6BA3E6E-5798-0947-9C72-DEC6A840CD88}">
      <dsp:nvSpPr>
        <dsp:cNvPr id="0" name=""/>
        <dsp:cNvSpPr/>
      </dsp:nvSpPr>
      <dsp:spPr bwMode="auto">
        <a:xfrm rot="21491461">
          <a:off x="7421456" y="5574672"/>
          <a:ext cx="1201561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01561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992197" y="5547887"/>
        <a:ext cx="60078" cy="60078"/>
      </dsp:txXfrm>
    </dsp:sp>
    <dsp:sp modelId="{A8835FAB-4EE7-D843-82F4-90F360EA3FE8}">
      <dsp:nvSpPr>
        <dsp:cNvPr id="0" name=""/>
        <dsp:cNvSpPr/>
      </dsp:nvSpPr>
      <dsp:spPr bwMode="auto">
        <a:xfrm>
          <a:off x="8622718" y="5434973"/>
          <a:ext cx="664245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8629981" y="5442236"/>
        <a:ext cx="649719" cy="233448"/>
      </dsp:txXfrm>
    </dsp:sp>
    <dsp:sp modelId="{A1B55FFA-A502-AF4D-8F38-1BCFA0DC49C8}">
      <dsp:nvSpPr>
        <dsp:cNvPr id="0" name=""/>
        <dsp:cNvSpPr/>
      </dsp:nvSpPr>
      <dsp:spPr bwMode="auto">
        <a:xfrm rot="1904431">
          <a:off x="5668891" y="5760321"/>
          <a:ext cx="1077824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77824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180858" y="5736629"/>
        <a:ext cx="53891" cy="53891"/>
      </dsp:txXfrm>
    </dsp:sp>
    <dsp:sp modelId="{2EEFD333-DCB8-6D4C-B051-996267E49651}">
      <dsp:nvSpPr>
        <dsp:cNvPr id="0" name=""/>
        <dsp:cNvSpPr/>
      </dsp:nvSpPr>
      <dsp:spPr bwMode="auto">
        <a:xfrm>
          <a:off x="6666116" y="5851752"/>
          <a:ext cx="866365" cy="39065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student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satisfaction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677558" y="5863194"/>
        <a:ext cx="843481" cy="367775"/>
      </dsp:txXfrm>
    </dsp:sp>
    <dsp:sp modelId="{875BC83E-9EF9-AF40-BE02-AF57B81DC40F}">
      <dsp:nvSpPr>
        <dsp:cNvPr id="0" name=""/>
        <dsp:cNvSpPr/>
      </dsp:nvSpPr>
      <dsp:spPr bwMode="auto">
        <a:xfrm rot="21006331">
          <a:off x="7524256" y="5948816"/>
          <a:ext cx="110585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10585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049536" y="5924424"/>
        <a:ext cx="55292" cy="55292"/>
      </dsp:txXfrm>
    </dsp:sp>
    <dsp:sp modelId="{0D16103B-B97C-1147-9423-86BFBB5A4553}">
      <dsp:nvSpPr>
        <dsp:cNvPr id="0" name=""/>
        <dsp:cNvSpPr/>
      </dsp:nvSpPr>
      <dsp:spPr bwMode="auto">
        <a:xfrm>
          <a:off x="8621884" y="5733071"/>
          <a:ext cx="661869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8629147" y="5740334"/>
        <a:ext cx="647343" cy="233448"/>
      </dsp:txXfrm>
    </dsp:sp>
    <dsp:sp modelId="{BF9A7715-0999-0C4A-BD99-52B213756665}">
      <dsp:nvSpPr>
        <dsp:cNvPr id="0" name=""/>
        <dsp:cNvSpPr/>
      </dsp:nvSpPr>
      <dsp:spPr bwMode="auto">
        <a:xfrm rot="331864">
          <a:off x="7529943" y="6096359"/>
          <a:ext cx="1090020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090020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round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047703" y="6072363"/>
        <a:ext cx="54501" cy="54501"/>
      </dsp:txXfrm>
    </dsp:sp>
    <dsp:sp modelId="{B80A1519-1353-9543-B73E-51C59B617B7B}">
      <dsp:nvSpPr>
        <dsp:cNvPr id="0" name=""/>
        <dsp:cNvSpPr/>
      </dsp:nvSpPr>
      <dsp:spPr bwMode="auto">
        <a:xfrm>
          <a:off x="8617426" y="6028157"/>
          <a:ext cx="661289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8624689" y="6035420"/>
        <a:ext cx="646763" cy="233448"/>
      </dsp:txXfrm>
    </dsp:sp>
    <dsp:sp modelId="{2E3EA19D-0C0D-474A-B948-470564FA7790}">
      <dsp:nvSpPr>
        <dsp:cNvPr id="0" name=""/>
        <dsp:cNvSpPr/>
      </dsp:nvSpPr>
      <dsp:spPr bwMode="auto">
        <a:xfrm rot="2937240">
          <a:off x="5509864" y="6003187"/>
          <a:ext cx="1395879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395879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172906" y="5971545"/>
        <a:ext cx="69793" cy="69793"/>
      </dsp:txXfrm>
    </dsp:sp>
    <dsp:sp modelId="{657F307E-F7A0-7F44-9F31-DD044DB20494}">
      <dsp:nvSpPr>
        <dsp:cNvPr id="0" name=""/>
        <dsp:cNvSpPr/>
      </dsp:nvSpPr>
      <dsp:spPr bwMode="auto">
        <a:xfrm>
          <a:off x="6666116" y="6381502"/>
          <a:ext cx="778438" cy="30262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structural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sz="1000" kern="1200" dirty="0"/>
        </a:p>
      </dsp:txBody>
      <dsp:txXfrm>
        <a:off x="6674980" y="6390366"/>
        <a:ext cx="760710" cy="284898"/>
      </dsp:txXfrm>
    </dsp:sp>
    <dsp:sp modelId="{12411F8E-ABB9-D74C-87F9-484DFBCCF233}">
      <dsp:nvSpPr>
        <dsp:cNvPr id="0" name=""/>
        <dsp:cNvSpPr/>
      </dsp:nvSpPr>
      <dsp:spPr bwMode="auto">
        <a:xfrm rot="21348205">
          <a:off x="7442963" y="6486142"/>
          <a:ext cx="1186662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186662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006627" y="6459730"/>
        <a:ext cx="59333" cy="59333"/>
      </dsp:txXfrm>
    </dsp:sp>
    <dsp:sp modelId="{C6BF55B5-2F04-F94A-B002-41001518AFF6}">
      <dsp:nvSpPr>
        <dsp:cNvPr id="0" name=""/>
        <dsp:cNvSpPr/>
      </dsp:nvSpPr>
      <dsp:spPr bwMode="auto">
        <a:xfrm>
          <a:off x="8628034" y="6321990"/>
          <a:ext cx="667325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8635297" y="6329253"/>
        <a:ext cx="652799" cy="233448"/>
      </dsp:txXfrm>
    </dsp:sp>
    <dsp:sp modelId="{D82056F2-5F4D-A94D-9EF6-CC5CAA3F732F}">
      <dsp:nvSpPr>
        <dsp:cNvPr id="0" name=""/>
        <dsp:cNvSpPr/>
      </dsp:nvSpPr>
      <dsp:spPr bwMode="auto">
        <a:xfrm rot="578035">
          <a:off x="7436076" y="6630159"/>
          <a:ext cx="1202225" cy="6508"/>
        </a:xfrm>
        <a:custGeom>
          <a:avLst/>
          <a:gdLst/>
          <a:ahLst/>
          <a:cxnLst/>
          <a:rect l="0" t="0" r="0" b="0"/>
          <a:pathLst>
            <a:path>
              <a:moveTo>
                <a:pt x="0" y="3254"/>
              </a:moveTo>
              <a:lnTo>
                <a:pt x="1202225" y="3254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007134" y="6603358"/>
        <a:ext cx="60111" cy="60111"/>
      </dsp:txXfrm>
    </dsp:sp>
    <dsp:sp modelId="{8E6968FE-3ACC-0441-AFEF-39EDE8A0AE13}">
      <dsp:nvSpPr>
        <dsp:cNvPr id="0" name=""/>
        <dsp:cNvSpPr/>
      </dsp:nvSpPr>
      <dsp:spPr bwMode="auto">
        <a:xfrm>
          <a:off x="8629825" y="6610024"/>
          <a:ext cx="670524" cy="24797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8637088" y="6617287"/>
        <a:ext cx="655998" cy="2334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3F950-E39F-194B-8AF6-8307CB626C14}">
      <dsp:nvSpPr>
        <dsp:cNvPr id="0" name=""/>
        <dsp:cNvSpPr/>
      </dsp:nvSpPr>
      <dsp:spPr bwMode="auto">
        <a:xfrm>
          <a:off x="0" y="2829322"/>
          <a:ext cx="918808" cy="573469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Inner</a:t>
          </a:r>
          <a:r>
            <a:rPr lang="de-DE" sz="900" kern="1200" dirty="0">
              <a:solidFill>
                <a:schemeClr val="tx1"/>
              </a:solidFill>
            </a:rPr>
            <a:t> Setting </a:t>
          </a:r>
          <a:r>
            <a:rPr lang="de-DE" sz="900" kern="1200" dirty="0" smtClean="0">
              <a:solidFill>
                <a:schemeClr val="tx1"/>
              </a:solidFill>
            </a:rPr>
            <a:t>[16]</a:t>
          </a:r>
          <a:endParaRPr kern="1200" dirty="0"/>
        </a:p>
      </dsp:txBody>
      <dsp:txXfrm>
        <a:off x="16796" y="2846118"/>
        <a:ext cx="885216" cy="539877"/>
      </dsp:txXfrm>
    </dsp:sp>
    <dsp:sp modelId="{BB25EE60-A6FB-E74F-A3B7-B87BBEF610F3}">
      <dsp:nvSpPr>
        <dsp:cNvPr id="0" name=""/>
        <dsp:cNvSpPr/>
      </dsp:nvSpPr>
      <dsp:spPr bwMode="auto">
        <a:xfrm rot="16915423">
          <a:off x="52724" y="2044086"/>
          <a:ext cx="2183244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2183244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1089766" y="1993407"/>
        <a:ext cx="109162" cy="109162"/>
      </dsp:txXfrm>
    </dsp:sp>
    <dsp:sp modelId="{0EF81CE9-93FB-4145-ACDD-D7A219A25D87}">
      <dsp:nvSpPr>
        <dsp:cNvPr id="0" name=""/>
        <dsp:cNvSpPr/>
      </dsp:nvSpPr>
      <dsp:spPr bwMode="auto">
        <a:xfrm>
          <a:off x="1369886" y="664328"/>
          <a:ext cx="1315070" cy="63118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D. </a:t>
          </a:r>
          <a:r>
            <a:rPr lang="de-DE" sz="1000" kern="1200" dirty="0" err="1">
              <a:solidFill>
                <a:schemeClr val="tx1"/>
              </a:solidFill>
            </a:rPr>
            <a:t>implementation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[13]</a:t>
          </a:r>
          <a:endParaRPr kern="1200" dirty="0"/>
        </a:p>
      </dsp:txBody>
      <dsp:txXfrm>
        <a:off x="1388373" y="682815"/>
        <a:ext cx="1278096" cy="594208"/>
      </dsp:txXfrm>
    </dsp:sp>
    <dsp:sp modelId="{E240FBB1-1193-7B49-B15D-05A234FEECD7}">
      <dsp:nvSpPr>
        <dsp:cNvPr id="0" name=""/>
        <dsp:cNvSpPr/>
      </dsp:nvSpPr>
      <dsp:spPr bwMode="auto">
        <a:xfrm rot="20219282">
          <a:off x="2601448" y="565779"/>
          <a:ext cx="2098818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2098818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3598387" y="517210"/>
        <a:ext cx="104940" cy="104940"/>
      </dsp:txXfrm>
    </dsp:sp>
    <dsp:sp modelId="{8F49E8B5-3689-3C4B-B9AA-A058A7554C2B}">
      <dsp:nvSpPr>
        <dsp:cNvPr id="0" name=""/>
        <dsp:cNvSpPr/>
      </dsp:nvSpPr>
      <dsp:spPr bwMode="auto">
        <a:xfrm>
          <a:off x="4616758" y="0"/>
          <a:ext cx="1527242" cy="31888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3. relative </a:t>
          </a:r>
          <a:r>
            <a:rPr lang="de-DE" sz="1000" kern="1200" dirty="0" err="1">
              <a:solidFill>
                <a:schemeClr val="tx1"/>
              </a:solidFill>
            </a:rPr>
            <a:t>priority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626098" y="9340"/>
        <a:ext cx="1508562" cy="300204"/>
      </dsp:txXfrm>
    </dsp:sp>
    <dsp:sp modelId="{C6F845F7-B097-C94D-B436-D8AFB9F2CE35}">
      <dsp:nvSpPr>
        <dsp:cNvPr id="0" name=""/>
        <dsp:cNvSpPr/>
      </dsp:nvSpPr>
      <dsp:spPr bwMode="auto">
        <a:xfrm rot="21455026">
          <a:off x="6143229" y="118932"/>
          <a:ext cx="1736661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736661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968143" y="79417"/>
        <a:ext cx="86833" cy="86833"/>
      </dsp:txXfrm>
    </dsp:sp>
    <dsp:sp modelId="{EB34002C-8442-224F-A799-267436C4F3D3}">
      <dsp:nvSpPr>
        <dsp:cNvPr id="0" name=""/>
        <dsp:cNvSpPr/>
      </dsp:nvSpPr>
      <dsp:spPr bwMode="auto">
        <a:xfrm>
          <a:off x="7879118" y="0"/>
          <a:ext cx="847123" cy="17245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884169" y="5051"/>
        <a:ext cx="837021" cy="162350"/>
      </dsp:txXfrm>
    </dsp:sp>
    <dsp:sp modelId="{5DE8A4FB-0B25-424B-92B7-48C4D27F3ABA}">
      <dsp:nvSpPr>
        <dsp:cNvPr id="0" name=""/>
        <dsp:cNvSpPr/>
      </dsp:nvSpPr>
      <dsp:spPr bwMode="auto">
        <a:xfrm rot="302576">
          <a:off x="6140643" y="231786"/>
          <a:ext cx="1734795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734795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964671" y="192318"/>
        <a:ext cx="86739" cy="86739"/>
      </dsp:txXfrm>
    </dsp:sp>
    <dsp:sp modelId="{482A2831-4F6D-9847-9B3B-E65C4E3EC0D8}">
      <dsp:nvSpPr>
        <dsp:cNvPr id="0" name=""/>
        <dsp:cNvSpPr/>
      </dsp:nvSpPr>
      <dsp:spPr bwMode="auto">
        <a:xfrm>
          <a:off x="7872081" y="208017"/>
          <a:ext cx="883428" cy="20783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878168" y="214104"/>
        <a:ext cx="871254" cy="195658"/>
      </dsp:txXfrm>
    </dsp:sp>
    <dsp:sp modelId="{5F6F5596-AD24-4A4E-9FB9-EADF45F77B11}">
      <dsp:nvSpPr>
        <dsp:cNvPr id="0" name=""/>
        <dsp:cNvSpPr/>
      </dsp:nvSpPr>
      <dsp:spPr bwMode="auto">
        <a:xfrm rot="21104009">
          <a:off x="2674729" y="834481"/>
          <a:ext cx="1968819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968819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3609918" y="789162"/>
        <a:ext cx="98440" cy="98440"/>
      </dsp:txXfrm>
    </dsp:sp>
    <dsp:sp modelId="{3B50189A-45D5-6B45-A6A2-3D4F940CD111}">
      <dsp:nvSpPr>
        <dsp:cNvPr id="0" name=""/>
        <dsp:cNvSpPr/>
      </dsp:nvSpPr>
      <dsp:spPr bwMode="auto">
        <a:xfrm>
          <a:off x="4633320" y="505280"/>
          <a:ext cx="1951574" cy="38313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4. </a:t>
          </a:r>
          <a:r>
            <a:rPr lang="de-DE" sz="1000" kern="1200" dirty="0" err="1">
              <a:solidFill>
                <a:schemeClr val="tx1"/>
              </a:solidFill>
            </a:rPr>
            <a:t>organizational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incentives</a:t>
          </a:r>
          <a:r>
            <a:rPr lang="de-DE" sz="1000" kern="1200" dirty="0">
              <a:solidFill>
                <a:schemeClr val="tx1"/>
              </a:solidFill>
            </a:rPr>
            <a:t> &amp; </a:t>
          </a:r>
          <a:r>
            <a:rPr lang="de-DE" sz="1000" kern="1200" dirty="0" err="1">
              <a:solidFill>
                <a:schemeClr val="tx1"/>
              </a:solidFill>
            </a:rPr>
            <a:t>rewards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4644542" y="516502"/>
        <a:ext cx="1929130" cy="360688"/>
      </dsp:txXfrm>
    </dsp:sp>
    <dsp:sp modelId="{AA66EC94-78DA-1C48-8ACB-6A985FC0D173}">
      <dsp:nvSpPr>
        <dsp:cNvPr id="0" name=""/>
        <dsp:cNvSpPr/>
      </dsp:nvSpPr>
      <dsp:spPr bwMode="auto">
        <a:xfrm rot="20889871">
          <a:off x="6575252" y="599922"/>
          <a:ext cx="907087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907087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006118" y="581147"/>
        <a:ext cx="45354" cy="45354"/>
      </dsp:txXfrm>
    </dsp:sp>
    <dsp:sp modelId="{65D4FE41-D6B5-9242-9DBB-6A0A10AC0E8A}">
      <dsp:nvSpPr>
        <dsp:cNvPr id="0" name=""/>
        <dsp:cNvSpPr/>
      </dsp:nvSpPr>
      <dsp:spPr bwMode="auto">
        <a:xfrm>
          <a:off x="7472697" y="417757"/>
          <a:ext cx="1016263" cy="18608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478147" y="423207"/>
        <a:ext cx="1005363" cy="175187"/>
      </dsp:txXfrm>
    </dsp:sp>
    <dsp:sp modelId="{8B21660A-EB83-7848-85EA-4602B7918C57}">
      <dsp:nvSpPr>
        <dsp:cNvPr id="0" name=""/>
        <dsp:cNvSpPr/>
      </dsp:nvSpPr>
      <dsp:spPr bwMode="auto">
        <a:xfrm rot="249210">
          <a:off x="6583732" y="724992"/>
          <a:ext cx="884934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884934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004076" y="706771"/>
        <a:ext cx="44246" cy="44246"/>
      </dsp:txXfrm>
    </dsp:sp>
    <dsp:sp modelId="{A1BB5DEE-C168-2644-872D-D3C456190160}">
      <dsp:nvSpPr>
        <dsp:cNvPr id="0" name=""/>
        <dsp:cNvSpPr/>
      </dsp:nvSpPr>
      <dsp:spPr bwMode="auto">
        <a:xfrm>
          <a:off x="7467505" y="654199"/>
          <a:ext cx="997947" cy="21348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473758" y="660452"/>
        <a:ext cx="985441" cy="200978"/>
      </dsp:txXfrm>
    </dsp:sp>
    <dsp:sp modelId="{9599A32C-E876-034A-9A53-29FE426016C3}">
      <dsp:nvSpPr>
        <dsp:cNvPr id="0" name=""/>
        <dsp:cNvSpPr/>
      </dsp:nvSpPr>
      <dsp:spPr bwMode="auto">
        <a:xfrm rot="354186">
          <a:off x="2679808" y="1075886"/>
          <a:ext cx="1942099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942099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3602305" y="1031235"/>
        <a:ext cx="97104" cy="97104"/>
      </dsp:txXfrm>
    </dsp:sp>
    <dsp:sp modelId="{1B749DA3-C205-394C-8B5C-22DD4C76ACAE}">
      <dsp:nvSpPr>
        <dsp:cNvPr id="0" name=""/>
        <dsp:cNvSpPr/>
      </dsp:nvSpPr>
      <dsp:spPr bwMode="auto">
        <a:xfrm>
          <a:off x="4616758" y="935716"/>
          <a:ext cx="1067704" cy="48788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5. </a:t>
          </a:r>
          <a:r>
            <a:rPr lang="de-DE" sz="1000" kern="1200" dirty="0" err="1">
              <a:solidFill>
                <a:schemeClr val="tx1"/>
              </a:solidFill>
            </a:rPr>
            <a:t>goals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and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feedback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4631048" y="950006"/>
        <a:ext cx="1039124" cy="459301"/>
      </dsp:txXfrm>
    </dsp:sp>
    <dsp:sp modelId="{9BF21198-5E68-6541-830A-9F99C422C701}">
      <dsp:nvSpPr>
        <dsp:cNvPr id="0" name=""/>
        <dsp:cNvSpPr/>
      </dsp:nvSpPr>
      <dsp:spPr bwMode="auto">
        <a:xfrm rot="21347558">
          <a:off x="5682051" y="1110123"/>
          <a:ext cx="1789141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789141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531894" y="1069297"/>
        <a:ext cx="89457" cy="89457"/>
      </dsp:txXfrm>
    </dsp:sp>
    <dsp:sp modelId="{7322843E-E8B0-3541-AA03-7DFCE4AE4D5D}">
      <dsp:nvSpPr>
        <dsp:cNvPr id="0" name=""/>
        <dsp:cNvSpPr/>
      </dsp:nvSpPr>
      <dsp:spPr bwMode="auto">
        <a:xfrm>
          <a:off x="7468782" y="940283"/>
          <a:ext cx="824157" cy="21622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475115" y="946616"/>
        <a:ext cx="811491" cy="203555"/>
      </dsp:txXfrm>
    </dsp:sp>
    <dsp:sp modelId="{28405C74-6437-F24F-B0D0-7B201A933435}">
      <dsp:nvSpPr>
        <dsp:cNvPr id="0" name=""/>
        <dsp:cNvSpPr/>
      </dsp:nvSpPr>
      <dsp:spPr bwMode="auto">
        <a:xfrm rot="266023">
          <a:off x="5681795" y="1244647"/>
          <a:ext cx="1782336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782336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528405" y="1203991"/>
        <a:ext cx="89116" cy="89116"/>
      </dsp:txXfrm>
    </dsp:sp>
    <dsp:sp modelId="{BC1661D6-00FB-034B-AD8F-CBDE4DA2E9EF}">
      <dsp:nvSpPr>
        <dsp:cNvPr id="0" name=""/>
        <dsp:cNvSpPr/>
      </dsp:nvSpPr>
      <dsp:spPr bwMode="auto">
        <a:xfrm>
          <a:off x="7461465" y="1201451"/>
          <a:ext cx="833587" cy="23198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468259" y="1208245"/>
        <a:ext cx="819999" cy="218392"/>
      </dsp:txXfrm>
    </dsp:sp>
    <dsp:sp modelId="{5DEF9D03-0904-F74C-B35D-DD088B649D17}">
      <dsp:nvSpPr>
        <dsp:cNvPr id="0" name=""/>
        <dsp:cNvSpPr/>
      </dsp:nvSpPr>
      <dsp:spPr bwMode="auto">
        <a:xfrm rot="1211576">
          <a:off x="2621700" y="1331264"/>
          <a:ext cx="2058314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2058314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3599400" y="1283708"/>
        <a:ext cx="102915" cy="102915"/>
      </dsp:txXfrm>
    </dsp:sp>
    <dsp:sp modelId="{24634D74-AB92-D34D-85C4-D63B19341885}">
      <dsp:nvSpPr>
        <dsp:cNvPr id="0" name=""/>
        <dsp:cNvSpPr/>
      </dsp:nvSpPr>
      <dsp:spPr bwMode="auto">
        <a:xfrm>
          <a:off x="4616758" y="1501148"/>
          <a:ext cx="995213" cy="37853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6. </a:t>
          </a:r>
          <a:r>
            <a:rPr lang="de-DE" sz="1000" kern="1200" dirty="0" err="1">
              <a:solidFill>
                <a:schemeClr val="tx1"/>
              </a:solidFill>
            </a:rPr>
            <a:t>learning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climate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4627845" y="1512235"/>
        <a:ext cx="973039" cy="356357"/>
      </dsp:txXfrm>
    </dsp:sp>
    <dsp:sp modelId="{F91A5BB5-4FEF-B545-90C2-66DF798CEED4}">
      <dsp:nvSpPr>
        <dsp:cNvPr id="0" name=""/>
        <dsp:cNvSpPr/>
      </dsp:nvSpPr>
      <dsp:spPr bwMode="auto">
        <a:xfrm rot="21368346">
          <a:off x="5609870" y="1624141"/>
          <a:ext cx="1852563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852563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489837" y="1581728"/>
        <a:ext cx="92628" cy="92628"/>
      </dsp:txXfrm>
    </dsp:sp>
    <dsp:sp modelId="{5677BDC3-F28B-6B4A-9B49-B534A8ED9B9B}">
      <dsp:nvSpPr>
        <dsp:cNvPr id="0" name=""/>
        <dsp:cNvSpPr/>
      </dsp:nvSpPr>
      <dsp:spPr bwMode="auto">
        <a:xfrm>
          <a:off x="7460331" y="1471106"/>
          <a:ext cx="675070" cy="18913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465870" y="1476645"/>
        <a:ext cx="663992" cy="178053"/>
      </dsp:txXfrm>
    </dsp:sp>
    <dsp:sp modelId="{19AF860D-744B-6F44-AD72-62DB7388348F}">
      <dsp:nvSpPr>
        <dsp:cNvPr id="0" name=""/>
        <dsp:cNvSpPr/>
      </dsp:nvSpPr>
      <dsp:spPr bwMode="auto">
        <a:xfrm rot="191330">
          <a:off x="5610539" y="1738000"/>
          <a:ext cx="1851225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851225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489871" y="1695621"/>
        <a:ext cx="92561" cy="92561"/>
      </dsp:txXfrm>
    </dsp:sp>
    <dsp:sp modelId="{0103B3BE-433B-F74D-9C70-5F0FF21F1C80}">
      <dsp:nvSpPr>
        <dsp:cNvPr id="0" name=""/>
        <dsp:cNvSpPr/>
      </dsp:nvSpPr>
      <dsp:spPr bwMode="auto">
        <a:xfrm>
          <a:off x="7460331" y="1690825"/>
          <a:ext cx="848848" cy="20513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466339" y="1696833"/>
        <a:ext cx="836832" cy="193116"/>
      </dsp:txXfrm>
    </dsp:sp>
    <dsp:sp modelId="{D2F6BA1C-8190-B842-8A0F-8207D90FB521}">
      <dsp:nvSpPr>
        <dsp:cNvPr id="0" name=""/>
        <dsp:cNvSpPr/>
      </dsp:nvSpPr>
      <dsp:spPr bwMode="auto">
        <a:xfrm rot="4245128">
          <a:off x="460181" y="3758077"/>
          <a:ext cx="1368331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368331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110138" y="3727771"/>
        <a:ext cx="68416" cy="68416"/>
      </dsp:txXfrm>
    </dsp:sp>
    <dsp:sp modelId="{E9C26D02-004A-704E-8330-AE2E35F34E1A}">
      <dsp:nvSpPr>
        <dsp:cNvPr id="0" name=""/>
        <dsp:cNvSpPr/>
      </dsp:nvSpPr>
      <dsp:spPr bwMode="auto">
        <a:xfrm>
          <a:off x="1369886" y="4034152"/>
          <a:ext cx="1451976" cy="7474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E. </a:t>
          </a:r>
          <a:r>
            <a:rPr lang="de-DE" sz="1000" kern="1200" dirty="0" err="1">
              <a:solidFill>
                <a:schemeClr val="tx1"/>
              </a:solidFill>
            </a:rPr>
            <a:t>readiness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for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implementation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[13]</a:t>
          </a:r>
          <a:endParaRPr kern="1200" dirty="0"/>
        </a:p>
      </dsp:txBody>
      <dsp:txXfrm>
        <a:off x="1391779" y="4056045"/>
        <a:ext cx="1408190" cy="703712"/>
      </dsp:txXfrm>
    </dsp:sp>
    <dsp:sp modelId="{2EA416D0-527C-AF43-BB79-186A8E27A581}">
      <dsp:nvSpPr>
        <dsp:cNvPr id="0" name=""/>
        <dsp:cNvSpPr/>
      </dsp:nvSpPr>
      <dsp:spPr bwMode="auto">
        <a:xfrm rot="17619790">
          <a:off x="2330137" y="3651658"/>
          <a:ext cx="1642807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642807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110470" y="3614490"/>
        <a:ext cx="82140" cy="82140"/>
      </dsp:txXfrm>
    </dsp:sp>
    <dsp:sp modelId="{4456599E-6F57-5749-8157-E354EE4CA2A2}">
      <dsp:nvSpPr>
        <dsp:cNvPr id="0" name=""/>
        <dsp:cNvSpPr/>
      </dsp:nvSpPr>
      <dsp:spPr bwMode="auto">
        <a:xfrm>
          <a:off x="3481218" y="2670536"/>
          <a:ext cx="1191247" cy="46536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1. </a:t>
          </a:r>
          <a:r>
            <a:rPr lang="de-DE" sz="1000" kern="1200" dirty="0" err="1">
              <a:solidFill>
                <a:schemeClr val="tx1"/>
              </a:solidFill>
            </a:rPr>
            <a:t>leadership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engagement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3494848" y="2684166"/>
        <a:ext cx="1163987" cy="438106"/>
      </dsp:txXfrm>
    </dsp:sp>
    <dsp:sp modelId="{15493A88-AA75-5745-96F5-7E46FEE57CB7}">
      <dsp:nvSpPr>
        <dsp:cNvPr id="0" name=""/>
        <dsp:cNvSpPr/>
      </dsp:nvSpPr>
      <dsp:spPr bwMode="auto">
        <a:xfrm rot="18756849">
          <a:off x="4554827" y="2631240"/>
          <a:ext cx="728542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728542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900885" y="2616928"/>
        <a:ext cx="36427" cy="36427"/>
      </dsp:txXfrm>
    </dsp:sp>
    <dsp:sp modelId="{FE9B1C10-88E0-3F41-9006-E43130B49139}">
      <dsp:nvSpPr>
        <dsp:cNvPr id="0" name=""/>
        <dsp:cNvSpPr/>
      </dsp:nvSpPr>
      <dsp:spPr bwMode="auto">
        <a:xfrm>
          <a:off x="5165731" y="2265287"/>
          <a:ext cx="845822" cy="20355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5171693" y="2271249"/>
        <a:ext cx="833898" cy="191629"/>
      </dsp:txXfrm>
    </dsp:sp>
    <dsp:sp modelId="{B1130DD9-F988-5849-A506-D2AB9155175D}">
      <dsp:nvSpPr>
        <dsp:cNvPr id="0" name=""/>
        <dsp:cNvSpPr/>
      </dsp:nvSpPr>
      <dsp:spPr bwMode="auto">
        <a:xfrm rot="20404244">
          <a:off x="4656934" y="2810916"/>
          <a:ext cx="518699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518699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4903317" y="2801850"/>
        <a:ext cx="25934" cy="25934"/>
      </dsp:txXfrm>
    </dsp:sp>
    <dsp:sp modelId="{175E3044-AB9D-B145-8220-C4A2DF574675}">
      <dsp:nvSpPr>
        <dsp:cNvPr id="0" name=""/>
        <dsp:cNvSpPr/>
      </dsp:nvSpPr>
      <dsp:spPr bwMode="auto">
        <a:xfrm>
          <a:off x="5160103" y="2623406"/>
          <a:ext cx="826807" cy="20601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5166137" y="2629440"/>
        <a:ext cx="814739" cy="193950"/>
      </dsp:txXfrm>
    </dsp:sp>
    <dsp:sp modelId="{84D9C424-8EFB-114D-8F0C-749769D5C44F}">
      <dsp:nvSpPr>
        <dsp:cNvPr id="0" name=""/>
        <dsp:cNvSpPr/>
      </dsp:nvSpPr>
      <dsp:spPr bwMode="auto">
        <a:xfrm rot="20724862">
          <a:off x="2789697" y="4152660"/>
          <a:ext cx="1996131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996131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3737860" y="4106658"/>
        <a:ext cx="99806" cy="99806"/>
      </dsp:txXfrm>
    </dsp:sp>
    <dsp:sp modelId="{18D5FF39-07DD-8548-A107-19E3DA6F9B53}">
      <dsp:nvSpPr>
        <dsp:cNvPr id="0" name=""/>
        <dsp:cNvSpPr/>
      </dsp:nvSpPr>
      <dsp:spPr bwMode="auto">
        <a:xfrm>
          <a:off x="4753664" y="3661360"/>
          <a:ext cx="1058728" cy="48772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2. </a:t>
          </a:r>
          <a:r>
            <a:rPr lang="de-DE" sz="1000" kern="1200" dirty="0" err="1">
              <a:solidFill>
                <a:schemeClr val="tx1"/>
              </a:solidFill>
            </a:rPr>
            <a:t>available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resources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[11]</a:t>
          </a:r>
          <a:endParaRPr kern="1200" dirty="0"/>
        </a:p>
      </dsp:txBody>
      <dsp:txXfrm>
        <a:off x="4767949" y="3675645"/>
        <a:ext cx="1030158" cy="459153"/>
      </dsp:txXfrm>
    </dsp:sp>
    <dsp:sp modelId="{AC3F047B-31FB-E044-B615-05D5D616F4A9}">
      <dsp:nvSpPr>
        <dsp:cNvPr id="0" name=""/>
        <dsp:cNvSpPr/>
      </dsp:nvSpPr>
      <dsp:spPr bwMode="auto">
        <a:xfrm rot="18349817">
          <a:off x="5508837" y="3307735"/>
          <a:ext cx="1464277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464277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04369" y="3275030"/>
        <a:ext cx="73213" cy="73213"/>
      </dsp:txXfrm>
    </dsp:sp>
    <dsp:sp modelId="{C99AF6A7-D82F-7147-B235-91F52CFB00C7}">
      <dsp:nvSpPr>
        <dsp:cNvPr id="0" name=""/>
        <dsp:cNvSpPr/>
      </dsp:nvSpPr>
      <dsp:spPr bwMode="auto">
        <a:xfrm>
          <a:off x="6669560" y="2501400"/>
          <a:ext cx="1144115" cy="43330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other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resources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6682251" y="2514091"/>
        <a:ext cx="1118733" cy="407922"/>
      </dsp:txXfrm>
    </dsp:sp>
    <dsp:sp modelId="{13BE8EF1-C38C-DA45-9B84-116560D2BC05}">
      <dsp:nvSpPr>
        <dsp:cNvPr id="0" name=""/>
        <dsp:cNvSpPr/>
      </dsp:nvSpPr>
      <dsp:spPr bwMode="auto">
        <a:xfrm rot="21102346">
          <a:off x="7807610" y="2630495"/>
          <a:ext cx="1159816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159816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358523" y="2605401"/>
        <a:ext cx="57990" cy="57990"/>
      </dsp:txXfrm>
    </dsp:sp>
    <dsp:sp modelId="{8FE69C79-C631-2744-B701-C6FAB425F1D4}">
      <dsp:nvSpPr>
        <dsp:cNvPr id="0" name=""/>
        <dsp:cNvSpPr/>
      </dsp:nvSpPr>
      <dsp:spPr bwMode="auto">
        <a:xfrm>
          <a:off x="8961361" y="2419839"/>
          <a:ext cx="1143554" cy="26180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8969029" y="2427507"/>
        <a:ext cx="1128218" cy="246467"/>
      </dsp:txXfrm>
    </dsp:sp>
    <dsp:sp modelId="{4A6B97FB-1C28-4B4D-BF92-803B97134C9D}">
      <dsp:nvSpPr>
        <dsp:cNvPr id="0" name=""/>
        <dsp:cNvSpPr/>
      </dsp:nvSpPr>
      <dsp:spPr bwMode="auto">
        <a:xfrm rot="378567">
          <a:off x="7810140" y="2778296"/>
          <a:ext cx="1167360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167360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364637" y="2753014"/>
        <a:ext cx="58368" cy="58368"/>
      </dsp:txXfrm>
    </dsp:sp>
    <dsp:sp modelId="{79A64CAE-2646-0A4C-9CFE-1ECCF6ED0880}">
      <dsp:nvSpPr>
        <dsp:cNvPr id="0" name=""/>
        <dsp:cNvSpPr/>
      </dsp:nvSpPr>
      <dsp:spPr bwMode="auto">
        <a:xfrm>
          <a:off x="8973966" y="2697137"/>
          <a:ext cx="939064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[5]</a:t>
          </a:r>
          <a:endParaRPr lang="de-DE" sz="900" kern="1200" dirty="0">
            <a:solidFill>
              <a:schemeClr val="tx1"/>
            </a:solidFill>
          </a:endParaRPr>
        </a:p>
      </dsp:txBody>
      <dsp:txXfrm>
        <a:off x="8982706" y="2705877"/>
        <a:ext cx="921584" cy="280933"/>
      </dsp:txXfrm>
    </dsp:sp>
    <dsp:sp modelId="{8A4048D5-AEDF-CC45-8474-39FC35BA5F29}">
      <dsp:nvSpPr>
        <dsp:cNvPr id="0" name=""/>
        <dsp:cNvSpPr/>
      </dsp:nvSpPr>
      <dsp:spPr bwMode="auto">
        <a:xfrm rot="19102888">
          <a:off x="5667622" y="3520396"/>
          <a:ext cx="1147072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147072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12481" y="3495621"/>
        <a:ext cx="57353" cy="57353"/>
      </dsp:txXfrm>
    </dsp:sp>
    <dsp:sp modelId="{95A7BBE0-959C-2D43-A3FC-527851E0D7DE}">
      <dsp:nvSpPr>
        <dsp:cNvPr id="0" name=""/>
        <dsp:cNvSpPr/>
      </dsp:nvSpPr>
      <dsp:spPr bwMode="auto">
        <a:xfrm>
          <a:off x="6669924" y="3019588"/>
          <a:ext cx="918438" cy="24756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workload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677175" y="3026839"/>
        <a:ext cx="903936" cy="233067"/>
      </dsp:txXfrm>
    </dsp:sp>
    <dsp:sp modelId="{B3D65D20-EE70-D445-8E7D-6A50B163E6A1}">
      <dsp:nvSpPr>
        <dsp:cNvPr id="0" name=""/>
        <dsp:cNvSpPr/>
      </dsp:nvSpPr>
      <dsp:spPr bwMode="auto">
        <a:xfrm>
          <a:off x="7588362" y="3139471"/>
          <a:ext cx="1387137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387137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247252" y="3108695"/>
        <a:ext cx="69356" cy="69356"/>
      </dsp:txXfrm>
    </dsp:sp>
    <dsp:sp modelId="{74DF55E8-2E9F-464F-98F5-7DDA1B612F21}">
      <dsp:nvSpPr>
        <dsp:cNvPr id="0" name=""/>
        <dsp:cNvSpPr/>
      </dsp:nvSpPr>
      <dsp:spPr bwMode="auto">
        <a:xfrm>
          <a:off x="8975500" y="3020497"/>
          <a:ext cx="596826" cy="24575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8982698" y="3027695"/>
        <a:ext cx="582430" cy="231356"/>
      </dsp:txXfrm>
    </dsp:sp>
    <dsp:sp modelId="{9D0C8134-E8D1-E04C-B4E8-6EEE84B8C186}">
      <dsp:nvSpPr>
        <dsp:cNvPr id="0" name=""/>
        <dsp:cNvSpPr/>
      </dsp:nvSpPr>
      <dsp:spPr bwMode="auto">
        <a:xfrm rot="20363143">
          <a:off x="5783216" y="3740889"/>
          <a:ext cx="911347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911347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16106" y="3722007"/>
        <a:ext cx="45567" cy="45567"/>
      </dsp:txXfrm>
    </dsp:sp>
    <dsp:sp modelId="{885588DB-78AE-9040-8920-788DA33BE4DB}">
      <dsp:nvSpPr>
        <dsp:cNvPr id="0" name=""/>
        <dsp:cNvSpPr/>
      </dsp:nvSpPr>
      <dsp:spPr bwMode="auto">
        <a:xfrm>
          <a:off x="6665388" y="3443150"/>
          <a:ext cx="1015941" cy="28241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money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673660" y="3451422"/>
        <a:ext cx="999397" cy="265874"/>
      </dsp:txXfrm>
    </dsp:sp>
    <dsp:sp modelId="{FA891E05-A7C0-3341-9129-7ED6090BCFD9}">
      <dsp:nvSpPr>
        <dsp:cNvPr id="0" name=""/>
        <dsp:cNvSpPr/>
      </dsp:nvSpPr>
      <dsp:spPr bwMode="auto">
        <a:xfrm rot="21191101">
          <a:off x="7676734" y="3503272"/>
          <a:ext cx="1300908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300908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294665" y="3474651"/>
        <a:ext cx="65045" cy="65045"/>
      </dsp:txXfrm>
    </dsp:sp>
    <dsp:sp modelId="{A05A05AB-AD3D-8E46-B039-E359C4E95752}">
      <dsp:nvSpPr>
        <dsp:cNvPr id="0" name=""/>
        <dsp:cNvSpPr/>
      </dsp:nvSpPr>
      <dsp:spPr bwMode="auto">
        <a:xfrm>
          <a:off x="8973047" y="3320593"/>
          <a:ext cx="596826" cy="21879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sz="900" kern="1200" dirty="0"/>
        </a:p>
      </dsp:txBody>
      <dsp:txXfrm>
        <a:off x="8979455" y="3327001"/>
        <a:ext cx="584010" cy="205974"/>
      </dsp:txXfrm>
    </dsp:sp>
    <dsp:sp modelId="{4B0FE1DD-675E-FF4A-AA1D-CD7DA4024735}">
      <dsp:nvSpPr>
        <dsp:cNvPr id="0" name=""/>
        <dsp:cNvSpPr/>
      </dsp:nvSpPr>
      <dsp:spPr bwMode="auto">
        <a:xfrm rot="318794">
          <a:off x="7678543" y="3640522"/>
          <a:ext cx="1297285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297285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294753" y="3611992"/>
        <a:ext cx="64864" cy="64864"/>
      </dsp:txXfrm>
    </dsp:sp>
    <dsp:sp modelId="{B8BB827F-2AEB-9444-BBB2-D97E7512305C}">
      <dsp:nvSpPr>
        <dsp:cNvPr id="0" name=""/>
        <dsp:cNvSpPr/>
      </dsp:nvSpPr>
      <dsp:spPr bwMode="auto">
        <a:xfrm>
          <a:off x="8973041" y="3575331"/>
          <a:ext cx="768127" cy="25831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sz="900" kern="1200" dirty="0"/>
        </a:p>
      </dsp:txBody>
      <dsp:txXfrm>
        <a:off x="8980607" y="3582897"/>
        <a:ext cx="752995" cy="243183"/>
      </dsp:txXfrm>
    </dsp:sp>
    <dsp:sp modelId="{5DB5B36A-9595-2D47-8D36-D8C59DBF12C3}">
      <dsp:nvSpPr>
        <dsp:cNvPr id="0" name=""/>
        <dsp:cNvSpPr/>
      </dsp:nvSpPr>
      <dsp:spPr bwMode="auto">
        <a:xfrm rot="759687">
          <a:off x="5801844" y="3996396"/>
          <a:ext cx="867521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867521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13916" y="3978610"/>
        <a:ext cx="43376" cy="43376"/>
      </dsp:txXfrm>
    </dsp:sp>
    <dsp:sp modelId="{0D0F0A40-8E1F-9E4B-AAD7-31EB2A033BA7}">
      <dsp:nvSpPr>
        <dsp:cNvPr id="0" name=""/>
        <dsp:cNvSpPr/>
      </dsp:nvSpPr>
      <dsp:spPr bwMode="auto">
        <a:xfrm>
          <a:off x="6658817" y="3853353"/>
          <a:ext cx="1055678" cy="48404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outdoor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space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672994" y="3867530"/>
        <a:ext cx="1027324" cy="455687"/>
      </dsp:txXfrm>
    </dsp:sp>
    <dsp:sp modelId="{A3B4EA27-D390-0D4F-A56D-C49762384BF5}">
      <dsp:nvSpPr>
        <dsp:cNvPr id="0" name=""/>
        <dsp:cNvSpPr/>
      </dsp:nvSpPr>
      <dsp:spPr bwMode="auto">
        <a:xfrm rot="21307746">
          <a:off x="7712214" y="4037843"/>
          <a:ext cx="1263190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263190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312230" y="4010165"/>
        <a:ext cx="63159" cy="63159"/>
      </dsp:txXfrm>
    </dsp:sp>
    <dsp:sp modelId="{48EAA64D-DCCD-104B-AA39-9A8B0C23CD2C}">
      <dsp:nvSpPr>
        <dsp:cNvPr id="0" name=""/>
        <dsp:cNvSpPr/>
      </dsp:nvSpPr>
      <dsp:spPr bwMode="auto">
        <a:xfrm>
          <a:off x="8973124" y="3865785"/>
          <a:ext cx="596826" cy="24465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sz="900" kern="1200" dirty="0"/>
        </a:p>
      </dsp:txBody>
      <dsp:txXfrm>
        <a:off x="8980290" y="3872951"/>
        <a:ext cx="582494" cy="230327"/>
      </dsp:txXfrm>
    </dsp:sp>
    <dsp:sp modelId="{4AAEFB77-3CDB-1C49-9AC7-C543531E0645}">
      <dsp:nvSpPr>
        <dsp:cNvPr id="0" name=""/>
        <dsp:cNvSpPr/>
      </dsp:nvSpPr>
      <dsp:spPr bwMode="auto">
        <a:xfrm rot="496173">
          <a:off x="7707929" y="4182301"/>
          <a:ext cx="1262999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262999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307854" y="4154628"/>
        <a:ext cx="63149" cy="63149"/>
      </dsp:txXfrm>
    </dsp:sp>
    <dsp:sp modelId="{9CA48017-1FE7-4843-9F23-F4475CD11A6D}">
      <dsp:nvSpPr>
        <dsp:cNvPr id="0" name=""/>
        <dsp:cNvSpPr/>
      </dsp:nvSpPr>
      <dsp:spPr bwMode="auto">
        <a:xfrm>
          <a:off x="8964363" y="4148466"/>
          <a:ext cx="684464" cy="25713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sz="900" kern="1200" dirty="0"/>
        </a:p>
      </dsp:txBody>
      <dsp:txXfrm>
        <a:off x="8971894" y="4155997"/>
        <a:ext cx="669402" cy="242068"/>
      </dsp:txXfrm>
    </dsp:sp>
    <dsp:sp modelId="{CDA6951E-3FA9-C247-B02A-D8C51A414634}">
      <dsp:nvSpPr>
        <dsp:cNvPr id="0" name=""/>
        <dsp:cNvSpPr/>
      </dsp:nvSpPr>
      <dsp:spPr bwMode="auto">
        <a:xfrm rot="2526182">
          <a:off x="5665191" y="4283763"/>
          <a:ext cx="1140826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140826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07084" y="4259144"/>
        <a:ext cx="57041" cy="57041"/>
      </dsp:txXfrm>
    </dsp:sp>
    <dsp:sp modelId="{C990C5EE-6C06-1C40-ADCE-7BA86D78D22A}">
      <dsp:nvSpPr>
        <dsp:cNvPr id="0" name=""/>
        <dsp:cNvSpPr/>
      </dsp:nvSpPr>
      <dsp:spPr bwMode="auto">
        <a:xfrm>
          <a:off x="6658817" y="4440407"/>
          <a:ext cx="763776" cy="45940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personell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672272" y="4453862"/>
        <a:ext cx="736866" cy="432491"/>
      </dsp:txXfrm>
    </dsp:sp>
    <dsp:sp modelId="{4E5CE7FF-AC40-7B49-8B16-368B9B4781E1}">
      <dsp:nvSpPr>
        <dsp:cNvPr id="0" name=""/>
        <dsp:cNvSpPr/>
      </dsp:nvSpPr>
      <dsp:spPr bwMode="auto">
        <a:xfrm rot="21440138">
          <a:off x="7421753" y="4630081"/>
          <a:ext cx="1554234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554234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160015" y="4595127"/>
        <a:ext cx="77711" cy="77711"/>
      </dsp:txXfrm>
    </dsp:sp>
    <dsp:sp modelId="{8727A4C6-7778-E24E-8FA4-3A9B72B68F93}">
      <dsp:nvSpPr>
        <dsp:cNvPr id="0" name=""/>
        <dsp:cNvSpPr/>
      </dsp:nvSpPr>
      <dsp:spPr bwMode="auto">
        <a:xfrm>
          <a:off x="8975148" y="4448652"/>
          <a:ext cx="596826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sz="900" kern="1200" dirty="0"/>
        </a:p>
      </dsp:txBody>
      <dsp:txXfrm>
        <a:off x="8983888" y="4457392"/>
        <a:ext cx="579346" cy="280933"/>
      </dsp:txXfrm>
    </dsp:sp>
    <dsp:sp modelId="{8943165F-948B-3949-A377-265EFB9C2114}">
      <dsp:nvSpPr>
        <dsp:cNvPr id="0" name=""/>
        <dsp:cNvSpPr/>
      </dsp:nvSpPr>
      <dsp:spPr bwMode="auto">
        <a:xfrm rot="3402974">
          <a:off x="5464425" y="4545998"/>
          <a:ext cx="1542359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542359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197046" y="4511341"/>
        <a:ext cx="77117" cy="77117"/>
      </dsp:txXfrm>
    </dsp:sp>
    <dsp:sp modelId="{A1845CF2-C5F3-D847-AC59-4EE2D01A6F07}">
      <dsp:nvSpPr>
        <dsp:cNvPr id="0" name=""/>
        <dsp:cNvSpPr/>
      </dsp:nvSpPr>
      <dsp:spPr bwMode="auto">
        <a:xfrm>
          <a:off x="6658817" y="5028303"/>
          <a:ext cx="763776" cy="33254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time </a:t>
          </a:r>
          <a:r>
            <a:rPr lang="de-DE" sz="10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6668557" y="5038043"/>
        <a:ext cx="744296" cy="313068"/>
      </dsp:txXfrm>
    </dsp:sp>
    <dsp:sp modelId="{FDADE7F4-F9B0-844B-BED0-A3058AB3B211}">
      <dsp:nvSpPr>
        <dsp:cNvPr id="0" name=""/>
        <dsp:cNvSpPr/>
      </dsp:nvSpPr>
      <dsp:spPr bwMode="auto">
        <a:xfrm rot="21000834">
          <a:off x="7410652" y="5053987"/>
          <a:ext cx="1576479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576479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159479" y="5018477"/>
        <a:ext cx="78823" cy="78823"/>
      </dsp:txXfrm>
    </dsp:sp>
    <dsp:sp modelId="{C8D25303-CFD7-844D-86A4-53B940D2FC76}">
      <dsp:nvSpPr>
        <dsp:cNvPr id="0" name=""/>
        <dsp:cNvSpPr/>
      </dsp:nvSpPr>
      <dsp:spPr bwMode="auto">
        <a:xfrm>
          <a:off x="8975189" y="4771994"/>
          <a:ext cx="596826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sz="900" kern="1200" dirty="0"/>
        </a:p>
      </dsp:txBody>
      <dsp:txXfrm>
        <a:off x="8983929" y="4780734"/>
        <a:ext cx="579346" cy="280933"/>
      </dsp:txXfrm>
    </dsp:sp>
    <dsp:sp modelId="{103189BD-83CA-8C43-82E6-3235F126D992}">
      <dsp:nvSpPr>
        <dsp:cNvPr id="0" name=""/>
        <dsp:cNvSpPr/>
      </dsp:nvSpPr>
      <dsp:spPr bwMode="auto">
        <a:xfrm rot="193728">
          <a:off x="7421360" y="5234424"/>
          <a:ext cx="1553492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553492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159269" y="5199489"/>
        <a:ext cx="77674" cy="77674"/>
      </dsp:txXfrm>
    </dsp:sp>
    <dsp:sp modelId="{FE7AB95A-74AF-0D43-A155-100FE70EBC3B}">
      <dsp:nvSpPr>
        <dsp:cNvPr id="0" name=""/>
        <dsp:cNvSpPr/>
      </dsp:nvSpPr>
      <dsp:spPr bwMode="auto">
        <a:xfrm>
          <a:off x="8973620" y="5132868"/>
          <a:ext cx="774925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sz="900" kern="1200" dirty="0"/>
        </a:p>
      </dsp:txBody>
      <dsp:txXfrm>
        <a:off x="8982360" y="5141608"/>
        <a:ext cx="757445" cy="280933"/>
      </dsp:txXfrm>
    </dsp:sp>
    <dsp:sp modelId="{A06D58ED-9125-474E-A74B-21140824B0CF}">
      <dsp:nvSpPr>
        <dsp:cNvPr id="0" name=""/>
        <dsp:cNvSpPr/>
      </dsp:nvSpPr>
      <dsp:spPr bwMode="auto">
        <a:xfrm rot="2576996">
          <a:off x="2468136" y="5303139"/>
          <a:ext cx="2639255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2639255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3721782" y="5241060"/>
        <a:ext cx="131962" cy="131962"/>
      </dsp:txXfrm>
    </dsp:sp>
    <dsp:sp modelId="{5C8D712A-930F-B041-BA0B-084C9A6C3500}">
      <dsp:nvSpPr>
        <dsp:cNvPr id="0" name=""/>
        <dsp:cNvSpPr/>
      </dsp:nvSpPr>
      <dsp:spPr bwMode="auto">
        <a:xfrm>
          <a:off x="4753664" y="5887082"/>
          <a:ext cx="1203661" cy="6381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3. </a:t>
          </a:r>
          <a:r>
            <a:rPr lang="de-DE" sz="1000" kern="1200" dirty="0" err="1">
              <a:solidFill>
                <a:schemeClr val="tx1"/>
              </a:solidFill>
            </a:rPr>
            <a:t>access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to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knowledge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and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information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4772356" y="5905774"/>
        <a:ext cx="1166277" cy="600814"/>
      </dsp:txXfrm>
    </dsp:sp>
    <dsp:sp modelId="{10A1E841-4B31-D24E-9749-51BFB4833EE4}">
      <dsp:nvSpPr>
        <dsp:cNvPr id="0" name=""/>
        <dsp:cNvSpPr/>
      </dsp:nvSpPr>
      <dsp:spPr bwMode="auto">
        <a:xfrm rot="20227603">
          <a:off x="5926408" y="6049449"/>
          <a:ext cx="786376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786376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299936" y="6033692"/>
        <a:ext cx="39318" cy="39318"/>
      </dsp:txXfrm>
    </dsp:sp>
    <dsp:sp modelId="{E234FE77-CF5B-A44C-B262-8C0CB6624BEB}">
      <dsp:nvSpPr>
        <dsp:cNvPr id="0" name=""/>
        <dsp:cNvSpPr/>
      </dsp:nvSpPr>
      <dsp:spPr bwMode="auto">
        <a:xfrm>
          <a:off x="6681866" y="5700428"/>
          <a:ext cx="1041945" cy="40018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students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693587" y="5712149"/>
        <a:ext cx="1018503" cy="376744"/>
      </dsp:txXfrm>
    </dsp:sp>
    <dsp:sp modelId="{AE1EB1A0-41EC-0042-8613-24A4F4CB023F}">
      <dsp:nvSpPr>
        <dsp:cNvPr id="0" name=""/>
        <dsp:cNvSpPr/>
      </dsp:nvSpPr>
      <dsp:spPr bwMode="auto">
        <a:xfrm rot="20876367">
          <a:off x="7709698" y="5763017"/>
          <a:ext cx="1278828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278828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317142" y="5734948"/>
        <a:ext cx="63941" cy="63941"/>
      </dsp:txXfrm>
    </dsp:sp>
    <dsp:sp modelId="{E5279097-E370-5049-AF06-2877453CBB18}">
      <dsp:nvSpPr>
        <dsp:cNvPr id="0" name=""/>
        <dsp:cNvSpPr/>
      </dsp:nvSpPr>
      <dsp:spPr bwMode="auto">
        <a:xfrm>
          <a:off x="8974413" y="5484109"/>
          <a:ext cx="596826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sz="900" kern="1200" dirty="0"/>
        </a:p>
      </dsp:txBody>
      <dsp:txXfrm>
        <a:off x="8983153" y="5492849"/>
        <a:ext cx="579346" cy="280933"/>
      </dsp:txXfrm>
    </dsp:sp>
    <dsp:sp modelId="{1DD18990-5E0A-6449-B3A9-CC5DAFDB0D96}">
      <dsp:nvSpPr>
        <dsp:cNvPr id="0" name=""/>
        <dsp:cNvSpPr/>
      </dsp:nvSpPr>
      <dsp:spPr bwMode="auto">
        <a:xfrm rot="208575">
          <a:off x="7722659" y="5934604"/>
          <a:ext cx="1252913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252913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317793" y="5907183"/>
        <a:ext cx="62645" cy="62645"/>
      </dsp:txXfrm>
    </dsp:sp>
    <dsp:sp modelId="{0B78A38A-2B6A-4941-8F21-DC2A3226FC0F}">
      <dsp:nvSpPr>
        <dsp:cNvPr id="0" name=""/>
        <dsp:cNvSpPr/>
      </dsp:nvSpPr>
      <dsp:spPr bwMode="auto">
        <a:xfrm>
          <a:off x="8974419" y="5827285"/>
          <a:ext cx="720243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sz="900" kern="1200" dirty="0"/>
        </a:p>
      </dsp:txBody>
      <dsp:txXfrm>
        <a:off x="8983159" y="5836025"/>
        <a:ext cx="702763" cy="280933"/>
      </dsp:txXfrm>
    </dsp:sp>
    <dsp:sp modelId="{F006A06A-0593-4146-B990-F97AAFA5B641}">
      <dsp:nvSpPr>
        <dsp:cNvPr id="0" name=""/>
        <dsp:cNvSpPr/>
      </dsp:nvSpPr>
      <dsp:spPr bwMode="auto">
        <a:xfrm rot="1536836">
          <a:off x="5917406" y="6377884"/>
          <a:ext cx="812412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812412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303302" y="6361476"/>
        <a:ext cx="40620" cy="40620"/>
      </dsp:txXfrm>
    </dsp:sp>
    <dsp:sp modelId="{744519FE-A57A-7A4C-B83A-17471FBCE390}">
      <dsp:nvSpPr>
        <dsp:cNvPr id="0" name=""/>
        <dsp:cNvSpPr/>
      </dsp:nvSpPr>
      <dsp:spPr bwMode="auto">
        <a:xfrm>
          <a:off x="6689900" y="6373725"/>
          <a:ext cx="907963" cy="36733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teachers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6700659" y="6384484"/>
        <a:ext cx="886445" cy="345813"/>
      </dsp:txXfrm>
    </dsp:sp>
    <dsp:sp modelId="{B2E853D9-7DB7-244F-9253-5B19D286AF8E}">
      <dsp:nvSpPr>
        <dsp:cNvPr id="0" name=""/>
        <dsp:cNvSpPr/>
      </dsp:nvSpPr>
      <dsp:spPr bwMode="auto">
        <a:xfrm rot="21013609">
          <a:off x="7587701" y="6434627"/>
          <a:ext cx="1400455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400455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252918" y="6403517"/>
        <a:ext cx="70022" cy="70022"/>
      </dsp:txXfrm>
    </dsp:sp>
    <dsp:sp modelId="{A0F74783-2B8A-CE4B-8E2D-B134731A6AA6}">
      <dsp:nvSpPr>
        <dsp:cNvPr id="0" name=""/>
        <dsp:cNvSpPr/>
      </dsp:nvSpPr>
      <dsp:spPr bwMode="auto">
        <a:xfrm>
          <a:off x="8977994" y="6170460"/>
          <a:ext cx="596826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sz="900" kern="1200" dirty="0"/>
        </a:p>
      </dsp:txBody>
      <dsp:txXfrm>
        <a:off x="8986734" y="6179200"/>
        <a:ext cx="579346" cy="280933"/>
      </dsp:txXfrm>
    </dsp:sp>
    <dsp:sp modelId="{A930A4E0-242C-7742-A92A-966E92A052E7}">
      <dsp:nvSpPr>
        <dsp:cNvPr id="0" name=""/>
        <dsp:cNvSpPr/>
      </dsp:nvSpPr>
      <dsp:spPr bwMode="auto">
        <a:xfrm rot="262155">
          <a:off x="7595852" y="6606214"/>
          <a:ext cx="1384153" cy="7803"/>
        </a:xfrm>
        <a:custGeom>
          <a:avLst/>
          <a:gdLst/>
          <a:ahLst/>
          <a:cxnLst/>
          <a:rect l="0" t="0" r="0" b="0"/>
          <a:pathLst>
            <a:path>
              <a:moveTo>
                <a:pt x="0" y="3901"/>
              </a:moveTo>
              <a:lnTo>
                <a:pt x="1384153" y="39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8253325" y="6575512"/>
        <a:ext cx="69207" cy="69207"/>
      </dsp:txXfrm>
    </dsp:sp>
    <dsp:sp modelId="{99B55B96-3493-B047-8F73-324C8E87424A}">
      <dsp:nvSpPr>
        <dsp:cNvPr id="0" name=""/>
        <dsp:cNvSpPr/>
      </dsp:nvSpPr>
      <dsp:spPr bwMode="auto">
        <a:xfrm>
          <a:off x="8977994" y="6513635"/>
          <a:ext cx="829904" cy="29841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sz="900" kern="1200" dirty="0"/>
        </a:p>
      </dsp:txBody>
      <dsp:txXfrm>
        <a:off x="8986734" y="6522375"/>
        <a:ext cx="812424" cy="28093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921B3-D0E1-5E49-8AF0-CA0AD86A0A2B}">
      <dsp:nvSpPr>
        <dsp:cNvPr id="0" name=""/>
        <dsp:cNvSpPr/>
      </dsp:nvSpPr>
      <dsp:spPr bwMode="auto">
        <a:xfrm>
          <a:off x="0" y="3080452"/>
          <a:ext cx="887096" cy="452176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Characteristics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of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individuals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[14]</a:t>
          </a:r>
          <a:endParaRPr kern="1200" dirty="0"/>
        </a:p>
      </dsp:txBody>
      <dsp:txXfrm>
        <a:off x="13244" y="3093696"/>
        <a:ext cx="860608" cy="425688"/>
      </dsp:txXfrm>
    </dsp:sp>
    <dsp:sp modelId="{41063E16-C8BA-B745-9C69-3ADC81EC8420}">
      <dsp:nvSpPr>
        <dsp:cNvPr id="0" name=""/>
        <dsp:cNvSpPr/>
      </dsp:nvSpPr>
      <dsp:spPr bwMode="auto">
        <a:xfrm rot="17540262">
          <a:off x="29716" y="2024464"/>
          <a:ext cx="2766030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2766030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900" kern="1200">
            <a:solidFill>
              <a:schemeClr val="tx1"/>
            </a:solidFill>
          </a:endParaRPr>
        </a:p>
      </dsp:txBody>
      <dsp:txXfrm>
        <a:off x="1343581" y="1958156"/>
        <a:ext cx="138301" cy="138301"/>
      </dsp:txXfrm>
    </dsp:sp>
    <dsp:sp modelId="{F181D571-8908-A948-BDF5-2A57FF637875}">
      <dsp:nvSpPr>
        <dsp:cNvPr id="0" name=""/>
        <dsp:cNvSpPr/>
      </dsp:nvSpPr>
      <dsp:spPr bwMode="auto">
        <a:xfrm>
          <a:off x="1938367" y="523188"/>
          <a:ext cx="730011" cy="44977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A. </a:t>
          </a:r>
          <a:r>
            <a:rPr lang="de-DE" sz="1000" kern="1200" dirty="0" err="1">
              <a:solidFill>
                <a:schemeClr val="tx1"/>
              </a:solidFill>
            </a:rPr>
            <a:t>knowledge</a:t>
          </a:r>
          <a:r>
            <a:rPr lang="de-DE" sz="1000" kern="1200" dirty="0">
              <a:solidFill>
                <a:schemeClr val="tx1"/>
              </a:solidFill>
            </a:rPr>
            <a:t> &amp; </a:t>
          </a:r>
          <a:r>
            <a:rPr lang="de-DE" sz="1000" kern="1200" dirty="0" err="1">
              <a:solidFill>
                <a:schemeClr val="tx1"/>
              </a:solidFill>
            </a:rPr>
            <a:t>beliefs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1951540" y="536361"/>
        <a:ext cx="703665" cy="423424"/>
      </dsp:txXfrm>
    </dsp:sp>
    <dsp:sp modelId="{D8160221-11C4-A045-962E-4AEFAF71775B}">
      <dsp:nvSpPr>
        <dsp:cNvPr id="0" name=""/>
        <dsp:cNvSpPr/>
      </dsp:nvSpPr>
      <dsp:spPr bwMode="auto">
        <a:xfrm rot="20624514">
          <a:off x="2637287" y="527556"/>
          <a:ext cx="1555009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55009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75916" y="491524"/>
        <a:ext cx="77750" cy="77750"/>
      </dsp:txXfrm>
    </dsp:sp>
    <dsp:sp modelId="{5BB7B152-0C34-8F46-B7ED-C918CAE5F386}">
      <dsp:nvSpPr>
        <dsp:cNvPr id="0" name=""/>
        <dsp:cNvSpPr/>
      </dsp:nvSpPr>
      <dsp:spPr bwMode="auto">
        <a:xfrm>
          <a:off x="4161204" y="208816"/>
          <a:ext cx="553529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belief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167291" y="214903"/>
        <a:ext cx="541355" cy="195643"/>
      </dsp:txXfrm>
    </dsp:sp>
    <dsp:sp modelId="{6A40B709-D800-384D-945E-B6E81DA11876}">
      <dsp:nvSpPr>
        <dsp:cNvPr id="0" name=""/>
        <dsp:cNvSpPr/>
      </dsp:nvSpPr>
      <dsp:spPr bwMode="auto">
        <a:xfrm rot="21213254">
          <a:off x="4708855" y="205474"/>
          <a:ext cx="1860075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860075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5592391" y="161815"/>
        <a:ext cx="93003" cy="93003"/>
      </dsp:txXfrm>
    </dsp:sp>
    <dsp:sp modelId="{A707015B-F221-EA4D-94D0-FC0A81244ECC}">
      <dsp:nvSpPr>
        <dsp:cNvPr id="0" name=""/>
        <dsp:cNvSpPr/>
      </dsp:nvSpPr>
      <dsp:spPr bwMode="auto">
        <a:xfrm>
          <a:off x="6563051" y="0"/>
          <a:ext cx="830287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569138" y="6087"/>
        <a:ext cx="818113" cy="195643"/>
      </dsp:txXfrm>
    </dsp:sp>
    <dsp:sp modelId="{D8A156E1-B3CE-6B44-8748-CF7EEF83D505}">
      <dsp:nvSpPr>
        <dsp:cNvPr id="0" name=""/>
        <dsp:cNvSpPr/>
      </dsp:nvSpPr>
      <dsp:spPr bwMode="auto">
        <a:xfrm rot="71370">
          <a:off x="4714534" y="329106"/>
          <a:ext cx="1852095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852095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5594280" y="285647"/>
        <a:ext cx="92604" cy="92604"/>
      </dsp:txXfrm>
    </dsp:sp>
    <dsp:sp modelId="{F6841654-7719-9940-9C68-BB6635D6A706}">
      <dsp:nvSpPr>
        <dsp:cNvPr id="0" name=""/>
        <dsp:cNvSpPr/>
      </dsp:nvSpPr>
      <dsp:spPr bwMode="auto">
        <a:xfrm>
          <a:off x="6566430" y="247265"/>
          <a:ext cx="744018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572517" y="253352"/>
        <a:ext cx="731844" cy="195643"/>
      </dsp:txXfrm>
    </dsp:sp>
    <dsp:sp modelId="{1A24EBE8-881B-6E47-B1D9-D71879518519}">
      <dsp:nvSpPr>
        <dsp:cNvPr id="0" name=""/>
        <dsp:cNvSpPr/>
      </dsp:nvSpPr>
      <dsp:spPr bwMode="auto">
        <a:xfrm rot="21513980">
          <a:off x="2668143" y="726358"/>
          <a:ext cx="1508564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08564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84711" y="691487"/>
        <a:ext cx="75428" cy="75428"/>
      </dsp:txXfrm>
    </dsp:sp>
    <dsp:sp modelId="{79F08EE6-FFDD-FB4A-AE40-0E0A53D33BFB}">
      <dsp:nvSpPr>
        <dsp:cNvPr id="0" name=""/>
        <dsp:cNvSpPr/>
      </dsp:nvSpPr>
      <dsp:spPr bwMode="auto">
        <a:xfrm>
          <a:off x="4176471" y="550154"/>
          <a:ext cx="665904" cy="3203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expectation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185854" y="559537"/>
        <a:ext cx="647138" cy="301584"/>
      </dsp:txXfrm>
    </dsp:sp>
    <dsp:sp modelId="{38EA2AC8-6F19-4F4F-B28B-3DB13D016BEE}">
      <dsp:nvSpPr>
        <dsp:cNvPr id="0" name=""/>
        <dsp:cNvSpPr/>
      </dsp:nvSpPr>
      <dsp:spPr bwMode="auto">
        <a:xfrm rot="21404384">
          <a:off x="4840976" y="658324"/>
          <a:ext cx="1728881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728881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5662195" y="617945"/>
        <a:ext cx="86444" cy="86444"/>
      </dsp:txXfrm>
    </dsp:sp>
    <dsp:sp modelId="{39229365-4CA5-084B-8136-5642038020D8}">
      <dsp:nvSpPr>
        <dsp:cNvPr id="0" name=""/>
        <dsp:cNvSpPr/>
      </dsp:nvSpPr>
      <dsp:spPr bwMode="auto">
        <a:xfrm>
          <a:off x="6568459" y="508096"/>
          <a:ext cx="697081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574546" y="514183"/>
        <a:ext cx="684907" cy="195643"/>
      </dsp:txXfrm>
    </dsp:sp>
    <dsp:sp modelId="{587F5A92-ADBB-7148-A694-2E0E25F98BEF}">
      <dsp:nvSpPr>
        <dsp:cNvPr id="0" name=""/>
        <dsp:cNvSpPr/>
      </dsp:nvSpPr>
      <dsp:spPr bwMode="auto">
        <a:xfrm rot="300082">
          <a:off x="4839082" y="782898"/>
          <a:ext cx="1730031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730031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5660846" y="742490"/>
        <a:ext cx="86501" cy="86501"/>
      </dsp:txXfrm>
    </dsp:sp>
    <dsp:sp modelId="{F143CEB3-B837-434F-9239-DC6E5BF2085B}">
      <dsp:nvSpPr>
        <dsp:cNvPr id="0" name=""/>
        <dsp:cNvSpPr/>
      </dsp:nvSpPr>
      <dsp:spPr bwMode="auto">
        <a:xfrm>
          <a:off x="6565819" y="757244"/>
          <a:ext cx="732738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571906" y="763331"/>
        <a:ext cx="720564" cy="195643"/>
      </dsp:txXfrm>
    </dsp:sp>
    <dsp:sp modelId="{63B7F831-CA7B-1043-8682-07080D7D7164}">
      <dsp:nvSpPr>
        <dsp:cNvPr id="0" name=""/>
        <dsp:cNvSpPr/>
      </dsp:nvSpPr>
      <dsp:spPr bwMode="auto">
        <a:xfrm rot="795704">
          <a:off x="2647878" y="921583"/>
          <a:ext cx="1537514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37514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78197" y="885988"/>
        <a:ext cx="76875" cy="76875"/>
      </dsp:txXfrm>
    </dsp:sp>
    <dsp:sp modelId="{A72BE6F9-3DB3-6146-826B-D8965EBE8C50}">
      <dsp:nvSpPr>
        <dsp:cNvPr id="0" name=""/>
        <dsp:cNvSpPr/>
      </dsp:nvSpPr>
      <dsp:spPr bwMode="auto">
        <a:xfrm>
          <a:off x="4164891" y="996870"/>
          <a:ext cx="821335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knowledge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170978" y="1002957"/>
        <a:ext cx="809161" cy="195643"/>
      </dsp:txXfrm>
    </dsp:sp>
    <dsp:sp modelId="{C35B9CA7-15E9-F045-A096-AFFFB212E86E}">
      <dsp:nvSpPr>
        <dsp:cNvPr id="0" name=""/>
        <dsp:cNvSpPr/>
      </dsp:nvSpPr>
      <dsp:spPr bwMode="auto">
        <a:xfrm rot="33867">
          <a:off x="4986188" y="1105704"/>
          <a:ext cx="1577080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77080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35301" y="1069119"/>
        <a:ext cx="78854" cy="78854"/>
      </dsp:txXfrm>
    </dsp:sp>
    <dsp:sp modelId="{8E8F0F17-792E-474F-AD45-CE0D87722313}">
      <dsp:nvSpPr>
        <dsp:cNvPr id="0" name=""/>
        <dsp:cNvSpPr/>
      </dsp:nvSpPr>
      <dsp:spPr bwMode="auto">
        <a:xfrm>
          <a:off x="6563230" y="1012406"/>
          <a:ext cx="651901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569317" y="1018493"/>
        <a:ext cx="639727" cy="195643"/>
      </dsp:txXfrm>
    </dsp:sp>
    <dsp:sp modelId="{24D47417-A337-9B45-BB8E-1D07EBB5B99F}">
      <dsp:nvSpPr>
        <dsp:cNvPr id="0" name=""/>
        <dsp:cNvSpPr/>
      </dsp:nvSpPr>
      <dsp:spPr bwMode="auto">
        <a:xfrm rot="649854">
          <a:off x="4971922" y="1248823"/>
          <a:ext cx="1605948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05948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34748" y="1211517"/>
        <a:ext cx="80297" cy="80297"/>
      </dsp:txXfrm>
    </dsp:sp>
    <dsp:sp modelId="{C85BAC11-9BEC-A74E-A318-C97EAFDDAF7A}">
      <dsp:nvSpPr>
        <dsp:cNvPr id="0" name=""/>
        <dsp:cNvSpPr/>
      </dsp:nvSpPr>
      <dsp:spPr bwMode="auto">
        <a:xfrm>
          <a:off x="6563567" y="1298645"/>
          <a:ext cx="715360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569654" y="1304732"/>
        <a:ext cx="703186" cy="195643"/>
      </dsp:txXfrm>
    </dsp:sp>
    <dsp:sp modelId="{9A7417E8-3CA0-E246-97DC-ACD21F64124B}">
      <dsp:nvSpPr>
        <dsp:cNvPr id="0" name=""/>
        <dsp:cNvSpPr/>
      </dsp:nvSpPr>
      <dsp:spPr bwMode="auto">
        <a:xfrm rot="18117152">
          <a:off x="416021" y="2454685"/>
          <a:ext cx="2001239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2001239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1366610" y="2407497"/>
        <a:ext cx="100061" cy="100061"/>
      </dsp:txXfrm>
    </dsp:sp>
    <dsp:sp modelId="{682A780A-C77E-F741-9CF4-20012A4705B0}">
      <dsp:nvSpPr>
        <dsp:cNvPr id="0" name=""/>
        <dsp:cNvSpPr/>
      </dsp:nvSpPr>
      <dsp:spPr bwMode="auto">
        <a:xfrm>
          <a:off x="1946185" y="1440724"/>
          <a:ext cx="681199" cy="33558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B. </a:t>
          </a:r>
          <a:r>
            <a:rPr lang="de-DE" sz="1000" kern="1200" dirty="0" err="1">
              <a:solidFill>
                <a:schemeClr val="tx1"/>
              </a:solidFill>
            </a:rPr>
            <a:t>self-efficacy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1956014" y="1450553"/>
        <a:ext cx="661541" cy="315923"/>
      </dsp:txXfrm>
    </dsp:sp>
    <dsp:sp modelId="{735CD909-34D3-A745-854A-3AAE2D4F74A7}">
      <dsp:nvSpPr>
        <dsp:cNvPr id="0" name=""/>
        <dsp:cNvSpPr/>
      </dsp:nvSpPr>
      <dsp:spPr bwMode="auto">
        <a:xfrm rot="21112236">
          <a:off x="2619607" y="1496223"/>
          <a:ext cx="1547974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47974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54895" y="1460367"/>
        <a:ext cx="77398" cy="77398"/>
      </dsp:txXfrm>
    </dsp:sp>
    <dsp:sp modelId="{70230024-A15D-7F43-B729-5D73152D10D1}">
      <dsp:nvSpPr>
        <dsp:cNvPr id="0" name=""/>
        <dsp:cNvSpPr/>
      </dsp:nvSpPr>
      <dsp:spPr bwMode="auto">
        <a:xfrm>
          <a:off x="4159804" y="1285708"/>
          <a:ext cx="716354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165891" y="1291795"/>
        <a:ext cx="704180" cy="195643"/>
      </dsp:txXfrm>
    </dsp:sp>
    <dsp:sp modelId="{8C04508C-9ED4-8A4C-B097-5AE84EEB89A9}">
      <dsp:nvSpPr>
        <dsp:cNvPr id="0" name=""/>
        <dsp:cNvSpPr/>
      </dsp:nvSpPr>
      <dsp:spPr bwMode="auto">
        <a:xfrm rot="78370">
          <a:off x="2627186" y="1623142"/>
          <a:ext cx="153281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3281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55274" y="1587665"/>
        <a:ext cx="76640" cy="76640"/>
      </dsp:txXfrm>
    </dsp:sp>
    <dsp:sp modelId="{9DD2312F-1D58-9F45-9183-79727D77E512}">
      <dsp:nvSpPr>
        <dsp:cNvPr id="0" name=""/>
        <dsp:cNvSpPr/>
      </dsp:nvSpPr>
      <dsp:spPr bwMode="auto">
        <a:xfrm>
          <a:off x="4159804" y="1539547"/>
          <a:ext cx="923539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4165891" y="1545634"/>
        <a:ext cx="911365" cy="195643"/>
      </dsp:txXfrm>
    </dsp:sp>
    <dsp:sp modelId="{B0C4A087-08E3-8444-9344-4DBD21C5ABB8}">
      <dsp:nvSpPr>
        <dsp:cNvPr id="0" name=""/>
        <dsp:cNvSpPr/>
      </dsp:nvSpPr>
      <dsp:spPr bwMode="auto">
        <a:xfrm rot="19807170">
          <a:off x="805122" y="2996485"/>
          <a:ext cx="123330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23330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390943" y="2968495"/>
        <a:ext cx="61665" cy="61665"/>
      </dsp:txXfrm>
    </dsp:sp>
    <dsp:sp modelId="{A9DFDCF6-C1B0-8545-9058-F03107BAEB29}">
      <dsp:nvSpPr>
        <dsp:cNvPr id="0" name=""/>
        <dsp:cNvSpPr/>
      </dsp:nvSpPr>
      <dsp:spPr bwMode="auto">
        <a:xfrm>
          <a:off x="1956455" y="2318625"/>
          <a:ext cx="593787" cy="74698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C. individual </a:t>
          </a:r>
          <a:r>
            <a:rPr lang="de-DE" sz="1000" kern="1200" dirty="0" err="1">
              <a:solidFill>
                <a:schemeClr val="tx1"/>
              </a:solidFill>
            </a:rPr>
            <a:t>stage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of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change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[9]</a:t>
          </a:r>
          <a:endParaRPr kern="1200" dirty="0"/>
        </a:p>
      </dsp:txBody>
      <dsp:txXfrm>
        <a:off x="1973846" y="2336016"/>
        <a:ext cx="559005" cy="712200"/>
      </dsp:txXfrm>
    </dsp:sp>
    <dsp:sp modelId="{0B44886F-5F72-994A-A941-2B278E2F3FA3}">
      <dsp:nvSpPr>
        <dsp:cNvPr id="0" name=""/>
        <dsp:cNvSpPr/>
      </dsp:nvSpPr>
      <dsp:spPr bwMode="auto">
        <a:xfrm rot="20279274">
          <a:off x="2486910" y="2363637"/>
          <a:ext cx="1737639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737639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3312289" y="2323039"/>
        <a:ext cx="86881" cy="86881"/>
      </dsp:txXfrm>
    </dsp:sp>
    <dsp:sp modelId="{45956C40-2A6E-8F48-BACD-8CBA6F685BB6}">
      <dsp:nvSpPr>
        <dsp:cNvPr id="0" name=""/>
        <dsp:cNvSpPr/>
      </dsp:nvSpPr>
      <dsp:spPr bwMode="auto">
        <a:xfrm>
          <a:off x="4161217" y="1862500"/>
          <a:ext cx="781766" cy="35668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external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influence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4171664" y="1872947"/>
        <a:ext cx="760872" cy="335795"/>
      </dsp:txXfrm>
    </dsp:sp>
    <dsp:sp modelId="{5362CED5-591C-3C41-A9F0-D153AE409CC6}">
      <dsp:nvSpPr>
        <dsp:cNvPr id="0" name=""/>
        <dsp:cNvSpPr/>
      </dsp:nvSpPr>
      <dsp:spPr bwMode="auto">
        <a:xfrm rot="21060748">
          <a:off x="4932888" y="1909544"/>
          <a:ext cx="164457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4457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14062" y="1871272"/>
        <a:ext cx="82228" cy="82228"/>
      </dsp:txXfrm>
    </dsp:sp>
    <dsp:sp modelId="{F04FD7DA-2F35-EB4A-99FF-B4CD31E1A9E6}">
      <dsp:nvSpPr>
        <dsp:cNvPr id="0" name=""/>
        <dsp:cNvSpPr/>
      </dsp:nvSpPr>
      <dsp:spPr bwMode="auto">
        <a:xfrm>
          <a:off x="6567370" y="1680021"/>
          <a:ext cx="547365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573457" y="1686108"/>
        <a:ext cx="535191" cy="195643"/>
      </dsp:txXfrm>
    </dsp:sp>
    <dsp:sp modelId="{508AE6FE-103F-2049-85D8-C2DA3C1EB63E}">
      <dsp:nvSpPr>
        <dsp:cNvPr id="0" name=""/>
        <dsp:cNvSpPr/>
      </dsp:nvSpPr>
      <dsp:spPr bwMode="auto">
        <a:xfrm rot="20123">
          <a:off x="4942970" y="2042728"/>
          <a:ext cx="1615008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15008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10099" y="2005196"/>
        <a:ext cx="80750" cy="80750"/>
      </dsp:txXfrm>
    </dsp:sp>
    <dsp:sp modelId="{F092CA3C-2D27-1F49-9D03-55C4B3B07CFA}">
      <dsp:nvSpPr>
        <dsp:cNvPr id="0" name=""/>
        <dsp:cNvSpPr/>
      </dsp:nvSpPr>
      <dsp:spPr bwMode="auto">
        <a:xfrm>
          <a:off x="6557964" y="1960374"/>
          <a:ext cx="780981" cy="17984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563232" y="1965642"/>
        <a:ext cx="770445" cy="169311"/>
      </dsp:txXfrm>
    </dsp:sp>
    <dsp:sp modelId="{5EC8FD28-C541-4946-8499-452E679E6E6B}">
      <dsp:nvSpPr>
        <dsp:cNvPr id="0" name=""/>
        <dsp:cNvSpPr/>
      </dsp:nvSpPr>
      <dsp:spPr bwMode="auto">
        <a:xfrm rot="21201751">
          <a:off x="2544806" y="2595502"/>
          <a:ext cx="1622526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22526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15506" y="2557781"/>
        <a:ext cx="81126" cy="81126"/>
      </dsp:txXfrm>
    </dsp:sp>
    <dsp:sp modelId="{9916C781-AAD9-C744-A73E-94A7E3C8A33E}">
      <dsp:nvSpPr>
        <dsp:cNvPr id="0" name=""/>
        <dsp:cNvSpPr/>
      </dsp:nvSpPr>
      <dsp:spPr bwMode="auto">
        <a:xfrm>
          <a:off x="4161894" y="2342402"/>
          <a:ext cx="774468" cy="32434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intervention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executing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171394" y="2351902"/>
        <a:ext cx="755468" cy="305342"/>
      </dsp:txXfrm>
    </dsp:sp>
    <dsp:sp modelId="{64C3E7FF-8391-B140-9A55-BEB28660891D}">
      <dsp:nvSpPr>
        <dsp:cNvPr id="0" name=""/>
        <dsp:cNvSpPr/>
      </dsp:nvSpPr>
      <dsp:spPr bwMode="auto">
        <a:xfrm rot="21271334">
          <a:off x="4932637" y="2423862"/>
          <a:ext cx="163143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3143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07570" y="2385919"/>
        <a:ext cx="81571" cy="81571"/>
      </dsp:txXfrm>
    </dsp:sp>
    <dsp:sp modelId="{E7846104-13B1-7A4C-B9CB-D89C8602E298}">
      <dsp:nvSpPr>
        <dsp:cNvPr id="0" name=""/>
        <dsp:cNvSpPr/>
      </dsp:nvSpPr>
      <dsp:spPr bwMode="auto">
        <a:xfrm>
          <a:off x="6560350" y="2244928"/>
          <a:ext cx="571842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566437" y="2251015"/>
        <a:ext cx="559668" cy="195643"/>
      </dsp:txXfrm>
    </dsp:sp>
    <dsp:sp modelId="{3830FF25-E088-9340-BFBC-34F37D45112B}">
      <dsp:nvSpPr>
        <dsp:cNvPr id="0" name=""/>
        <dsp:cNvSpPr/>
      </dsp:nvSpPr>
      <dsp:spPr bwMode="auto">
        <a:xfrm rot="204272">
          <a:off x="4934933" y="2549842"/>
          <a:ext cx="1620325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20325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04587" y="2512176"/>
        <a:ext cx="81016" cy="81016"/>
      </dsp:txXfrm>
    </dsp:sp>
    <dsp:sp modelId="{A833C4B5-454D-AC47-A436-215EFF682205}">
      <dsp:nvSpPr>
        <dsp:cNvPr id="0" name=""/>
        <dsp:cNvSpPr/>
      </dsp:nvSpPr>
      <dsp:spPr bwMode="auto">
        <a:xfrm>
          <a:off x="6553828" y="2496888"/>
          <a:ext cx="685917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559915" y="2502975"/>
        <a:ext cx="673743" cy="195643"/>
      </dsp:txXfrm>
    </dsp:sp>
    <dsp:sp modelId="{077B31F6-DB1D-014E-997A-A8D05B8E6EFE}">
      <dsp:nvSpPr>
        <dsp:cNvPr id="0" name=""/>
        <dsp:cNvSpPr/>
      </dsp:nvSpPr>
      <dsp:spPr bwMode="auto">
        <a:xfrm rot="503541">
          <a:off x="2541524" y="2808107"/>
          <a:ext cx="1628406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28406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15018" y="2770239"/>
        <a:ext cx="81420" cy="81420"/>
      </dsp:txXfrm>
    </dsp:sp>
    <dsp:sp modelId="{98EE41DC-F824-DF4F-A749-91E8ECA29DB8}">
      <dsp:nvSpPr>
        <dsp:cNvPr id="0" name=""/>
        <dsp:cNvSpPr/>
      </dsp:nvSpPr>
      <dsp:spPr bwMode="auto">
        <a:xfrm>
          <a:off x="4161213" y="2764648"/>
          <a:ext cx="807178" cy="33027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intervention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strategy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4170886" y="2774321"/>
        <a:ext cx="787832" cy="310925"/>
      </dsp:txXfrm>
    </dsp:sp>
    <dsp:sp modelId="{9342B559-D938-2948-B59A-4FA14A2859C8}">
      <dsp:nvSpPr>
        <dsp:cNvPr id="0" name=""/>
        <dsp:cNvSpPr/>
      </dsp:nvSpPr>
      <dsp:spPr bwMode="auto">
        <a:xfrm rot="21378845">
          <a:off x="4966749" y="2875901"/>
          <a:ext cx="1587878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87878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20991" y="2839046"/>
        <a:ext cx="79393" cy="79393"/>
      </dsp:txXfrm>
    </dsp:sp>
    <dsp:sp modelId="{6CA26E50-4375-4945-92CD-8CB189B04FFE}">
      <dsp:nvSpPr>
        <dsp:cNvPr id="0" name=""/>
        <dsp:cNvSpPr/>
      </dsp:nvSpPr>
      <dsp:spPr bwMode="auto">
        <a:xfrm>
          <a:off x="6552985" y="2723795"/>
          <a:ext cx="553940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559072" y="2729882"/>
        <a:ext cx="541766" cy="195643"/>
      </dsp:txXfrm>
    </dsp:sp>
    <dsp:sp modelId="{B64F4B2F-64E3-1A44-9579-18B78AE8E314}">
      <dsp:nvSpPr>
        <dsp:cNvPr id="0" name=""/>
        <dsp:cNvSpPr/>
      </dsp:nvSpPr>
      <dsp:spPr bwMode="auto">
        <a:xfrm rot="324688">
          <a:off x="4964830" y="3002303"/>
          <a:ext cx="1598233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98233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23991" y="2965190"/>
        <a:ext cx="79911" cy="79911"/>
      </dsp:txXfrm>
    </dsp:sp>
    <dsp:sp modelId="{421E1134-C8AF-EA42-8630-0EF09E0279EC}">
      <dsp:nvSpPr>
        <dsp:cNvPr id="0" name=""/>
        <dsp:cNvSpPr/>
      </dsp:nvSpPr>
      <dsp:spPr bwMode="auto">
        <a:xfrm>
          <a:off x="6559502" y="2976600"/>
          <a:ext cx="717713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6565589" y="2982687"/>
        <a:ext cx="705539" cy="195643"/>
      </dsp:txXfrm>
    </dsp:sp>
    <dsp:sp modelId="{979DEB55-373F-7440-8208-FD5EFC75C692}">
      <dsp:nvSpPr>
        <dsp:cNvPr id="0" name=""/>
        <dsp:cNvSpPr/>
      </dsp:nvSpPr>
      <dsp:spPr bwMode="auto">
        <a:xfrm rot="1364647">
          <a:off x="2482328" y="3026945"/>
          <a:ext cx="1746804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746804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3312060" y="2986117"/>
        <a:ext cx="87340" cy="87340"/>
      </dsp:txXfrm>
    </dsp:sp>
    <dsp:sp modelId="{D05366F6-9D58-A647-83BF-FBE0BDA0D012}">
      <dsp:nvSpPr>
        <dsp:cNvPr id="0" name=""/>
        <dsp:cNvSpPr/>
      </dsp:nvSpPr>
      <dsp:spPr bwMode="auto">
        <a:xfrm>
          <a:off x="4161217" y="3193767"/>
          <a:ext cx="775727" cy="34738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effect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of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stage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[3]°</a:t>
          </a:r>
          <a:endParaRPr kern="1200" dirty="0"/>
        </a:p>
      </dsp:txBody>
      <dsp:txXfrm>
        <a:off x="4171392" y="3203942"/>
        <a:ext cx="755377" cy="327033"/>
      </dsp:txXfrm>
    </dsp:sp>
    <dsp:sp modelId="{B70A4E26-D337-1F4F-93D2-A1E78E158E24}">
      <dsp:nvSpPr>
        <dsp:cNvPr id="0" name=""/>
        <dsp:cNvSpPr/>
      </dsp:nvSpPr>
      <dsp:spPr bwMode="auto">
        <a:xfrm rot="21527860">
          <a:off x="4936766" y="3347654"/>
          <a:ext cx="1616724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16724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04711" y="3310079"/>
        <a:ext cx="80836" cy="80836"/>
      </dsp:txXfrm>
    </dsp:sp>
    <dsp:sp modelId="{79F6E4F2-028A-C54F-B00C-645F8553757C}">
      <dsp:nvSpPr>
        <dsp:cNvPr id="0" name=""/>
        <dsp:cNvSpPr/>
      </dsp:nvSpPr>
      <dsp:spPr bwMode="auto">
        <a:xfrm>
          <a:off x="6553313" y="3229626"/>
          <a:ext cx="602719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559400" y="3235713"/>
        <a:ext cx="590545" cy="195643"/>
      </dsp:txXfrm>
    </dsp:sp>
    <dsp:sp modelId="{CB9CE6DA-9CEB-B740-B6DD-C219FCADD77F}">
      <dsp:nvSpPr>
        <dsp:cNvPr id="0" name=""/>
        <dsp:cNvSpPr/>
      </dsp:nvSpPr>
      <dsp:spPr bwMode="auto">
        <a:xfrm rot="433038">
          <a:off x="4930464" y="3467374"/>
          <a:ext cx="1635851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35851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07493" y="3429321"/>
        <a:ext cx="81792" cy="81792"/>
      </dsp:txXfrm>
    </dsp:sp>
    <dsp:sp modelId="{0FD47386-11CC-7748-A25D-B57BC5AE4FCB}">
      <dsp:nvSpPr>
        <dsp:cNvPr id="0" name=""/>
        <dsp:cNvSpPr/>
      </dsp:nvSpPr>
      <dsp:spPr bwMode="auto">
        <a:xfrm>
          <a:off x="6559834" y="3469067"/>
          <a:ext cx="781309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565921" y="3475154"/>
        <a:ext cx="769135" cy="195643"/>
      </dsp:txXfrm>
    </dsp:sp>
    <dsp:sp modelId="{C99EE675-A1EE-9649-AB1A-1B9E91461C13}">
      <dsp:nvSpPr>
        <dsp:cNvPr id="0" name=""/>
        <dsp:cNvSpPr/>
      </dsp:nvSpPr>
      <dsp:spPr bwMode="auto">
        <a:xfrm rot="2167598">
          <a:off x="761198" y="3689720"/>
          <a:ext cx="1309501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309501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383211" y="3659825"/>
        <a:ext cx="65475" cy="65475"/>
      </dsp:txXfrm>
    </dsp:sp>
    <dsp:sp modelId="{6D4CBC37-55E9-6349-BE3D-8465264C3581}">
      <dsp:nvSpPr>
        <dsp:cNvPr id="0" name=""/>
        <dsp:cNvSpPr/>
      </dsp:nvSpPr>
      <dsp:spPr bwMode="auto">
        <a:xfrm>
          <a:off x="1944801" y="3714366"/>
          <a:ext cx="936777" cy="72843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D. individual </a:t>
          </a:r>
          <a:r>
            <a:rPr lang="de-DE" sz="1000" kern="1200" dirty="0" err="1">
              <a:solidFill>
                <a:schemeClr val="tx1"/>
              </a:solidFill>
            </a:rPr>
            <a:t>identification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with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organization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1966136" y="3735701"/>
        <a:ext cx="894107" cy="685768"/>
      </dsp:txXfrm>
    </dsp:sp>
    <dsp:sp modelId="{B4476238-3346-7D49-9690-B0D1500D9459}">
      <dsp:nvSpPr>
        <dsp:cNvPr id="0" name=""/>
        <dsp:cNvSpPr/>
      </dsp:nvSpPr>
      <dsp:spPr bwMode="auto">
        <a:xfrm rot="20943029">
          <a:off x="2869719" y="3952003"/>
          <a:ext cx="1302904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302904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488599" y="3922273"/>
        <a:ext cx="65145" cy="65145"/>
      </dsp:txXfrm>
    </dsp:sp>
    <dsp:sp modelId="{A70ACC93-7ACA-6E49-BC46-D887C74DDBFF}">
      <dsp:nvSpPr>
        <dsp:cNvPr id="0" name=""/>
        <dsp:cNvSpPr/>
      </dsp:nvSpPr>
      <dsp:spPr bwMode="auto">
        <a:xfrm>
          <a:off x="4160764" y="3727198"/>
          <a:ext cx="569543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barrier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4166851" y="3733285"/>
        <a:ext cx="557369" cy="195643"/>
      </dsp:txXfrm>
    </dsp:sp>
    <dsp:sp modelId="{B8235545-36CC-4C48-A6E0-4B392340C2F4}">
      <dsp:nvSpPr>
        <dsp:cNvPr id="0" name=""/>
        <dsp:cNvSpPr/>
      </dsp:nvSpPr>
      <dsp:spPr bwMode="auto">
        <a:xfrm rot="66621">
          <a:off x="2881458" y="4088139"/>
          <a:ext cx="1279425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279425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489186" y="4058996"/>
        <a:ext cx="63971" cy="63971"/>
      </dsp:txXfrm>
    </dsp:sp>
    <dsp:sp modelId="{A87D58F1-CFF5-0344-898F-C07E02EBCA23}">
      <dsp:nvSpPr>
        <dsp:cNvPr id="0" name=""/>
        <dsp:cNvSpPr/>
      </dsp:nvSpPr>
      <dsp:spPr bwMode="auto">
        <a:xfrm>
          <a:off x="4160764" y="3999469"/>
          <a:ext cx="840396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facilitator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4166851" y="4005556"/>
        <a:ext cx="828222" cy="195643"/>
      </dsp:txXfrm>
    </dsp:sp>
    <dsp:sp modelId="{D7212578-9A9C-A246-94B6-561A4AB3E95C}">
      <dsp:nvSpPr>
        <dsp:cNvPr id="0" name=""/>
        <dsp:cNvSpPr/>
      </dsp:nvSpPr>
      <dsp:spPr bwMode="auto">
        <a:xfrm rot="3895263">
          <a:off x="166407" y="4436675"/>
          <a:ext cx="2501813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2501813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1354769" y="4376972"/>
        <a:ext cx="125090" cy="125090"/>
      </dsp:txXfrm>
    </dsp:sp>
    <dsp:sp modelId="{08E9BA97-4659-FF47-8E45-F1A15BDCCCC8}">
      <dsp:nvSpPr>
        <dsp:cNvPr id="0" name=""/>
        <dsp:cNvSpPr/>
      </dsp:nvSpPr>
      <dsp:spPr bwMode="auto">
        <a:xfrm>
          <a:off x="1947532" y="5268192"/>
          <a:ext cx="665322" cy="60860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>
              <a:solidFill>
                <a:schemeClr val="tx1"/>
              </a:solidFill>
            </a:rPr>
            <a:t>E. </a:t>
          </a:r>
          <a:r>
            <a:rPr lang="de-DE" sz="1000" kern="1200" dirty="0" err="1">
              <a:solidFill>
                <a:schemeClr val="tx1"/>
              </a:solidFill>
            </a:rPr>
            <a:t>other</a:t>
          </a:r>
          <a:r>
            <a:rPr lang="de-DE" sz="1000" kern="1200" dirty="0">
              <a:solidFill>
                <a:schemeClr val="tx1"/>
              </a:solidFill>
            </a:rPr>
            <a:t> personal </a:t>
          </a:r>
          <a:r>
            <a:rPr lang="de-DE" sz="1000" kern="1200" dirty="0" err="1">
              <a:solidFill>
                <a:schemeClr val="tx1"/>
              </a:solidFill>
            </a:rPr>
            <a:t>attributes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[13]</a:t>
          </a:r>
          <a:endParaRPr kern="1200" dirty="0"/>
        </a:p>
      </dsp:txBody>
      <dsp:txXfrm>
        <a:off x="1965357" y="5286017"/>
        <a:ext cx="629672" cy="572955"/>
      </dsp:txXfrm>
    </dsp:sp>
    <dsp:sp modelId="{3881B428-C84C-B64C-A266-B3AE3C9BE2FA}">
      <dsp:nvSpPr>
        <dsp:cNvPr id="0" name=""/>
        <dsp:cNvSpPr/>
      </dsp:nvSpPr>
      <dsp:spPr bwMode="auto">
        <a:xfrm rot="19809335">
          <a:off x="2494069" y="5123918"/>
          <a:ext cx="1791366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791366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3344968" y="5081977"/>
        <a:ext cx="89568" cy="89568"/>
      </dsp:txXfrm>
    </dsp:sp>
    <dsp:sp modelId="{FF9945D7-AC02-7445-ABDC-79D25918693E}">
      <dsp:nvSpPr>
        <dsp:cNvPr id="0" name=""/>
        <dsp:cNvSpPr/>
      </dsp:nvSpPr>
      <dsp:spPr bwMode="auto">
        <a:xfrm>
          <a:off x="4166649" y="4521802"/>
          <a:ext cx="834905" cy="31845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support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from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err="1">
              <a:solidFill>
                <a:schemeClr val="tx1"/>
              </a:solidFill>
            </a:rPr>
            <a:t>others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175976" y="4531129"/>
        <a:ext cx="816251" cy="299796"/>
      </dsp:txXfrm>
    </dsp:sp>
    <dsp:sp modelId="{B6D566FE-2280-D74E-8361-A59CD64BC471}">
      <dsp:nvSpPr>
        <dsp:cNvPr id="0" name=""/>
        <dsp:cNvSpPr/>
      </dsp:nvSpPr>
      <dsp:spPr bwMode="auto">
        <a:xfrm rot="21168060">
          <a:off x="4995367" y="4579827"/>
          <a:ext cx="1569756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69756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41002" y="4543426"/>
        <a:ext cx="78487" cy="78487"/>
      </dsp:txXfrm>
    </dsp:sp>
    <dsp:sp modelId="{4F5B719C-4371-2D43-B3ED-A8EEB83303CD}">
      <dsp:nvSpPr>
        <dsp:cNvPr id="0" name=""/>
        <dsp:cNvSpPr/>
      </dsp:nvSpPr>
      <dsp:spPr bwMode="auto">
        <a:xfrm>
          <a:off x="6558937" y="4380403"/>
          <a:ext cx="563479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565024" y="4386490"/>
        <a:ext cx="551305" cy="195643"/>
      </dsp:txXfrm>
    </dsp:sp>
    <dsp:sp modelId="{B95DB77C-189D-C24A-8051-11B479AB3438}">
      <dsp:nvSpPr>
        <dsp:cNvPr id="0" name=""/>
        <dsp:cNvSpPr/>
      </dsp:nvSpPr>
      <dsp:spPr bwMode="auto">
        <a:xfrm rot="112338">
          <a:off x="5001140" y="4703535"/>
          <a:ext cx="1551822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51822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38256" y="4667582"/>
        <a:ext cx="77591" cy="77591"/>
      </dsp:txXfrm>
    </dsp:sp>
    <dsp:sp modelId="{DEA1898A-4464-934B-9E0C-76F7CBACD7CF}">
      <dsp:nvSpPr>
        <dsp:cNvPr id="0" name=""/>
        <dsp:cNvSpPr/>
      </dsp:nvSpPr>
      <dsp:spPr bwMode="auto">
        <a:xfrm>
          <a:off x="6552548" y="4627820"/>
          <a:ext cx="670019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558635" y="4633907"/>
        <a:ext cx="657845" cy="195643"/>
      </dsp:txXfrm>
    </dsp:sp>
    <dsp:sp modelId="{3406F42F-7019-8043-AECE-051AFFCB074A}">
      <dsp:nvSpPr>
        <dsp:cNvPr id="0" name=""/>
        <dsp:cNvSpPr/>
      </dsp:nvSpPr>
      <dsp:spPr bwMode="auto">
        <a:xfrm rot="20608033">
          <a:off x="2579350" y="5339041"/>
          <a:ext cx="1620799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20799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49230" y="5301364"/>
        <a:ext cx="81039" cy="81039"/>
      </dsp:txXfrm>
    </dsp:sp>
    <dsp:sp modelId="{7181CA35-CB4C-5E48-B396-8A0897B6C3BD}">
      <dsp:nvSpPr>
        <dsp:cNvPr id="0" name=""/>
        <dsp:cNvSpPr/>
      </dsp:nvSpPr>
      <dsp:spPr bwMode="auto">
        <a:xfrm>
          <a:off x="4166645" y="4956029"/>
          <a:ext cx="931540" cy="31048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interest</a:t>
          </a:r>
          <a:r>
            <a:rPr lang="de-DE" sz="1000" kern="1200" dirty="0">
              <a:solidFill>
                <a:schemeClr val="tx1"/>
              </a:solidFill>
            </a:rPr>
            <a:t> in </a:t>
          </a:r>
          <a:r>
            <a:rPr lang="de-DE" sz="1000" kern="1200" dirty="0" err="1">
              <a:solidFill>
                <a:schemeClr val="tx1"/>
              </a:solidFill>
            </a:rPr>
            <a:t>intervention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4175739" y="4965123"/>
        <a:ext cx="913352" cy="292301"/>
      </dsp:txXfrm>
    </dsp:sp>
    <dsp:sp modelId="{AAA19DF0-8BE2-EB4C-A8B4-776CFA854FAD}">
      <dsp:nvSpPr>
        <dsp:cNvPr id="0" name=""/>
        <dsp:cNvSpPr/>
      </dsp:nvSpPr>
      <dsp:spPr bwMode="auto">
        <a:xfrm rot="21283668">
          <a:off x="5095097" y="5041346"/>
          <a:ext cx="1460141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460141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88664" y="5007685"/>
        <a:ext cx="73007" cy="73007"/>
      </dsp:txXfrm>
    </dsp:sp>
    <dsp:sp modelId="{FDFCC941-967F-FE47-B4A2-4D37C3FEE673}">
      <dsp:nvSpPr>
        <dsp:cNvPr id="0" name=""/>
        <dsp:cNvSpPr/>
      </dsp:nvSpPr>
      <dsp:spPr bwMode="auto">
        <a:xfrm>
          <a:off x="6552149" y="4873196"/>
          <a:ext cx="595628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558236" y="4879283"/>
        <a:ext cx="583454" cy="195643"/>
      </dsp:txXfrm>
    </dsp:sp>
    <dsp:sp modelId="{59A562B9-C455-144C-974C-37E42847CA34}">
      <dsp:nvSpPr>
        <dsp:cNvPr id="0" name=""/>
        <dsp:cNvSpPr/>
      </dsp:nvSpPr>
      <dsp:spPr bwMode="auto">
        <a:xfrm rot="223552">
          <a:off x="5096644" y="5155815"/>
          <a:ext cx="145836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45836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89369" y="5122199"/>
        <a:ext cx="72918" cy="72918"/>
      </dsp:txXfrm>
    </dsp:sp>
    <dsp:sp modelId="{E9E8AD37-F83D-3648-AE83-E066A3E0D922}">
      <dsp:nvSpPr>
        <dsp:cNvPr id="0" name=""/>
        <dsp:cNvSpPr/>
      </dsp:nvSpPr>
      <dsp:spPr bwMode="auto">
        <a:xfrm>
          <a:off x="6553471" y="5102134"/>
          <a:ext cx="733611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6559558" y="5108221"/>
        <a:ext cx="721437" cy="195643"/>
      </dsp:txXfrm>
    </dsp:sp>
    <dsp:sp modelId="{07428D11-64CB-CD40-986D-9852A303FF6A}">
      <dsp:nvSpPr>
        <dsp:cNvPr id="0" name=""/>
        <dsp:cNvSpPr/>
      </dsp:nvSpPr>
      <dsp:spPr bwMode="auto">
        <a:xfrm rot="10309">
          <a:off x="2612851" y="5571981"/>
          <a:ext cx="155379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5379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50905" y="5535979"/>
        <a:ext cx="77689" cy="77689"/>
      </dsp:txXfrm>
    </dsp:sp>
    <dsp:sp modelId="{8928DEA0-442C-2748-9D93-8920528D60A1}">
      <dsp:nvSpPr>
        <dsp:cNvPr id="0" name=""/>
        <dsp:cNvSpPr/>
      </dsp:nvSpPr>
      <dsp:spPr bwMode="auto">
        <a:xfrm>
          <a:off x="4166645" y="5439036"/>
          <a:ext cx="826214" cy="2762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parenting</a:t>
          </a:r>
          <a:r>
            <a:rPr lang="de-DE" sz="1000" kern="1200" dirty="0">
              <a:solidFill>
                <a:schemeClr val="tx1"/>
              </a:solidFill>
            </a:rPr>
            <a:t> style </a:t>
          </a:r>
          <a:r>
            <a:rPr lang="de-DE" sz="10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174736" y="5447127"/>
        <a:ext cx="810032" cy="260052"/>
      </dsp:txXfrm>
    </dsp:sp>
    <dsp:sp modelId="{EEF8C97F-30E3-E540-B1F4-802FB822DB74}">
      <dsp:nvSpPr>
        <dsp:cNvPr id="0" name=""/>
        <dsp:cNvSpPr/>
      </dsp:nvSpPr>
      <dsp:spPr bwMode="auto">
        <a:xfrm rot="21331666">
          <a:off x="4990476" y="5513276"/>
          <a:ext cx="156547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6547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34078" y="5476982"/>
        <a:ext cx="78273" cy="78273"/>
      </dsp:txXfrm>
    </dsp:sp>
    <dsp:sp modelId="{1FE3BE58-797B-4848-90D3-D02399033629}">
      <dsp:nvSpPr>
        <dsp:cNvPr id="0" name=""/>
        <dsp:cNvSpPr/>
      </dsp:nvSpPr>
      <dsp:spPr bwMode="auto">
        <a:xfrm>
          <a:off x="6553571" y="5351175"/>
          <a:ext cx="555399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6559658" y="5357262"/>
        <a:ext cx="543225" cy="195643"/>
      </dsp:txXfrm>
    </dsp:sp>
    <dsp:sp modelId="{47A956BF-676A-614B-ADEA-1187ABF73C72}">
      <dsp:nvSpPr>
        <dsp:cNvPr id="0" name=""/>
        <dsp:cNvSpPr/>
      </dsp:nvSpPr>
      <dsp:spPr bwMode="auto">
        <a:xfrm rot="214959">
          <a:off x="4991344" y="5622780"/>
          <a:ext cx="155130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5130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28215" y="5586840"/>
        <a:ext cx="77565" cy="77565"/>
      </dsp:txXfrm>
    </dsp:sp>
    <dsp:sp modelId="{3882D2B6-ABAF-6A41-82CA-D7820FBD7DB3}">
      <dsp:nvSpPr>
        <dsp:cNvPr id="0" name=""/>
        <dsp:cNvSpPr/>
      </dsp:nvSpPr>
      <dsp:spPr bwMode="auto">
        <a:xfrm>
          <a:off x="6541135" y="5598893"/>
          <a:ext cx="715614" cy="1503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6545540" y="5603298"/>
        <a:ext cx="706804" cy="141587"/>
      </dsp:txXfrm>
    </dsp:sp>
    <dsp:sp modelId="{5150B48D-2020-C646-A2A4-8F3E74A1FA6B}">
      <dsp:nvSpPr>
        <dsp:cNvPr id="0" name=""/>
        <dsp:cNvSpPr/>
      </dsp:nvSpPr>
      <dsp:spPr bwMode="auto">
        <a:xfrm rot="818595">
          <a:off x="2590296" y="5758224"/>
          <a:ext cx="1598911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598911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349779" y="5721094"/>
        <a:ext cx="79945" cy="79945"/>
      </dsp:txXfrm>
    </dsp:sp>
    <dsp:sp modelId="{C0881821-87C0-304D-BEB0-D01216282141}">
      <dsp:nvSpPr>
        <dsp:cNvPr id="0" name=""/>
        <dsp:cNvSpPr/>
      </dsp:nvSpPr>
      <dsp:spPr bwMode="auto">
        <a:xfrm>
          <a:off x="4166649" y="5823674"/>
          <a:ext cx="762194" cy="25193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character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4174028" y="5831053"/>
        <a:ext cx="747436" cy="237172"/>
      </dsp:txXfrm>
    </dsp:sp>
    <dsp:sp modelId="{BDC46D52-2E70-4646-AE6E-C6A5FEC6500E}">
      <dsp:nvSpPr>
        <dsp:cNvPr id="0" name=""/>
        <dsp:cNvSpPr/>
      </dsp:nvSpPr>
      <dsp:spPr bwMode="auto">
        <a:xfrm rot="21424087">
          <a:off x="4927789" y="5905604"/>
          <a:ext cx="1610692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10692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692868" y="5868179"/>
        <a:ext cx="80534" cy="80534"/>
      </dsp:txXfrm>
    </dsp:sp>
    <dsp:sp modelId="{6F33A53C-2C64-C34B-9F71-30EC245C279A}">
      <dsp:nvSpPr>
        <dsp:cNvPr id="0" name=""/>
        <dsp:cNvSpPr/>
      </dsp:nvSpPr>
      <dsp:spPr bwMode="auto">
        <a:xfrm>
          <a:off x="6537427" y="5784323"/>
          <a:ext cx="611526" cy="16586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6542285" y="5789181"/>
        <a:ext cx="601810" cy="156147"/>
      </dsp:txXfrm>
    </dsp:sp>
    <dsp:sp modelId="{9371D732-1E15-5F46-8ECC-9460CACBCBB5}">
      <dsp:nvSpPr>
        <dsp:cNvPr id="0" name=""/>
        <dsp:cNvSpPr/>
      </dsp:nvSpPr>
      <dsp:spPr bwMode="auto">
        <a:xfrm rot="281634">
          <a:off x="4926143" y="6012681"/>
          <a:ext cx="1610227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10227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691001" y="5975268"/>
        <a:ext cx="80511" cy="80511"/>
      </dsp:txXfrm>
    </dsp:sp>
    <dsp:sp modelId="{3CE226E1-0AA4-1143-AC6A-32FD8062B3AC}">
      <dsp:nvSpPr>
        <dsp:cNvPr id="0" name=""/>
        <dsp:cNvSpPr/>
      </dsp:nvSpPr>
      <dsp:spPr bwMode="auto">
        <a:xfrm>
          <a:off x="6533670" y="5977499"/>
          <a:ext cx="722817" cy="20781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6539757" y="5983586"/>
        <a:ext cx="710643" cy="195643"/>
      </dsp:txXfrm>
    </dsp:sp>
    <dsp:sp modelId="{E3B95240-2B7A-8A4B-A7F3-B7F1A03AF4D6}">
      <dsp:nvSpPr>
        <dsp:cNvPr id="0" name=""/>
        <dsp:cNvSpPr/>
      </dsp:nvSpPr>
      <dsp:spPr bwMode="auto">
        <a:xfrm rot="1611541">
          <a:off x="2518909" y="5963095"/>
          <a:ext cx="1741681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741681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3346208" y="5922396"/>
        <a:ext cx="87084" cy="87084"/>
      </dsp:txXfrm>
    </dsp:sp>
    <dsp:sp modelId="{E13699CC-318A-3744-907D-40F8712F4BFB}">
      <dsp:nvSpPr>
        <dsp:cNvPr id="0" name=""/>
        <dsp:cNvSpPr/>
      </dsp:nvSpPr>
      <dsp:spPr bwMode="auto">
        <a:xfrm>
          <a:off x="4166645" y="6228837"/>
          <a:ext cx="668364" cy="26108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1000" kern="1200" dirty="0" err="1">
              <a:solidFill>
                <a:schemeClr val="tx1"/>
              </a:solidFill>
            </a:rPr>
            <a:t>abilities</a:t>
          </a:r>
          <a:r>
            <a:rPr lang="de-DE" sz="1000" kern="1200" dirty="0">
              <a:solidFill>
                <a:schemeClr val="tx1"/>
              </a:solidFill>
            </a:rPr>
            <a:t> </a:t>
          </a:r>
          <a:r>
            <a:rPr lang="de-DE" sz="10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4174292" y="6236484"/>
        <a:ext cx="653070" cy="245792"/>
      </dsp:txXfrm>
    </dsp:sp>
    <dsp:sp modelId="{5C29C1D9-52E1-DF49-8D93-4ADB87A90E19}">
      <dsp:nvSpPr>
        <dsp:cNvPr id="0" name=""/>
        <dsp:cNvSpPr/>
      </dsp:nvSpPr>
      <dsp:spPr bwMode="auto">
        <a:xfrm rot="21491824">
          <a:off x="4834590" y="6329864"/>
          <a:ext cx="1695654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95654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5640026" y="6290315"/>
        <a:ext cx="84782" cy="84782"/>
      </dsp:txXfrm>
    </dsp:sp>
    <dsp:sp modelId="{9D47A2FC-4125-744C-BCD4-573B94D81DA8}">
      <dsp:nvSpPr>
        <dsp:cNvPr id="0" name=""/>
        <dsp:cNvSpPr/>
      </dsp:nvSpPr>
      <dsp:spPr bwMode="auto">
        <a:xfrm>
          <a:off x="6529826" y="6218951"/>
          <a:ext cx="580853" cy="17416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6534927" y="6224052"/>
        <a:ext cx="570651" cy="163959"/>
      </dsp:txXfrm>
    </dsp:sp>
    <dsp:sp modelId="{CBF29BD1-EA62-1842-86F9-E48081EB9AE2}">
      <dsp:nvSpPr>
        <dsp:cNvPr id="0" name=""/>
        <dsp:cNvSpPr/>
      </dsp:nvSpPr>
      <dsp:spPr bwMode="auto">
        <a:xfrm rot="287243">
          <a:off x="4832054" y="6427244"/>
          <a:ext cx="1694409" cy="5685"/>
        </a:xfrm>
        <a:custGeom>
          <a:avLst/>
          <a:gdLst/>
          <a:ahLst/>
          <a:cxnLst/>
          <a:rect l="0" t="0" r="0" b="0"/>
          <a:pathLst>
            <a:path>
              <a:moveTo>
                <a:pt x="0" y="2842"/>
              </a:moveTo>
              <a:lnTo>
                <a:pt x="1694409" y="2842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5636899" y="6387727"/>
        <a:ext cx="84720" cy="84720"/>
      </dsp:txXfrm>
    </dsp:sp>
    <dsp:sp modelId="{2461F2BD-2EA3-DE49-8A2F-852DB1286F7F}">
      <dsp:nvSpPr>
        <dsp:cNvPr id="0" name=""/>
        <dsp:cNvSpPr/>
      </dsp:nvSpPr>
      <dsp:spPr bwMode="auto">
        <a:xfrm>
          <a:off x="6523508" y="6422041"/>
          <a:ext cx="710855" cy="15750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6528121" y="6426654"/>
        <a:ext cx="701629" cy="1482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CD9D8-FF71-794A-A72A-4FDA5DC240CF}">
      <dsp:nvSpPr>
        <dsp:cNvPr id="0" name=""/>
        <dsp:cNvSpPr/>
      </dsp:nvSpPr>
      <dsp:spPr bwMode="auto">
        <a:xfrm>
          <a:off x="0" y="3060309"/>
          <a:ext cx="612715" cy="493431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Process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[15]</a:t>
          </a:r>
          <a:endParaRPr kern="1200" dirty="0"/>
        </a:p>
      </dsp:txBody>
      <dsp:txXfrm>
        <a:off x="14452" y="3074761"/>
        <a:ext cx="583811" cy="464527"/>
      </dsp:txXfrm>
    </dsp:sp>
    <dsp:sp modelId="{257F29FA-ED00-374E-9FB6-F1EBCBD9C1A3}">
      <dsp:nvSpPr>
        <dsp:cNvPr id="0" name=""/>
        <dsp:cNvSpPr/>
      </dsp:nvSpPr>
      <dsp:spPr bwMode="auto">
        <a:xfrm rot="17410496">
          <a:off x="-426492" y="1814548"/>
          <a:ext cx="317261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17261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100" kern="1200">
            <a:solidFill>
              <a:schemeClr val="tx1"/>
            </a:solidFill>
          </a:endParaRPr>
        </a:p>
      </dsp:txBody>
      <dsp:txXfrm>
        <a:off x="1080497" y="1738734"/>
        <a:ext cx="158630" cy="158630"/>
      </dsp:txXfrm>
    </dsp:sp>
    <dsp:sp modelId="{E70F0730-BA04-AA4F-A907-BCEBE77A8E0E}">
      <dsp:nvSpPr>
        <dsp:cNvPr id="0" name=""/>
        <dsp:cNvSpPr/>
      </dsp:nvSpPr>
      <dsp:spPr bwMode="auto">
        <a:xfrm>
          <a:off x="1706909" y="63103"/>
          <a:ext cx="851931" cy="53193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A. </a:t>
          </a:r>
          <a:r>
            <a:rPr lang="de-DE" sz="900" kern="1200" dirty="0" err="1">
              <a:solidFill>
                <a:schemeClr val="tx1"/>
              </a:solidFill>
            </a:rPr>
            <a:t>planning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[7]</a:t>
          </a:r>
          <a:endParaRPr kern="1200" dirty="0"/>
        </a:p>
      </dsp:txBody>
      <dsp:txXfrm>
        <a:off x="1722489" y="78683"/>
        <a:ext cx="820771" cy="500779"/>
      </dsp:txXfrm>
    </dsp:sp>
    <dsp:sp modelId="{BA1B1600-39FC-3A41-9635-69C745AAE8C0}">
      <dsp:nvSpPr>
        <dsp:cNvPr id="0" name=""/>
        <dsp:cNvSpPr/>
      </dsp:nvSpPr>
      <dsp:spPr bwMode="auto">
        <a:xfrm rot="21148330">
          <a:off x="2552421" y="227997"/>
          <a:ext cx="148960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489605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59984" y="194258"/>
        <a:ext cx="74480" cy="74480"/>
      </dsp:txXfrm>
    </dsp:sp>
    <dsp:sp modelId="{7E61D3ED-6B71-9946-B657-DA29FC04CFDD}">
      <dsp:nvSpPr>
        <dsp:cNvPr id="0" name=""/>
        <dsp:cNvSpPr/>
      </dsp:nvSpPr>
      <dsp:spPr bwMode="auto">
        <a:xfrm>
          <a:off x="4035608" y="0"/>
          <a:ext cx="923202" cy="26784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short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term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4043453" y="7845"/>
        <a:ext cx="907512" cy="252157"/>
      </dsp:txXfrm>
    </dsp:sp>
    <dsp:sp modelId="{F76E9082-2C03-6340-AE7E-9173D026E1EB}">
      <dsp:nvSpPr>
        <dsp:cNvPr id="0" name=""/>
        <dsp:cNvSpPr/>
      </dsp:nvSpPr>
      <dsp:spPr bwMode="auto">
        <a:xfrm rot="21534619">
          <a:off x="4958580" y="106194"/>
          <a:ext cx="254801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548011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900" kern="1200">
            <a:solidFill>
              <a:schemeClr val="tx1"/>
            </a:solidFill>
          </a:endParaRPr>
        </a:p>
      </dsp:txBody>
      <dsp:txXfrm>
        <a:off x="6168885" y="45994"/>
        <a:ext cx="127400" cy="127400"/>
      </dsp:txXfrm>
    </dsp:sp>
    <dsp:sp modelId="{0827EDD6-D904-E748-A1BE-2F77E6DC6665}">
      <dsp:nvSpPr>
        <dsp:cNvPr id="0" name=""/>
        <dsp:cNvSpPr/>
      </dsp:nvSpPr>
      <dsp:spPr bwMode="auto">
        <a:xfrm>
          <a:off x="7506361" y="0"/>
          <a:ext cx="784070" cy="1709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7511367" y="5006"/>
        <a:ext cx="774058" cy="160922"/>
      </dsp:txXfrm>
    </dsp:sp>
    <dsp:sp modelId="{129B6EBF-B4F9-2643-8B10-4403775A2EEC}">
      <dsp:nvSpPr>
        <dsp:cNvPr id="0" name=""/>
        <dsp:cNvSpPr/>
      </dsp:nvSpPr>
      <dsp:spPr bwMode="auto">
        <a:xfrm rot="207678">
          <a:off x="4956485" y="207376"/>
          <a:ext cx="254923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54923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900" kern="1200">
            <a:solidFill>
              <a:schemeClr val="tx1"/>
            </a:solidFill>
          </a:endParaRPr>
        </a:p>
      </dsp:txBody>
      <dsp:txXfrm>
        <a:off x="6167370" y="147146"/>
        <a:ext cx="127461" cy="127461"/>
      </dsp:txXfrm>
    </dsp:sp>
    <dsp:sp modelId="{6F84808C-F1B4-FC41-B6ED-01C34D00B49C}">
      <dsp:nvSpPr>
        <dsp:cNvPr id="0" name=""/>
        <dsp:cNvSpPr/>
      </dsp:nvSpPr>
      <dsp:spPr bwMode="auto">
        <a:xfrm>
          <a:off x="7503391" y="199997"/>
          <a:ext cx="879783" cy="17566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08536" y="205142"/>
        <a:ext cx="869493" cy="165378"/>
      </dsp:txXfrm>
    </dsp:sp>
    <dsp:sp modelId="{A799D6B8-4EED-3846-9F5D-F5FD456EC7F7}">
      <dsp:nvSpPr>
        <dsp:cNvPr id="0" name=""/>
        <dsp:cNvSpPr/>
      </dsp:nvSpPr>
      <dsp:spPr bwMode="auto">
        <a:xfrm rot="369318">
          <a:off x="2554498" y="406343"/>
          <a:ext cx="150659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50659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70128" y="372179"/>
        <a:ext cx="75329" cy="75329"/>
      </dsp:txXfrm>
    </dsp:sp>
    <dsp:sp modelId="{47516A7A-9777-9348-B6D4-1E27AC35A932}">
      <dsp:nvSpPr>
        <dsp:cNvPr id="0" name=""/>
        <dsp:cNvSpPr/>
      </dsp:nvSpPr>
      <dsp:spPr bwMode="auto">
        <a:xfrm>
          <a:off x="4056746" y="335013"/>
          <a:ext cx="1044674" cy="31120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long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term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4065861" y="344128"/>
        <a:ext cx="1026444" cy="292975"/>
      </dsp:txXfrm>
    </dsp:sp>
    <dsp:sp modelId="{04E2F6E7-E50A-0D49-89F0-1C038B7BED81}">
      <dsp:nvSpPr>
        <dsp:cNvPr id="0" name=""/>
        <dsp:cNvSpPr/>
      </dsp:nvSpPr>
      <dsp:spPr bwMode="auto">
        <a:xfrm rot="21595159">
          <a:off x="5101419" y="485423"/>
          <a:ext cx="240241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40241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242566" y="428863"/>
        <a:ext cx="120120" cy="120120"/>
      </dsp:txXfrm>
    </dsp:sp>
    <dsp:sp modelId="{B3366B38-3BDF-8B4E-8801-7988EFD7A5B3}">
      <dsp:nvSpPr>
        <dsp:cNvPr id="0" name=""/>
        <dsp:cNvSpPr/>
      </dsp:nvSpPr>
      <dsp:spPr bwMode="auto">
        <a:xfrm>
          <a:off x="7503832" y="401630"/>
          <a:ext cx="785311" cy="17120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7508846" y="406644"/>
        <a:ext cx="775283" cy="161177"/>
      </dsp:txXfrm>
    </dsp:sp>
    <dsp:sp modelId="{F6F781F8-DD9B-FF42-A81F-9850AED1D0BC}">
      <dsp:nvSpPr>
        <dsp:cNvPr id="0" name=""/>
        <dsp:cNvSpPr/>
      </dsp:nvSpPr>
      <dsp:spPr bwMode="auto">
        <a:xfrm rot="284607">
          <a:off x="5097296" y="586702"/>
          <a:ext cx="2408578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408578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241370" y="529989"/>
        <a:ext cx="120428" cy="120428"/>
      </dsp:txXfrm>
    </dsp:sp>
    <dsp:sp modelId="{EE77AB99-8BAC-4D43-9314-D908B69DB894}">
      <dsp:nvSpPr>
        <dsp:cNvPr id="0" name=""/>
        <dsp:cNvSpPr/>
      </dsp:nvSpPr>
      <dsp:spPr bwMode="auto">
        <a:xfrm>
          <a:off x="7501749" y="604188"/>
          <a:ext cx="852305" cy="17120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506763" y="609202"/>
        <a:ext cx="842277" cy="161177"/>
      </dsp:txXfrm>
    </dsp:sp>
    <dsp:sp modelId="{BD38A3AD-586A-D541-B81F-6E8EEBC303DE}">
      <dsp:nvSpPr>
        <dsp:cNvPr id="0" name=""/>
        <dsp:cNvSpPr/>
      </dsp:nvSpPr>
      <dsp:spPr bwMode="auto">
        <a:xfrm rot="20912633">
          <a:off x="601729" y="3193994"/>
          <a:ext cx="110292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10292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1125617" y="3169922"/>
        <a:ext cx="55146" cy="55146"/>
      </dsp:txXfrm>
    </dsp:sp>
    <dsp:sp modelId="{D2F02D5D-FF63-264F-80C1-BAAED2674200}">
      <dsp:nvSpPr>
        <dsp:cNvPr id="0" name=""/>
        <dsp:cNvSpPr/>
      </dsp:nvSpPr>
      <dsp:spPr bwMode="auto">
        <a:xfrm>
          <a:off x="1693666" y="2834248"/>
          <a:ext cx="849504" cy="50743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B. </a:t>
          </a:r>
          <a:r>
            <a:rPr lang="de-DE" sz="900" kern="1200" dirty="0" err="1">
              <a:solidFill>
                <a:schemeClr val="tx1"/>
              </a:solidFill>
            </a:rPr>
            <a:t>engaging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[15]</a:t>
          </a:r>
          <a:endParaRPr kern="1200" dirty="0"/>
        </a:p>
      </dsp:txBody>
      <dsp:txXfrm>
        <a:off x="1708528" y="2849110"/>
        <a:ext cx="819780" cy="477710"/>
      </dsp:txXfrm>
    </dsp:sp>
    <dsp:sp modelId="{318C2FEE-C387-E74E-9F64-11B0B4F1C40D}">
      <dsp:nvSpPr>
        <dsp:cNvPr id="0" name=""/>
        <dsp:cNvSpPr/>
      </dsp:nvSpPr>
      <dsp:spPr bwMode="auto">
        <a:xfrm rot="18564819">
          <a:off x="2114781" y="2177920"/>
          <a:ext cx="234679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34679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3229506" y="2122751"/>
        <a:ext cx="117339" cy="117339"/>
      </dsp:txXfrm>
    </dsp:sp>
    <dsp:sp modelId="{0C0B9737-926C-0B41-B77B-780500E58C0B}">
      <dsp:nvSpPr>
        <dsp:cNvPr id="0" name=""/>
        <dsp:cNvSpPr/>
      </dsp:nvSpPr>
      <dsp:spPr bwMode="auto">
        <a:xfrm>
          <a:off x="4033182" y="1150435"/>
          <a:ext cx="1050563" cy="24888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parents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4040472" y="1157725"/>
        <a:ext cx="1035983" cy="234304"/>
      </dsp:txXfrm>
    </dsp:sp>
    <dsp:sp modelId="{6AD8EFD4-6C97-9944-96FA-B1ED108A7BDD}">
      <dsp:nvSpPr>
        <dsp:cNvPr id="0" name=""/>
        <dsp:cNvSpPr/>
      </dsp:nvSpPr>
      <dsp:spPr bwMode="auto">
        <a:xfrm rot="20787718">
          <a:off x="5071732" y="1170166"/>
          <a:ext cx="86470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86470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482466" y="1152050"/>
        <a:ext cx="43235" cy="43235"/>
      </dsp:txXfrm>
    </dsp:sp>
    <dsp:sp modelId="{BFA0547A-473F-8946-B4F0-8748CCE6E407}">
      <dsp:nvSpPr>
        <dsp:cNvPr id="0" name=""/>
        <dsp:cNvSpPr/>
      </dsp:nvSpPr>
      <dsp:spPr bwMode="auto">
        <a:xfrm>
          <a:off x="5924422" y="949772"/>
          <a:ext cx="833106" cy="24537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outcome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5931609" y="956959"/>
        <a:ext cx="818732" cy="230996"/>
      </dsp:txXfrm>
    </dsp:sp>
    <dsp:sp modelId="{1F054245-2E84-D44E-8089-820D215F93BE}">
      <dsp:nvSpPr>
        <dsp:cNvPr id="0" name=""/>
        <dsp:cNvSpPr/>
      </dsp:nvSpPr>
      <dsp:spPr bwMode="auto">
        <a:xfrm rot="20805245">
          <a:off x="6747295" y="980818"/>
          <a:ext cx="76933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6933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12727" y="965086"/>
        <a:ext cx="38466" cy="38466"/>
      </dsp:txXfrm>
    </dsp:sp>
    <dsp:sp modelId="{14199312-9964-E24C-BB79-8CACBC493BD2}">
      <dsp:nvSpPr>
        <dsp:cNvPr id="0" name=""/>
        <dsp:cNvSpPr/>
      </dsp:nvSpPr>
      <dsp:spPr bwMode="auto">
        <a:xfrm>
          <a:off x="7506391" y="800710"/>
          <a:ext cx="751904" cy="19094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7511983" y="806302"/>
        <a:ext cx="740720" cy="179756"/>
      </dsp:txXfrm>
    </dsp:sp>
    <dsp:sp modelId="{E581630E-351F-9640-92AA-E008651C79A0}">
      <dsp:nvSpPr>
        <dsp:cNvPr id="0" name=""/>
        <dsp:cNvSpPr/>
      </dsp:nvSpPr>
      <dsp:spPr bwMode="auto">
        <a:xfrm rot="163671">
          <a:off x="6757107" y="1086669"/>
          <a:ext cx="74433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4433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10664" y="1071562"/>
        <a:ext cx="37216" cy="37216"/>
      </dsp:txXfrm>
    </dsp:sp>
    <dsp:sp modelId="{07166118-16C1-904E-8BF6-4C434FF01955}">
      <dsp:nvSpPr>
        <dsp:cNvPr id="0" name=""/>
        <dsp:cNvSpPr/>
      </dsp:nvSpPr>
      <dsp:spPr bwMode="auto">
        <a:xfrm>
          <a:off x="7501016" y="1022473"/>
          <a:ext cx="846673" cy="17081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506019" y="1027476"/>
        <a:ext cx="836667" cy="160812"/>
      </dsp:txXfrm>
    </dsp:sp>
    <dsp:sp modelId="{5CFCE59E-3C50-834F-BF05-9CB340C98E51}">
      <dsp:nvSpPr>
        <dsp:cNvPr id="0" name=""/>
        <dsp:cNvSpPr/>
      </dsp:nvSpPr>
      <dsp:spPr bwMode="auto">
        <a:xfrm rot="814394">
          <a:off x="5071487" y="1374381"/>
          <a:ext cx="877812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877812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488447" y="1355937"/>
        <a:ext cx="43890" cy="43890"/>
      </dsp:txXfrm>
    </dsp:sp>
    <dsp:sp modelId="{D83D35C3-3101-1D47-ABD4-BE7A3FAD4439}">
      <dsp:nvSpPr>
        <dsp:cNvPr id="0" name=""/>
        <dsp:cNvSpPr/>
      </dsp:nvSpPr>
      <dsp:spPr bwMode="auto">
        <a:xfrm>
          <a:off x="5937040" y="1335822"/>
          <a:ext cx="843801" cy="29013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strategy</a:t>
          </a:r>
          <a:r>
            <a:rPr lang="de-DE" sz="900" kern="1200" dirty="0">
              <a:solidFill>
                <a:schemeClr val="tx1"/>
              </a:solidFill>
            </a:rPr>
            <a:t> / </a:t>
          </a:r>
          <a:r>
            <a:rPr lang="de-DE" sz="900" kern="1200" dirty="0" err="1">
              <a:solidFill>
                <a:schemeClr val="tx1"/>
              </a:solidFill>
            </a:rPr>
            <a:t>process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5945538" y="1344320"/>
        <a:ext cx="826805" cy="273137"/>
      </dsp:txXfrm>
    </dsp:sp>
    <dsp:sp modelId="{F0A032C7-B879-6B4A-AA39-E4BE22D4F5E0}">
      <dsp:nvSpPr>
        <dsp:cNvPr id="0" name=""/>
        <dsp:cNvSpPr/>
      </dsp:nvSpPr>
      <dsp:spPr bwMode="auto">
        <a:xfrm rot="20772310">
          <a:off x="6770077" y="1388400"/>
          <a:ext cx="74639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46391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24613" y="1373242"/>
        <a:ext cx="37319" cy="37319"/>
      </dsp:txXfrm>
    </dsp:sp>
    <dsp:sp modelId="{CEE0D293-C644-0946-8A85-DF7FAA5D0A45}">
      <dsp:nvSpPr>
        <dsp:cNvPr id="0" name=""/>
        <dsp:cNvSpPr/>
      </dsp:nvSpPr>
      <dsp:spPr bwMode="auto">
        <a:xfrm>
          <a:off x="7505704" y="1217371"/>
          <a:ext cx="782316" cy="17108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10715" y="1222382"/>
        <a:ext cx="772294" cy="161065"/>
      </dsp:txXfrm>
    </dsp:sp>
    <dsp:sp modelId="{E8011432-C677-AE40-8B00-30314D4D3232}">
      <dsp:nvSpPr>
        <dsp:cNvPr id="0" name=""/>
        <dsp:cNvSpPr/>
      </dsp:nvSpPr>
      <dsp:spPr bwMode="auto">
        <a:xfrm rot="176111">
          <a:off x="6780366" y="1495929"/>
          <a:ext cx="724176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24176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24350" y="1481325"/>
        <a:ext cx="36208" cy="36208"/>
      </dsp:txXfrm>
    </dsp:sp>
    <dsp:sp modelId="{DA55254B-408D-8342-BC33-15657ED81504}">
      <dsp:nvSpPr>
        <dsp:cNvPr id="0" name=""/>
        <dsp:cNvSpPr/>
      </dsp:nvSpPr>
      <dsp:spPr bwMode="auto">
        <a:xfrm>
          <a:off x="7504068" y="1426928"/>
          <a:ext cx="916037" cy="18208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509401" y="1432261"/>
        <a:ext cx="905371" cy="171419"/>
      </dsp:txXfrm>
    </dsp:sp>
    <dsp:sp modelId="{BDF6CADC-306C-A64D-B21B-B7C721008081}">
      <dsp:nvSpPr>
        <dsp:cNvPr id="0" name=""/>
        <dsp:cNvSpPr/>
      </dsp:nvSpPr>
      <dsp:spPr bwMode="auto">
        <a:xfrm rot="19222636">
          <a:off x="2320963" y="2467644"/>
          <a:ext cx="193442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934425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3239815" y="2422784"/>
        <a:ext cx="96721" cy="96721"/>
      </dsp:txXfrm>
    </dsp:sp>
    <dsp:sp modelId="{EE9A36E9-396B-9740-8D32-1E985D40D259}">
      <dsp:nvSpPr>
        <dsp:cNvPr id="0" name=""/>
        <dsp:cNvSpPr/>
      </dsp:nvSpPr>
      <dsp:spPr bwMode="auto">
        <a:xfrm>
          <a:off x="4033182" y="1632466"/>
          <a:ext cx="1224759" cy="44371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1. </a:t>
          </a:r>
          <a:r>
            <a:rPr lang="de-DE" sz="900" kern="1200" dirty="0" err="1">
              <a:solidFill>
                <a:schemeClr val="tx1"/>
              </a:solidFill>
            </a:rPr>
            <a:t>opinion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leaders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046178" y="1645462"/>
        <a:ext cx="1198767" cy="417726"/>
      </dsp:txXfrm>
    </dsp:sp>
    <dsp:sp modelId="{7FD6DD8E-6AFB-D540-97F9-FB54BC10FD17}">
      <dsp:nvSpPr>
        <dsp:cNvPr id="0" name=""/>
        <dsp:cNvSpPr/>
      </dsp:nvSpPr>
      <dsp:spPr bwMode="auto">
        <a:xfrm rot="21508499">
          <a:off x="5257543" y="1820908"/>
          <a:ext cx="224817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248179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325428" y="1768204"/>
        <a:ext cx="112408" cy="112408"/>
      </dsp:txXfrm>
    </dsp:sp>
    <dsp:sp modelId="{C733A814-D0EB-1743-9639-4EE172AE4EE5}">
      <dsp:nvSpPr>
        <dsp:cNvPr id="0" name=""/>
        <dsp:cNvSpPr/>
      </dsp:nvSpPr>
      <dsp:spPr bwMode="auto">
        <a:xfrm>
          <a:off x="7505325" y="1709161"/>
          <a:ext cx="782829" cy="17066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10324" y="1714160"/>
        <a:ext cx="772831" cy="160666"/>
      </dsp:txXfrm>
    </dsp:sp>
    <dsp:sp modelId="{5A6AA2CE-8EED-D343-87CA-3DE361123245}">
      <dsp:nvSpPr>
        <dsp:cNvPr id="0" name=""/>
        <dsp:cNvSpPr/>
      </dsp:nvSpPr>
      <dsp:spPr bwMode="auto">
        <a:xfrm rot="249558">
          <a:off x="5254977" y="1932457"/>
          <a:ext cx="225103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251034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324218" y="1879683"/>
        <a:ext cx="112551" cy="112551"/>
      </dsp:txXfrm>
    </dsp:sp>
    <dsp:sp modelId="{D8D37109-9088-A542-BB61-3C052F6592B8}">
      <dsp:nvSpPr>
        <dsp:cNvPr id="0" name=""/>
        <dsp:cNvSpPr/>
      </dsp:nvSpPr>
      <dsp:spPr bwMode="auto">
        <a:xfrm>
          <a:off x="7503047" y="1932260"/>
          <a:ext cx="849607" cy="17066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08046" y="1937259"/>
        <a:ext cx="839609" cy="160666"/>
      </dsp:txXfrm>
    </dsp:sp>
    <dsp:sp modelId="{32C00A08-2524-CC4C-8ECE-4B2879C29345}">
      <dsp:nvSpPr>
        <dsp:cNvPr id="0" name=""/>
        <dsp:cNvSpPr/>
      </dsp:nvSpPr>
      <dsp:spPr bwMode="auto">
        <a:xfrm rot="19999881">
          <a:off x="2454479" y="2710276"/>
          <a:ext cx="166739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66739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46491" y="2672092"/>
        <a:ext cx="83369" cy="83369"/>
      </dsp:txXfrm>
    </dsp:sp>
    <dsp:sp modelId="{2DD56CCE-BD0C-DC40-BFEB-8AC1C314DEB8}">
      <dsp:nvSpPr>
        <dsp:cNvPr id="0" name=""/>
        <dsp:cNvSpPr/>
      </dsp:nvSpPr>
      <dsp:spPr bwMode="auto">
        <a:xfrm>
          <a:off x="4033182" y="2127251"/>
          <a:ext cx="1751749" cy="42467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2. </a:t>
          </a:r>
          <a:r>
            <a:rPr lang="de-DE" sz="900" kern="1200" dirty="0" err="1">
              <a:solidFill>
                <a:schemeClr val="tx1"/>
              </a:solidFill>
            </a:rPr>
            <a:t>formally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appointed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implementation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leader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4045620" y="2139689"/>
        <a:ext cx="1726873" cy="399799"/>
      </dsp:txXfrm>
    </dsp:sp>
    <dsp:sp modelId="{5BB012E5-9922-054F-AFC9-1F650AEC4AE6}">
      <dsp:nvSpPr>
        <dsp:cNvPr id="0" name=""/>
        <dsp:cNvSpPr/>
      </dsp:nvSpPr>
      <dsp:spPr bwMode="auto">
        <a:xfrm rot="21391189">
          <a:off x="5783345" y="2283886"/>
          <a:ext cx="1719887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719887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600292" y="2244390"/>
        <a:ext cx="85994" cy="85994"/>
      </dsp:txXfrm>
    </dsp:sp>
    <dsp:sp modelId="{A1EE7D06-55C3-404E-B365-F5F26EFD03AE}">
      <dsp:nvSpPr>
        <dsp:cNvPr id="0" name=""/>
        <dsp:cNvSpPr/>
      </dsp:nvSpPr>
      <dsp:spPr bwMode="auto">
        <a:xfrm>
          <a:off x="7501647" y="2149854"/>
          <a:ext cx="782829" cy="17066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506646" y="2154853"/>
        <a:ext cx="772831" cy="160666"/>
      </dsp:txXfrm>
    </dsp:sp>
    <dsp:sp modelId="{9DBFFB98-C6AF-9949-9FCD-7C7BF1D33CBF}">
      <dsp:nvSpPr>
        <dsp:cNvPr id="0" name=""/>
        <dsp:cNvSpPr/>
      </dsp:nvSpPr>
      <dsp:spPr bwMode="auto">
        <a:xfrm rot="221972">
          <a:off x="5783136" y="2391676"/>
          <a:ext cx="172301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723019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601570" y="2352102"/>
        <a:ext cx="86150" cy="86150"/>
      </dsp:txXfrm>
    </dsp:sp>
    <dsp:sp modelId="{E0B6CF2E-C01E-4F4F-8F3C-5060D53BFD7F}">
      <dsp:nvSpPr>
        <dsp:cNvPr id="0" name=""/>
        <dsp:cNvSpPr/>
      </dsp:nvSpPr>
      <dsp:spPr bwMode="auto">
        <a:xfrm>
          <a:off x="7504360" y="2365433"/>
          <a:ext cx="849607" cy="17066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09359" y="2370432"/>
        <a:ext cx="839609" cy="160666"/>
      </dsp:txXfrm>
    </dsp:sp>
    <dsp:sp modelId="{A84A30E0-7E01-AB44-B159-7AA61A5D61E5}">
      <dsp:nvSpPr>
        <dsp:cNvPr id="0" name=""/>
        <dsp:cNvSpPr/>
      </dsp:nvSpPr>
      <dsp:spPr bwMode="auto">
        <a:xfrm rot="20887675">
          <a:off x="2526748" y="2926522"/>
          <a:ext cx="153545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53545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56088" y="2891636"/>
        <a:ext cx="76772" cy="76772"/>
      </dsp:txXfrm>
    </dsp:sp>
    <dsp:sp modelId="{008C9C36-CEDA-5F4B-87C3-08E671324A8B}">
      <dsp:nvSpPr>
        <dsp:cNvPr id="0" name=""/>
        <dsp:cNvSpPr/>
      </dsp:nvSpPr>
      <dsp:spPr bwMode="auto">
        <a:xfrm>
          <a:off x="4045779" y="2642910"/>
          <a:ext cx="1212680" cy="258339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3. </a:t>
          </a:r>
          <a:r>
            <a:rPr lang="de-DE" sz="900" kern="1200" dirty="0" err="1">
              <a:solidFill>
                <a:schemeClr val="tx1"/>
              </a:solidFill>
            </a:rPr>
            <a:t>champion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053345" y="2650476"/>
        <a:ext cx="1197548" cy="243207"/>
      </dsp:txXfrm>
    </dsp:sp>
    <dsp:sp modelId="{B67ECCBE-6BBB-0D46-897E-699A97DA7D0B}">
      <dsp:nvSpPr>
        <dsp:cNvPr id="0" name=""/>
        <dsp:cNvSpPr/>
      </dsp:nvSpPr>
      <dsp:spPr bwMode="auto">
        <a:xfrm rot="21429357">
          <a:off x="5257073" y="2712758"/>
          <a:ext cx="2250062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250062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325853" y="2660007"/>
        <a:ext cx="112503" cy="112503"/>
      </dsp:txXfrm>
    </dsp:sp>
    <dsp:sp modelId="{9145EC4A-53A1-9A4B-AE62-DF2F52C8A21A}">
      <dsp:nvSpPr>
        <dsp:cNvPr id="0" name=""/>
        <dsp:cNvSpPr/>
      </dsp:nvSpPr>
      <dsp:spPr bwMode="auto">
        <a:xfrm>
          <a:off x="7505750" y="2577799"/>
          <a:ext cx="708967" cy="16527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10591" y="2582640"/>
        <a:ext cx="699285" cy="155594"/>
      </dsp:txXfrm>
    </dsp:sp>
    <dsp:sp modelId="{F0B45389-5E0B-9E48-9FFF-6F5A425FBBBB}">
      <dsp:nvSpPr>
        <dsp:cNvPr id="0" name=""/>
        <dsp:cNvSpPr/>
      </dsp:nvSpPr>
      <dsp:spPr bwMode="auto">
        <a:xfrm rot="117454">
          <a:off x="5257803" y="2806982"/>
          <a:ext cx="224846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248469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325826" y="2754272"/>
        <a:ext cx="112423" cy="112423"/>
      </dsp:txXfrm>
    </dsp:sp>
    <dsp:sp modelId="{CF11F0D7-DF12-1E45-A76A-D726E390418A}">
      <dsp:nvSpPr>
        <dsp:cNvPr id="0" name=""/>
        <dsp:cNvSpPr/>
      </dsp:nvSpPr>
      <dsp:spPr bwMode="auto">
        <a:xfrm>
          <a:off x="7505617" y="2781673"/>
          <a:ext cx="900002" cy="13442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509554" y="2785610"/>
        <a:ext cx="892128" cy="126552"/>
      </dsp:txXfrm>
    </dsp:sp>
    <dsp:sp modelId="{8BF63B99-4366-5F4F-B6AD-53CDA47B69B5}">
      <dsp:nvSpPr>
        <dsp:cNvPr id="0" name=""/>
        <dsp:cNvSpPr/>
      </dsp:nvSpPr>
      <dsp:spPr bwMode="auto">
        <a:xfrm rot="165616">
          <a:off x="2542305" y="3120383"/>
          <a:ext cx="149174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491741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50882" y="3086591"/>
        <a:ext cx="74587" cy="74587"/>
      </dsp:txXfrm>
    </dsp:sp>
    <dsp:sp modelId="{229775BF-7673-C044-A391-CF6E2A6BED9B}">
      <dsp:nvSpPr>
        <dsp:cNvPr id="0" name=""/>
        <dsp:cNvSpPr/>
      </dsp:nvSpPr>
      <dsp:spPr bwMode="auto">
        <a:xfrm>
          <a:off x="4033182" y="2966750"/>
          <a:ext cx="1194486" cy="38610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4. </a:t>
          </a:r>
          <a:r>
            <a:rPr lang="de-DE" sz="900" kern="1200" dirty="0" err="1">
              <a:solidFill>
                <a:schemeClr val="tx1"/>
              </a:solidFill>
            </a:rPr>
            <a:t>external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change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agent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044491" y="2978059"/>
        <a:ext cx="1171868" cy="363487"/>
      </dsp:txXfrm>
    </dsp:sp>
    <dsp:sp modelId="{6CED7B82-6A6D-DB43-864C-B72ADDBCF937}">
      <dsp:nvSpPr>
        <dsp:cNvPr id="0" name=""/>
        <dsp:cNvSpPr/>
      </dsp:nvSpPr>
      <dsp:spPr bwMode="auto">
        <a:xfrm rot="21447204">
          <a:off x="5226542" y="3105622"/>
          <a:ext cx="2281222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281222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310122" y="3052093"/>
        <a:ext cx="114061" cy="114061"/>
      </dsp:txXfrm>
    </dsp:sp>
    <dsp:sp modelId="{4BD6DB7F-51DF-DC44-8C6B-B89B3D5F3A44}">
      <dsp:nvSpPr>
        <dsp:cNvPr id="0" name=""/>
        <dsp:cNvSpPr/>
      </dsp:nvSpPr>
      <dsp:spPr bwMode="auto">
        <a:xfrm>
          <a:off x="7506638" y="2980095"/>
          <a:ext cx="753735" cy="15669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511227" y="2984684"/>
        <a:ext cx="744557" cy="147519"/>
      </dsp:txXfrm>
    </dsp:sp>
    <dsp:sp modelId="{E6CF98B1-B977-2642-B66E-D72781302CAE}">
      <dsp:nvSpPr>
        <dsp:cNvPr id="0" name=""/>
        <dsp:cNvSpPr/>
      </dsp:nvSpPr>
      <dsp:spPr bwMode="auto">
        <a:xfrm rot="152850">
          <a:off x="5226541" y="3206970"/>
          <a:ext cx="227989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279894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800" kern="1200">
            <a:solidFill>
              <a:schemeClr val="tx1"/>
            </a:solidFill>
          </a:endParaRPr>
        </a:p>
      </dsp:txBody>
      <dsp:txXfrm>
        <a:off x="6309491" y="3153474"/>
        <a:ext cx="113994" cy="113994"/>
      </dsp:txXfrm>
    </dsp:sp>
    <dsp:sp modelId="{B85BE961-3B40-104E-9F45-6555D118D741}">
      <dsp:nvSpPr>
        <dsp:cNvPr id="0" name=""/>
        <dsp:cNvSpPr/>
      </dsp:nvSpPr>
      <dsp:spPr bwMode="auto">
        <a:xfrm>
          <a:off x="7505309" y="3174604"/>
          <a:ext cx="835347" cy="17307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510378" y="3179673"/>
        <a:ext cx="825209" cy="162932"/>
      </dsp:txXfrm>
    </dsp:sp>
    <dsp:sp modelId="{A0EDB9A3-AF4E-FB4B-BC4D-3143CD2A6C64}">
      <dsp:nvSpPr>
        <dsp:cNvPr id="0" name=""/>
        <dsp:cNvSpPr/>
      </dsp:nvSpPr>
      <dsp:spPr bwMode="auto">
        <a:xfrm rot="1469519">
          <a:off x="2469906" y="3422013"/>
          <a:ext cx="162844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628445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43418" y="3384803"/>
        <a:ext cx="81422" cy="81422"/>
      </dsp:txXfrm>
    </dsp:sp>
    <dsp:sp modelId="{50D12972-DDF3-564A-801D-490552D045CF}">
      <dsp:nvSpPr>
        <dsp:cNvPr id="0" name=""/>
        <dsp:cNvSpPr/>
      </dsp:nvSpPr>
      <dsp:spPr bwMode="auto">
        <a:xfrm>
          <a:off x="4025088" y="3588403"/>
          <a:ext cx="1323370" cy="34932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5. </a:t>
          </a:r>
          <a:r>
            <a:rPr lang="de-DE" sz="900" kern="1200" dirty="0" err="1">
              <a:solidFill>
                <a:schemeClr val="tx1"/>
              </a:solidFill>
            </a:rPr>
            <a:t>key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stakeholders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</a:t>
          </a:r>
          <a:r>
            <a:rPr lang="de-DE" sz="900" kern="1200" dirty="0" err="1" smtClean="0">
              <a:solidFill>
                <a:schemeClr val="tx1"/>
              </a:solidFill>
            </a:rPr>
            <a:t>staff</a:t>
          </a:r>
          <a:r>
            <a:rPr lang="de-DE" sz="900" kern="1200" dirty="0" smtClean="0">
              <a:solidFill>
                <a:schemeClr val="tx1"/>
              </a:solidFill>
            </a:rPr>
            <a:t>] [7]</a:t>
          </a:r>
          <a:endParaRPr kern="1200" dirty="0"/>
        </a:p>
      </dsp:txBody>
      <dsp:txXfrm>
        <a:off x="4035319" y="3598634"/>
        <a:ext cx="1302908" cy="328858"/>
      </dsp:txXfrm>
    </dsp:sp>
    <dsp:sp modelId="{82FA1B59-43CF-0E4C-8AA8-61810ABD93F1}">
      <dsp:nvSpPr>
        <dsp:cNvPr id="0" name=""/>
        <dsp:cNvSpPr/>
      </dsp:nvSpPr>
      <dsp:spPr bwMode="auto">
        <a:xfrm rot="20576483">
          <a:off x="5333032" y="3656708"/>
          <a:ext cx="70124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0124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666122" y="3642678"/>
        <a:ext cx="35062" cy="35062"/>
      </dsp:txXfrm>
    </dsp:sp>
    <dsp:sp modelId="{36C7B595-F14F-DD49-AC54-F744A204554E}">
      <dsp:nvSpPr>
        <dsp:cNvPr id="0" name=""/>
        <dsp:cNvSpPr/>
      </dsp:nvSpPr>
      <dsp:spPr bwMode="auto">
        <a:xfrm>
          <a:off x="6018848" y="3464431"/>
          <a:ext cx="852007" cy="18584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strategy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6024291" y="3469874"/>
        <a:ext cx="841121" cy="174961"/>
      </dsp:txXfrm>
    </dsp:sp>
    <dsp:sp modelId="{88BC285D-634C-624B-A599-E6EEA174514C}">
      <dsp:nvSpPr>
        <dsp:cNvPr id="0" name=""/>
        <dsp:cNvSpPr/>
      </dsp:nvSpPr>
      <dsp:spPr bwMode="auto">
        <a:xfrm rot="21141074">
          <a:off x="6868002" y="3511166"/>
          <a:ext cx="641432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641432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72683" y="3498632"/>
        <a:ext cx="32071" cy="32071"/>
      </dsp:txXfrm>
    </dsp:sp>
    <dsp:sp modelId="{A97C2C78-98F9-7948-ABE5-6D12FD4D2AB4}">
      <dsp:nvSpPr>
        <dsp:cNvPr id="0" name=""/>
        <dsp:cNvSpPr/>
      </dsp:nvSpPr>
      <dsp:spPr bwMode="auto">
        <a:xfrm>
          <a:off x="7506581" y="3388634"/>
          <a:ext cx="754987" cy="16669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511463" y="3393516"/>
        <a:ext cx="745223" cy="156928"/>
      </dsp:txXfrm>
    </dsp:sp>
    <dsp:sp modelId="{9594961E-0A9C-5547-992D-C336F3B546D3}">
      <dsp:nvSpPr>
        <dsp:cNvPr id="0" name=""/>
        <dsp:cNvSpPr/>
      </dsp:nvSpPr>
      <dsp:spPr bwMode="auto">
        <a:xfrm rot="679274">
          <a:off x="6864576" y="3617207"/>
          <a:ext cx="64544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64544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71161" y="3604572"/>
        <a:ext cx="32272" cy="32272"/>
      </dsp:txXfrm>
    </dsp:sp>
    <dsp:sp modelId="{F6D86EB7-4724-564E-8242-E395031FEEE0}">
      <dsp:nvSpPr>
        <dsp:cNvPr id="0" name=""/>
        <dsp:cNvSpPr/>
      </dsp:nvSpPr>
      <dsp:spPr bwMode="auto">
        <a:xfrm>
          <a:off x="7503740" y="3604401"/>
          <a:ext cx="906691" cy="15932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7508406" y="3609067"/>
        <a:ext cx="897359" cy="149989"/>
      </dsp:txXfrm>
    </dsp:sp>
    <dsp:sp modelId="{456F8D93-19CB-7B4E-8957-7067B6510C2B}">
      <dsp:nvSpPr>
        <dsp:cNvPr id="0" name=""/>
        <dsp:cNvSpPr/>
      </dsp:nvSpPr>
      <dsp:spPr bwMode="auto">
        <a:xfrm rot="941646">
          <a:off x="5335207" y="3855706"/>
          <a:ext cx="710857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10857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672865" y="3841436"/>
        <a:ext cx="35542" cy="35542"/>
      </dsp:txXfrm>
    </dsp:sp>
    <dsp:sp modelId="{B171620A-39BD-4E47-B7D8-AD0DA8D32742}">
      <dsp:nvSpPr>
        <dsp:cNvPr id="0" name=""/>
        <dsp:cNvSpPr/>
      </dsp:nvSpPr>
      <dsp:spPr bwMode="auto">
        <a:xfrm>
          <a:off x="6032815" y="3858991"/>
          <a:ext cx="820878" cy="19272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outcome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6038460" y="3864636"/>
        <a:ext cx="809588" cy="181430"/>
      </dsp:txXfrm>
    </dsp:sp>
    <dsp:sp modelId="{D26FE77A-6AB4-564E-B8FC-B0145B4D777F}">
      <dsp:nvSpPr>
        <dsp:cNvPr id="0" name=""/>
        <dsp:cNvSpPr/>
      </dsp:nvSpPr>
      <dsp:spPr bwMode="auto">
        <a:xfrm rot="21237735">
          <a:off x="6851871" y="3917307"/>
          <a:ext cx="65681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656819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63860" y="3904388"/>
        <a:ext cx="32840" cy="32840"/>
      </dsp:txXfrm>
    </dsp:sp>
    <dsp:sp modelId="{2E4F1A94-CBB4-1144-8F32-C9673892F64E}">
      <dsp:nvSpPr>
        <dsp:cNvPr id="0" name=""/>
        <dsp:cNvSpPr/>
      </dsp:nvSpPr>
      <dsp:spPr bwMode="auto">
        <a:xfrm>
          <a:off x="7506869" y="3808547"/>
          <a:ext cx="734777" cy="15543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[0]</a:t>
          </a:r>
          <a:endParaRPr kern="1200" dirty="0"/>
        </a:p>
      </dsp:txBody>
      <dsp:txXfrm>
        <a:off x="7511422" y="3813100"/>
        <a:ext cx="725671" cy="146329"/>
      </dsp:txXfrm>
    </dsp:sp>
    <dsp:sp modelId="{E489AB79-DA4E-7941-9232-9D1200C9B829}">
      <dsp:nvSpPr>
        <dsp:cNvPr id="0" name=""/>
        <dsp:cNvSpPr/>
      </dsp:nvSpPr>
      <dsp:spPr bwMode="auto">
        <a:xfrm rot="701986">
          <a:off x="6846710" y="4020008"/>
          <a:ext cx="67221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672219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66014" y="4006704"/>
        <a:ext cx="33610" cy="33610"/>
      </dsp:txXfrm>
    </dsp:sp>
    <dsp:sp modelId="{305D33AF-E7A1-2643-AAD8-55DE63C9FE2D}">
      <dsp:nvSpPr>
        <dsp:cNvPr id="0" name=""/>
        <dsp:cNvSpPr/>
      </dsp:nvSpPr>
      <dsp:spPr bwMode="auto">
        <a:xfrm>
          <a:off x="7511947" y="3997369"/>
          <a:ext cx="837902" cy="18859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17471" y="4002893"/>
        <a:ext cx="826854" cy="177546"/>
      </dsp:txXfrm>
    </dsp:sp>
    <dsp:sp modelId="{569579B5-1861-FC4D-8ABD-B6F2D66FEEE9}">
      <dsp:nvSpPr>
        <dsp:cNvPr id="0" name=""/>
        <dsp:cNvSpPr/>
      </dsp:nvSpPr>
      <dsp:spPr bwMode="auto">
        <a:xfrm rot="2694366">
          <a:off x="2235495" y="3828967"/>
          <a:ext cx="210923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109231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3237380" y="3779737"/>
        <a:ext cx="105461" cy="105461"/>
      </dsp:txXfrm>
    </dsp:sp>
    <dsp:sp modelId="{D615CE50-3D06-B042-AE58-BAFE8E2D00A3}">
      <dsp:nvSpPr>
        <dsp:cNvPr id="0" name=""/>
        <dsp:cNvSpPr/>
      </dsp:nvSpPr>
      <dsp:spPr bwMode="auto">
        <a:xfrm>
          <a:off x="4037064" y="4351044"/>
          <a:ext cx="1473335" cy="451853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6. </a:t>
          </a:r>
          <a:r>
            <a:rPr lang="de-DE" sz="900" kern="1200" dirty="0" err="1">
              <a:solidFill>
                <a:schemeClr val="tx1"/>
              </a:solidFill>
            </a:rPr>
            <a:t>innovation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participants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</a:t>
          </a:r>
          <a:r>
            <a:rPr lang="de-DE" sz="900" kern="1200" dirty="0" err="1" smtClean="0">
              <a:solidFill>
                <a:schemeClr val="tx1"/>
              </a:solidFill>
            </a:rPr>
            <a:t>patients</a:t>
          </a:r>
          <a:r>
            <a:rPr lang="de-DE" sz="900" kern="1200" dirty="0" smtClean="0">
              <a:solidFill>
                <a:schemeClr val="tx1"/>
              </a:solidFill>
            </a:rPr>
            <a:t>] [8]</a:t>
          </a:r>
          <a:endParaRPr kern="1200" dirty="0"/>
        </a:p>
      </dsp:txBody>
      <dsp:txXfrm>
        <a:off x="4050298" y="4364278"/>
        <a:ext cx="1446867" cy="425385"/>
      </dsp:txXfrm>
    </dsp:sp>
    <dsp:sp modelId="{2C498384-E018-C14A-BB8F-66905944BE06}">
      <dsp:nvSpPr>
        <dsp:cNvPr id="0" name=""/>
        <dsp:cNvSpPr/>
      </dsp:nvSpPr>
      <dsp:spPr bwMode="auto">
        <a:xfrm rot="20464019">
          <a:off x="5494766" y="4479704"/>
          <a:ext cx="57797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57797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69302" y="4468756"/>
        <a:ext cx="28898" cy="28898"/>
      </dsp:txXfrm>
    </dsp:sp>
    <dsp:sp modelId="{94568856-076C-D444-B408-8EA25D223EE4}">
      <dsp:nvSpPr>
        <dsp:cNvPr id="0" name=""/>
        <dsp:cNvSpPr/>
      </dsp:nvSpPr>
      <dsp:spPr bwMode="auto">
        <a:xfrm>
          <a:off x="6057102" y="4292059"/>
          <a:ext cx="733218" cy="19476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outcome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6062806" y="4297763"/>
        <a:ext cx="721810" cy="183354"/>
      </dsp:txXfrm>
    </dsp:sp>
    <dsp:sp modelId="{D434F8FB-0298-BB4D-B08B-77A9B3002123}">
      <dsp:nvSpPr>
        <dsp:cNvPr id="0" name=""/>
        <dsp:cNvSpPr/>
      </dsp:nvSpPr>
      <dsp:spPr bwMode="auto">
        <a:xfrm rot="21141437">
          <a:off x="6787086" y="4337520"/>
          <a:ext cx="72813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28135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32951" y="4322818"/>
        <a:ext cx="36406" cy="36406"/>
      </dsp:txXfrm>
    </dsp:sp>
    <dsp:sp modelId="{F9C0AC77-6D17-214B-BB6E-6C98162F40A7}">
      <dsp:nvSpPr>
        <dsp:cNvPr id="0" name=""/>
        <dsp:cNvSpPr/>
      </dsp:nvSpPr>
      <dsp:spPr bwMode="auto">
        <a:xfrm>
          <a:off x="7511988" y="4214275"/>
          <a:ext cx="680443" cy="15665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516576" y="4218863"/>
        <a:ext cx="671267" cy="147478"/>
      </dsp:txXfrm>
    </dsp:sp>
    <dsp:sp modelId="{5E0EE5E5-C5CC-5548-815C-E4CD6ED7C044}">
      <dsp:nvSpPr>
        <dsp:cNvPr id="0" name=""/>
        <dsp:cNvSpPr/>
      </dsp:nvSpPr>
      <dsp:spPr bwMode="auto">
        <a:xfrm rot="499084">
          <a:off x="6786450" y="4439162"/>
          <a:ext cx="73579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3579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35952" y="4424269"/>
        <a:ext cx="36789" cy="36789"/>
      </dsp:txXfrm>
    </dsp:sp>
    <dsp:sp modelId="{09FDCD96-813E-8149-B4F3-C6154A8D8915}">
      <dsp:nvSpPr>
        <dsp:cNvPr id="0" name=""/>
        <dsp:cNvSpPr/>
      </dsp:nvSpPr>
      <dsp:spPr bwMode="auto">
        <a:xfrm>
          <a:off x="7518374" y="4403043"/>
          <a:ext cx="770416" cy="18568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523813" y="4408482"/>
        <a:ext cx="759538" cy="174807"/>
      </dsp:txXfrm>
    </dsp:sp>
    <dsp:sp modelId="{405437D5-4C68-5748-99BC-414166A6B230}">
      <dsp:nvSpPr>
        <dsp:cNvPr id="0" name=""/>
        <dsp:cNvSpPr/>
      </dsp:nvSpPr>
      <dsp:spPr bwMode="auto">
        <a:xfrm rot="1301178">
          <a:off x="5489047" y="4684950"/>
          <a:ext cx="60337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603374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5775650" y="4673367"/>
        <a:ext cx="30168" cy="30168"/>
      </dsp:txXfrm>
    </dsp:sp>
    <dsp:sp modelId="{2B92DAE9-3AAC-AE4C-8055-FBEC001988BA}">
      <dsp:nvSpPr>
        <dsp:cNvPr id="0" name=""/>
        <dsp:cNvSpPr/>
      </dsp:nvSpPr>
      <dsp:spPr bwMode="auto">
        <a:xfrm>
          <a:off x="6071069" y="4700070"/>
          <a:ext cx="786496" cy="199724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strategy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6076919" y="4705920"/>
        <a:ext cx="774796" cy="188024"/>
      </dsp:txXfrm>
    </dsp:sp>
    <dsp:sp modelId="{C49400E3-3854-7047-9313-37ACBC4B8C19}">
      <dsp:nvSpPr>
        <dsp:cNvPr id="0" name=""/>
        <dsp:cNvSpPr/>
      </dsp:nvSpPr>
      <dsp:spPr bwMode="auto">
        <a:xfrm rot="21095800">
          <a:off x="6853959" y="4747342"/>
          <a:ext cx="67180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67180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73065" y="4734048"/>
        <a:ext cx="33590" cy="33590"/>
      </dsp:txXfrm>
    </dsp:sp>
    <dsp:sp modelId="{D1C1C9AA-346B-1F42-9676-CBE63CB98B48}">
      <dsp:nvSpPr>
        <dsp:cNvPr id="0" name=""/>
        <dsp:cNvSpPr/>
      </dsp:nvSpPr>
      <dsp:spPr bwMode="auto">
        <a:xfrm>
          <a:off x="7522154" y="4613232"/>
          <a:ext cx="684541" cy="17704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27339" y="4618417"/>
        <a:ext cx="674171" cy="166675"/>
      </dsp:txXfrm>
    </dsp:sp>
    <dsp:sp modelId="{5CE5748B-3C5D-304E-AEEF-BB2750DDE404}">
      <dsp:nvSpPr>
        <dsp:cNvPr id="0" name=""/>
        <dsp:cNvSpPr/>
      </dsp:nvSpPr>
      <dsp:spPr bwMode="auto">
        <a:xfrm rot="543134">
          <a:off x="6853351" y="4849672"/>
          <a:ext cx="676792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676792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7174827" y="4836254"/>
        <a:ext cx="33839" cy="33839"/>
      </dsp:txXfrm>
    </dsp:sp>
    <dsp:sp modelId="{7489D4B7-D661-574E-BC66-ABBA501B8EAC}">
      <dsp:nvSpPr>
        <dsp:cNvPr id="0" name=""/>
        <dsp:cNvSpPr/>
      </dsp:nvSpPr>
      <dsp:spPr bwMode="auto">
        <a:xfrm>
          <a:off x="7525929" y="4818591"/>
          <a:ext cx="813030" cy="17564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[5]</a:t>
          </a:r>
          <a:endParaRPr kern="1200" dirty="0"/>
        </a:p>
      </dsp:txBody>
      <dsp:txXfrm>
        <a:off x="7531074" y="4823736"/>
        <a:ext cx="802740" cy="165357"/>
      </dsp:txXfrm>
    </dsp:sp>
    <dsp:sp modelId="{ED86859C-0AE9-924B-8005-045C89899370}">
      <dsp:nvSpPr>
        <dsp:cNvPr id="0" name=""/>
        <dsp:cNvSpPr/>
      </dsp:nvSpPr>
      <dsp:spPr bwMode="auto">
        <a:xfrm rot="3605025">
          <a:off x="60221" y="4258859"/>
          <a:ext cx="220439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204394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1107308" y="4207251"/>
        <a:ext cx="110219" cy="110219"/>
      </dsp:txXfrm>
    </dsp:sp>
    <dsp:sp modelId="{2F388E23-5C51-874C-BA46-F7C492317870}">
      <dsp:nvSpPr>
        <dsp:cNvPr id="0" name=""/>
        <dsp:cNvSpPr/>
      </dsp:nvSpPr>
      <dsp:spPr bwMode="auto">
        <a:xfrm>
          <a:off x="1712121" y="4926712"/>
          <a:ext cx="812609" cy="58196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C. </a:t>
          </a:r>
          <a:r>
            <a:rPr lang="de-DE" sz="900" kern="1200" dirty="0" err="1">
              <a:solidFill>
                <a:schemeClr val="tx1"/>
              </a:solidFill>
            </a:rPr>
            <a:t>executing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[9]</a:t>
          </a:r>
          <a:endParaRPr kern="1200" dirty="0"/>
        </a:p>
      </dsp:txBody>
      <dsp:txXfrm>
        <a:off x="1729166" y="4943757"/>
        <a:ext cx="778519" cy="547878"/>
      </dsp:txXfrm>
    </dsp:sp>
    <dsp:sp modelId="{37D45444-3AB2-8B43-8FB7-AACBD68C5541}">
      <dsp:nvSpPr>
        <dsp:cNvPr id="0" name=""/>
        <dsp:cNvSpPr/>
      </dsp:nvSpPr>
      <dsp:spPr bwMode="auto">
        <a:xfrm rot="21364366">
          <a:off x="2522972" y="5162911"/>
          <a:ext cx="149757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497574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34320" y="5128973"/>
        <a:ext cx="74878" cy="74878"/>
      </dsp:txXfrm>
    </dsp:sp>
    <dsp:sp modelId="{DE8021DA-4AA8-244F-91F6-0C4616CA1996}">
      <dsp:nvSpPr>
        <dsp:cNvPr id="0" name=""/>
        <dsp:cNvSpPr/>
      </dsp:nvSpPr>
      <dsp:spPr bwMode="auto">
        <a:xfrm>
          <a:off x="4018789" y="4933065"/>
          <a:ext cx="1329058" cy="36412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outcome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029454" y="4943730"/>
        <a:ext cx="1307728" cy="342796"/>
      </dsp:txXfrm>
    </dsp:sp>
    <dsp:sp modelId="{BA01D000-32AA-3B42-82CC-C0C942BA1AAF}">
      <dsp:nvSpPr>
        <dsp:cNvPr id="0" name=""/>
        <dsp:cNvSpPr/>
      </dsp:nvSpPr>
      <dsp:spPr bwMode="auto">
        <a:xfrm rot="21593972">
          <a:off x="5347846" y="5109716"/>
          <a:ext cx="217914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179141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6382938" y="5058739"/>
        <a:ext cx="108957" cy="108957"/>
      </dsp:txXfrm>
    </dsp:sp>
    <dsp:sp modelId="{43D8E907-3506-3847-98EE-804DA65B8641}">
      <dsp:nvSpPr>
        <dsp:cNvPr id="0" name=""/>
        <dsp:cNvSpPr/>
      </dsp:nvSpPr>
      <dsp:spPr bwMode="auto">
        <a:xfrm>
          <a:off x="7526986" y="5025157"/>
          <a:ext cx="790333" cy="17229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532032" y="5030203"/>
        <a:ext cx="780241" cy="162206"/>
      </dsp:txXfrm>
    </dsp:sp>
    <dsp:sp modelId="{73357521-0BA2-5648-9C84-046E63DFDAE7}">
      <dsp:nvSpPr>
        <dsp:cNvPr id="0" name=""/>
        <dsp:cNvSpPr/>
      </dsp:nvSpPr>
      <dsp:spPr bwMode="auto">
        <a:xfrm rot="303581">
          <a:off x="5343572" y="5208393"/>
          <a:ext cx="2194423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194423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6385923" y="5157034"/>
        <a:ext cx="109721" cy="109721"/>
      </dsp:txXfrm>
    </dsp:sp>
    <dsp:sp modelId="{0F71399B-4F95-4645-BF0E-3C057FAFEA0B}">
      <dsp:nvSpPr>
        <dsp:cNvPr id="0" name=""/>
        <dsp:cNvSpPr/>
      </dsp:nvSpPr>
      <dsp:spPr bwMode="auto">
        <a:xfrm>
          <a:off x="7533720" y="5225208"/>
          <a:ext cx="830911" cy="16690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38609" y="5230097"/>
        <a:ext cx="821133" cy="157129"/>
      </dsp:txXfrm>
    </dsp:sp>
    <dsp:sp modelId="{6DE6AFFE-E299-CC48-BE35-B7172EFD39F8}">
      <dsp:nvSpPr>
        <dsp:cNvPr id="0" name=""/>
        <dsp:cNvSpPr/>
      </dsp:nvSpPr>
      <dsp:spPr bwMode="auto">
        <a:xfrm rot="763880">
          <a:off x="2505683" y="5384930"/>
          <a:ext cx="154946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549464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41679" y="5349695"/>
        <a:ext cx="77473" cy="77473"/>
      </dsp:txXfrm>
    </dsp:sp>
    <dsp:sp modelId="{FBB76F07-635B-3149-A7CB-DD9B9DE91AF8}">
      <dsp:nvSpPr>
        <dsp:cNvPr id="0" name=""/>
        <dsp:cNvSpPr/>
      </dsp:nvSpPr>
      <dsp:spPr bwMode="auto">
        <a:xfrm>
          <a:off x="4036100" y="5371456"/>
          <a:ext cx="1686417" cy="375421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influence</a:t>
          </a:r>
          <a:r>
            <a:rPr lang="de-DE" sz="900" kern="1200" dirty="0">
              <a:solidFill>
                <a:schemeClr val="tx1"/>
              </a:solidFill>
            </a:rPr>
            <a:t> on </a:t>
          </a:r>
          <a:r>
            <a:rPr lang="de-DE" sz="900" kern="1200" dirty="0" err="1">
              <a:solidFill>
                <a:schemeClr val="tx1"/>
              </a:solidFill>
            </a:rPr>
            <a:t>executing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[8]</a:t>
          </a:r>
          <a:endParaRPr kern="1200" dirty="0"/>
        </a:p>
      </dsp:txBody>
      <dsp:txXfrm>
        <a:off x="4047096" y="5382452"/>
        <a:ext cx="1664425" cy="353429"/>
      </dsp:txXfrm>
    </dsp:sp>
    <dsp:sp modelId="{B34B36C9-0C87-F341-9388-249A22DC8571}">
      <dsp:nvSpPr>
        <dsp:cNvPr id="0" name=""/>
        <dsp:cNvSpPr/>
      </dsp:nvSpPr>
      <dsp:spPr bwMode="auto">
        <a:xfrm rot="21502489">
          <a:off x="5722152" y="5529910"/>
          <a:ext cx="181622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816221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584857" y="5488006"/>
        <a:ext cx="90811" cy="90811"/>
      </dsp:txXfrm>
    </dsp:sp>
    <dsp:sp modelId="{72722DB7-2FE2-1E48-AD5F-DAC612EB1A10}">
      <dsp:nvSpPr>
        <dsp:cNvPr id="0" name=""/>
        <dsp:cNvSpPr/>
      </dsp:nvSpPr>
      <dsp:spPr bwMode="auto">
        <a:xfrm>
          <a:off x="7538009" y="5420952"/>
          <a:ext cx="795411" cy="17340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[6]</a:t>
          </a:r>
          <a:endParaRPr kern="1200" dirty="0"/>
        </a:p>
      </dsp:txBody>
      <dsp:txXfrm>
        <a:off x="7543088" y="5426031"/>
        <a:ext cx="785253" cy="163250"/>
      </dsp:txXfrm>
    </dsp:sp>
    <dsp:sp modelId="{153A06ED-43A8-604E-9970-66336AF6B218}">
      <dsp:nvSpPr>
        <dsp:cNvPr id="0" name=""/>
        <dsp:cNvSpPr/>
      </dsp:nvSpPr>
      <dsp:spPr bwMode="auto">
        <a:xfrm rot="271040">
          <a:off x="5719677" y="5627672"/>
          <a:ext cx="182850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82850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600" kern="1200">
            <a:solidFill>
              <a:schemeClr val="tx1"/>
            </a:solidFill>
          </a:endParaRPr>
        </a:p>
      </dsp:txBody>
      <dsp:txXfrm>
        <a:off x="6588215" y="5585461"/>
        <a:ext cx="91425" cy="91425"/>
      </dsp:txXfrm>
    </dsp:sp>
    <dsp:sp modelId="{48A58C89-C749-9F4E-AF42-C36622623B59}">
      <dsp:nvSpPr>
        <dsp:cNvPr id="0" name=""/>
        <dsp:cNvSpPr/>
      </dsp:nvSpPr>
      <dsp:spPr bwMode="auto">
        <a:xfrm>
          <a:off x="7545338" y="5616338"/>
          <a:ext cx="864656" cy="17368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7550425" y="5621425"/>
        <a:ext cx="854482" cy="163511"/>
      </dsp:txXfrm>
    </dsp:sp>
    <dsp:sp modelId="{AF20C8A5-B3D2-AE4D-9164-1973181CDCDF}">
      <dsp:nvSpPr>
        <dsp:cNvPr id="0" name=""/>
        <dsp:cNvSpPr/>
      </dsp:nvSpPr>
      <dsp:spPr bwMode="auto">
        <a:xfrm rot="4224584">
          <a:off x="-426605" y="4776591"/>
          <a:ext cx="312715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12715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1100" kern="1200">
            <a:solidFill>
              <a:schemeClr val="tx1"/>
            </a:solidFill>
          </a:endParaRPr>
        </a:p>
      </dsp:txBody>
      <dsp:txXfrm>
        <a:off x="1058790" y="4701913"/>
        <a:ext cx="156357" cy="156357"/>
      </dsp:txXfrm>
    </dsp:sp>
    <dsp:sp modelId="{FF2CDE4D-9250-BD44-9B0D-498651183F1A}">
      <dsp:nvSpPr>
        <dsp:cNvPr id="0" name=""/>
        <dsp:cNvSpPr/>
      </dsp:nvSpPr>
      <dsp:spPr bwMode="auto">
        <a:xfrm>
          <a:off x="1661223" y="5922820"/>
          <a:ext cx="888220" cy="66067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D. </a:t>
          </a:r>
          <a:r>
            <a:rPr lang="de-DE" sz="900" kern="1200" dirty="0" err="1">
              <a:solidFill>
                <a:schemeClr val="tx1"/>
              </a:solidFill>
            </a:rPr>
            <a:t>reflecting</a:t>
          </a:r>
          <a:r>
            <a:rPr lang="de-DE" sz="900" kern="1200" dirty="0">
              <a:solidFill>
                <a:schemeClr val="tx1"/>
              </a:solidFill>
            </a:rPr>
            <a:t> &amp; </a:t>
          </a:r>
          <a:r>
            <a:rPr lang="de-DE" sz="900" kern="1200" dirty="0" err="1">
              <a:solidFill>
                <a:schemeClr val="tx1"/>
              </a:solidFill>
            </a:rPr>
            <a:t>evaluating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[4]</a:t>
          </a:r>
          <a:endParaRPr kern="1200" dirty="0"/>
        </a:p>
      </dsp:txBody>
      <dsp:txXfrm>
        <a:off x="1680574" y="5942171"/>
        <a:ext cx="849518" cy="621975"/>
      </dsp:txXfrm>
    </dsp:sp>
    <dsp:sp modelId="{DEB106AB-98A6-9243-8880-8EA8668487C0}">
      <dsp:nvSpPr>
        <dsp:cNvPr id="0" name=""/>
        <dsp:cNvSpPr/>
      </dsp:nvSpPr>
      <dsp:spPr bwMode="auto">
        <a:xfrm rot="20929144">
          <a:off x="2535026" y="6102360"/>
          <a:ext cx="1519246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519246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56668" y="6067880"/>
        <a:ext cx="75962" cy="75962"/>
      </dsp:txXfrm>
    </dsp:sp>
    <dsp:sp modelId="{2BC4365B-0561-3B4A-B483-C85C470CBF85}">
      <dsp:nvSpPr>
        <dsp:cNvPr id="0" name=""/>
        <dsp:cNvSpPr/>
      </dsp:nvSpPr>
      <dsp:spPr bwMode="auto">
        <a:xfrm>
          <a:off x="4039855" y="5788760"/>
          <a:ext cx="1464451" cy="33960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review</a:t>
          </a:r>
          <a:r>
            <a:rPr lang="de-DE" sz="900" kern="1200" dirty="0">
              <a:solidFill>
                <a:schemeClr val="tx1"/>
              </a:solidFill>
            </a:rPr>
            <a:t> &amp; </a:t>
          </a:r>
          <a:r>
            <a:rPr lang="de-DE" sz="900" kern="1200" dirty="0" err="1">
              <a:solidFill>
                <a:schemeClr val="tx1"/>
              </a:solidFill>
            </a:rPr>
            <a:t>outlook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[3]</a:t>
          </a:r>
          <a:endParaRPr kern="1200" dirty="0"/>
        </a:p>
      </dsp:txBody>
      <dsp:txXfrm>
        <a:off x="4049802" y="5798707"/>
        <a:ext cx="1444557" cy="319714"/>
      </dsp:txXfrm>
    </dsp:sp>
    <dsp:sp modelId="{40B3943E-4071-A44D-B90D-182D4C7F4A0E}">
      <dsp:nvSpPr>
        <dsp:cNvPr id="0" name=""/>
        <dsp:cNvSpPr/>
      </dsp:nvSpPr>
      <dsp:spPr bwMode="auto">
        <a:xfrm rot="21517502">
          <a:off x="5504015" y="5930718"/>
          <a:ext cx="2029177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029177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6467874" y="5883490"/>
        <a:ext cx="101458" cy="101458"/>
      </dsp:txXfrm>
    </dsp:sp>
    <dsp:sp modelId="{B46A752C-0C93-AD48-AD23-80D91C9021E3}">
      <dsp:nvSpPr>
        <dsp:cNvPr id="0" name=""/>
        <dsp:cNvSpPr/>
      </dsp:nvSpPr>
      <dsp:spPr bwMode="auto">
        <a:xfrm>
          <a:off x="7532900" y="5822890"/>
          <a:ext cx="797981" cy="173967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37995" y="5827985"/>
        <a:ext cx="787791" cy="163777"/>
      </dsp:txXfrm>
    </dsp:sp>
    <dsp:sp modelId="{B0FBEF4F-8050-E04F-A26A-1DE99D832AA7}">
      <dsp:nvSpPr>
        <dsp:cNvPr id="0" name=""/>
        <dsp:cNvSpPr/>
      </dsp:nvSpPr>
      <dsp:spPr bwMode="auto">
        <a:xfrm rot="261894">
          <a:off x="5501369" y="6032146"/>
          <a:ext cx="202560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025604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700" kern="1200">
            <a:solidFill>
              <a:schemeClr val="tx1"/>
            </a:solidFill>
          </a:endParaRPr>
        </a:p>
      </dsp:txBody>
      <dsp:txXfrm>
        <a:off x="6463531" y="5985007"/>
        <a:ext cx="101280" cy="101280"/>
      </dsp:txXfrm>
    </dsp:sp>
    <dsp:sp modelId="{531AA23B-8DC9-1748-907A-64CF981A82BD}">
      <dsp:nvSpPr>
        <dsp:cNvPr id="0" name=""/>
        <dsp:cNvSpPr/>
      </dsp:nvSpPr>
      <dsp:spPr bwMode="auto">
        <a:xfrm>
          <a:off x="7524036" y="6026854"/>
          <a:ext cx="857752" cy="171752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round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529066" y="6031884"/>
        <a:ext cx="847692" cy="161692"/>
      </dsp:txXfrm>
    </dsp:sp>
    <dsp:sp modelId="{34EEF413-E21A-5F47-8ADF-BB82CEA2FAA9}">
      <dsp:nvSpPr>
        <dsp:cNvPr id="0" name=""/>
        <dsp:cNvSpPr/>
      </dsp:nvSpPr>
      <dsp:spPr bwMode="auto">
        <a:xfrm rot="353713">
          <a:off x="2545482" y="6326604"/>
          <a:ext cx="149833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498335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3257191" y="6292647"/>
        <a:ext cx="74916" cy="74916"/>
      </dsp:txXfrm>
    </dsp:sp>
    <dsp:sp modelId="{EC7B85AE-1BC5-5C4C-A92B-8E85D7E4F97D}">
      <dsp:nvSpPr>
        <dsp:cNvPr id="0" name=""/>
        <dsp:cNvSpPr/>
      </dsp:nvSpPr>
      <dsp:spPr bwMode="auto">
        <a:xfrm>
          <a:off x="4039855" y="6234484"/>
          <a:ext cx="2308658" cy="345135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tx1"/>
          </a:solidFill>
          <a:prstDash val="dash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>
              <a:solidFill>
                <a:schemeClr val="tx1"/>
              </a:solidFill>
            </a:rPr>
            <a:t>a </a:t>
          </a:r>
          <a:r>
            <a:rPr lang="de-DE" sz="900" kern="1200" dirty="0" err="1">
              <a:solidFill>
                <a:schemeClr val="tx1"/>
              </a:solidFill>
            </a:rPr>
            <a:t>strategy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to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improve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err="1">
              <a:solidFill>
                <a:schemeClr val="tx1"/>
              </a:solidFill>
            </a:rPr>
            <a:t>implementation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4049964" y="6244593"/>
        <a:ext cx="2288440" cy="324917"/>
      </dsp:txXfrm>
    </dsp:sp>
    <dsp:sp modelId="{16CF6E3A-A228-6B47-8894-1C21670F5C4A}">
      <dsp:nvSpPr>
        <dsp:cNvPr id="0" name=""/>
        <dsp:cNvSpPr/>
      </dsp:nvSpPr>
      <dsp:spPr bwMode="auto">
        <a:xfrm rot="21311075">
          <a:off x="6346427" y="6353935"/>
          <a:ext cx="118207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18207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07910" y="6327885"/>
        <a:ext cx="59103" cy="59103"/>
      </dsp:txXfrm>
    </dsp:sp>
    <dsp:sp modelId="{3FA67BF0-3CF5-334C-9667-1EB903ED89D9}">
      <dsp:nvSpPr>
        <dsp:cNvPr id="0" name=""/>
        <dsp:cNvSpPr/>
      </dsp:nvSpPr>
      <dsp:spPr bwMode="auto">
        <a:xfrm>
          <a:off x="7526411" y="6220241"/>
          <a:ext cx="807265" cy="17516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barrier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[1]</a:t>
          </a:r>
          <a:endParaRPr kern="1200" dirty="0"/>
        </a:p>
      </dsp:txBody>
      <dsp:txXfrm>
        <a:off x="7531541" y="6225371"/>
        <a:ext cx="797005" cy="164900"/>
      </dsp:txXfrm>
    </dsp:sp>
    <dsp:sp modelId="{FA7AE551-5E56-2740-9D5E-3041EC225568}">
      <dsp:nvSpPr>
        <dsp:cNvPr id="0" name=""/>
        <dsp:cNvSpPr/>
      </dsp:nvSpPr>
      <dsp:spPr bwMode="auto">
        <a:xfrm rot="289686">
          <a:off x="6346441" y="6452707"/>
          <a:ext cx="116808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168080" y="3501"/>
              </a:lnTo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endParaRPr lang="de-DE" sz="500" kern="1200">
            <a:solidFill>
              <a:schemeClr val="tx1"/>
            </a:solidFill>
          </a:endParaRPr>
        </a:p>
      </dsp:txBody>
      <dsp:txXfrm>
        <a:off x="6901279" y="6427006"/>
        <a:ext cx="58404" cy="58404"/>
      </dsp:txXfrm>
    </dsp:sp>
    <dsp:sp modelId="{FAEF9F54-803F-5F4B-9E5C-0428D1599B72}">
      <dsp:nvSpPr>
        <dsp:cNvPr id="0" name=""/>
        <dsp:cNvSpPr/>
      </dsp:nvSpPr>
      <dsp:spPr bwMode="auto">
        <a:xfrm>
          <a:off x="7512449" y="6418207"/>
          <a:ext cx="803377" cy="174316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de-DE" sz="900" kern="1200" dirty="0" err="1">
              <a:solidFill>
                <a:schemeClr val="tx1"/>
              </a:solidFill>
            </a:rPr>
            <a:t>facilitator</a:t>
          </a:r>
          <a:r>
            <a:rPr lang="de-DE" sz="900" kern="1200" dirty="0">
              <a:solidFill>
                <a:schemeClr val="tx1"/>
              </a:solidFill>
            </a:rPr>
            <a:t> </a:t>
          </a:r>
          <a:r>
            <a:rPr lang="de-DE" sz="900" kern="1200" dirty="0" smtClean="0">
              <a:solidFill>
                <a:schemeClr val="tx1"/>
              </a:solidFill>
            </a:rPr>
            <a:t>[2]</a:t>
          </a:r>
          <a:endParaRPr kern="1200" dirty="0"/>
        </a:p>
      </dsp:txBody>
      <dsp:txXfrm>
        <a:off x="7517555" y="6423313"/>
        <a:ext cx="793165" cy="164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50"/>
            </a:lvl1pPr>
            <a:lvl2pPr marL="503972" indent="0" algn="ctr">
              <a:buNone/>
              <a:defRPr sz="2200"/>
            </a:lvl2pPr>
            <a:lvl3pPr marL="1007943" indent="0" algn="ctr">
              <a:buNone/>
              <a:defRPr sz="2000"/>
            </a:lvl3pPr>
            <a:lvl4pPr marL="1511915" indent="0" algn="ctr">
              <a:buNone/>
              <a:defRPr sz="1750"/>
            </a:lvl4pPr>
            <a:lvl5pPr marL="2015886" indent="0" algn="ctr">
              <a:buNone/>
              <a:defRPr sz="1750"/>
            </a:lvl5pPr>
            <a:lvl6pPr marL="2519858" indent="0" algn="ctr">
              <a:buNone/>
              <a:defRPr sz="1750"/>
            </a:lvl6pPr>
            <a:lvl7pPr marL="3023829" indent="0" algn="ctr">
              <a:buNone/>
              <a:defRPr sz="1750"/>
            </a:lvl7pPr>
            <a:lvl8pPr marL="3527801" indent="0" algn="ctr">
              <a:buNone/>
              <a:defRPr sz="1750"/>
            </a:lvl8pPr>
            <a:lvl9pPr marL="4031772" indent="0" algn="ctr">
              <a:buNone/>
              <a:defRPr sz="175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7651329" y="402483"/>
            <a:ext cx="2305422" cy="6406475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735063" y="402483"/>
            <a:ext cx="6782619" cy="6406475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29494" y="1884671"/>
            <a:ext cx="9221689" cy="3144614"/>
          </a:xfrm>
        </p:spPr>
        <p:txBody>
          <a:bodyPr anchor="b"/>
          <a:lstStyle>
            <a:lvl1pPr>
              <a:defRPr sz="66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50">
                <a:solidFill>
                  <a:schemeClr val="tx1"/>
                </a:solidFill>
              </a:defRPr>
            </a:lvl1pPr>
            <a:lvl2pPr marL="50397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735062" y="2012414"/>
            <a:ext cx="4544021" cy="4796544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5412730" y="2012414"/>
            <a:ext cx="4544021" cy="4796544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36455" y="402484"/>
            <a:ext cx="9221689" cy="1461188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5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750" b="1"/>
            </a:lvl4pPr>
            <a:lvl5pPr marL="2015886" indent="0">
              <a:buNone/>
              <a:defRPr sz="1750" b="1"/>
            </a:lvl5pPr>
            <a:lvl6pPr marL="2519858" indent="0">
              <a:buNone/>
              <a:defRPr sz="1750" b="1"/>
            </a:lvl6pPr>
            <a:lvl7pPr marL="3023829" indent="0">
              <a:buNone/>
              <a:defRPr sz="1750" b="1"/>
            </a:lvl7pPr>
            <a:lvl8pPr marL="3527801" indent="0">
              <a:buNone/>
              <a:defRPr sz="1750" b="1"/>
            </a:lvl8pPr>
            <a:lvl9pPr marL="4031772" indent="0">
              <a:buNone/>
              <a:defRPr sz="17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36456" y="2761381"/>
            <a:ext cx="4523137" cy="406157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5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750" b="1"/>
            </a:lvl4pPr>
            <a:lvl5pPr marL="2015886" indent="0">
              <a:buNone/>
              <a:defRPr sz="1750" b="1"/>
            </a:lvl5pPr>
            <a:lvl6pPr marL="2519858" indent="0">
              <a:buNone/>
              <a:defRPr sz="1750" b="1"/>
            </a:lvl6pPr>
            <a:lvl7pPr marL="3023829" indent="0">
              <a:buNone/>
              <a:defRPr sz="1750" b="1"/>
            </a:lvl7pPr>
            <a:lvl8pPr marL="3527801" indent="0">
              <a:buNone/>
              <a:defRPr sz="1750" b="1"/>
            </a:lvl8pPr>
            <a:lvl9pPr marL="4031772" indent="0">
              <a:buNone/>
              <a:defRPr sz="175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5412731" y="2761381"/>
            <a:ext cx="4545413" cy="4061576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36455" y="503978"/>
            <a:ext cx="3448388" cy="1763924"/>
          </a:xfrm>
        </p:spPr>
        <p:txBody>
          <a:bodyPr anchor="b"/>
          <a:lstStyle>
            <a:lvl1pPr>
              <a:defRPr sz="35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545413" y="1088455"/>
            <a:ext cx="5412730" cy="5372269"/>
          </a:xfrm>
        </p:spPr>
        <p:txBody>
          <a:bodyPr/>
          <a:lstStyle>
            <a:lvl1pPr>
              <a:defRPr sz="3550"/>
            </a:lvl1pPr>
            <a:lvl2pPr>
              <a:defRPr sz="3100"/>
            </a:lvl2pPr>
            <a:lvl3pPr>
              <a:defRPr sz="265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50"/>
            </a:lvl1pPr>
            <a:lvl2pPr marL="503972" indent="0">
              <a:buNone/>
              <a:defRPr sz="1550"/>
            </a:lvl2pPr>
            <a:lvl3pPr marL="1007943" indent="0">
              <a:buNone/>
              <a:defRPr sz="1300"/>
            </a:lvl3pPr>
            <a:lvl4pPr marL="1511915" indent="0">
              <a:buNone/>
              <a:defRPr sz="1100"/>
            </a:lvl4pPr>
            <a:lvl5pPr marL="2015886" indent="0">
              <a:buNone/>
              <a:defRPr sz="1100"/>
            </a:lvl5pPr>
            <a:lvl6pPr marL="2519858" indent="0">
              <a:buNone/>
              <a:defRPr sz="1100"/>
            </a:lvl6pPr>
            <a:lvl7pPr marL="3023829" indent="0">
              <a:buNone/>
              <a:defRPr sz="1100"/>
            </a:lvl7pPr>
            <a:lvl8pPr marL="3527801" indent="0">
              <a:buNone/>
              <a:defRPr sz="1100"/>
            </a:lvl8pPr>
            <a:lvl9pPr marL="4031772" indent="0">
              <a:buNone/>
              <a:defRPr sz="11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736455" y="503978"/>
            <a:ext cx="3448388" cy="1763924"/>
          </a:xfrm>
        </p:spPr>
        <p:txBody>
          <a:bodyPr anchor="b"/>
          <a:lstStyle>
            <a:lvl1pPr>
              <a:defRPr sz="355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50"/>
            </a:lvl1pPr>
            <a:lvl2pPr marL="503972" indent="0">
              <a:buNone/>
              <a:defRPr sz="3100"/>
            </a:lvl2pPr>
            <a:lvl3pPr marL="1007943" indent="0">
              <a:buNone/>
              <a:defRPr sz="265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50"/>
            </a:lvl1pPr>
            <a:lvl2pPr marL="503972" indent="0">
              <a:buNone/>
              <a:defRPr sz="1550"/>
            </a:lvl2pPr>
            <a:lvl3pPr marL="1007943" indent="0">
              <a:buNone/>
              <a:defRPr sz="1300"/>
            </a:lvl3pPr>
            <a:lvl4pPr marL="1511915" indent="0">
              <a:buNone/>
              <a:defRPr sz="1100"/>
            </a:lvl4pPr>
            <a:lvl5pPr marL="2015886" indent="0">
              <a:buNone/>
              <a:defRPr sz="1100"/>
            </a:lvl5pPr>
            <a:lvl6pPr marL="2519858" indent="0">
              <a:buNone/>
              <a:defRPr sz="1100"/>
            </a:lvl6pPr>
            <a:lvl7pPr marL="3023829" indent="0">
              <a:buNone/>
              <a:defRPr sz="1100"/>
            </a:lvl7pPr>
            <a:lvl8pPr marL="3527801" indent="0">
              <a:buNone/>
              <a:defRPr sz="1100"/>
            </a:lvl8pPr>
            <a:lvl9pPr marL="4031772" indent="0">
              <a:buNone/>
              <a:defRPr sz="11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31CC3A9-00AD-FC41-8672-58FE4EECEE8D}" type="datetimeFigureOut">
              <a:rPr lang="de-DE"/>
              <a:t>22.09.2022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55109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E8BCC82-21DC-794D-8BCF-253C98CE08D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07943">
        <a:lnSpc>
          <a:spcPct val="90000"/>
        </a:lnSpc>
        <a:spcBef>
          <a:spcPts val="0"/>
        </a:spcBef>
        <a:buNone/>
        <a:defRPr sz="48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>
        <a:lnSpc>
          <a:spcPct val="90000"/>
        </a:lnSpc>
        <a:spcBef>
          <a:spcPts val="1102"/>
        </a:spcBef>
        <a:buFont typeface="Arial"/>
        <a:buChar char="•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65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>
        <a:lnSpc>
          <a:spcPct val="90000"/>
        </a:lnSpc>
        <a:spcBef>
          <a:spcPts val="551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>
        <a:defRPr sz="20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12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997009"/>
              </p:ext>
            </p:extLst>
          </p:nvPr>
        </p:nvGraphicFramePr>
        <p:xfrm>
          <a:off x="161330" y="5941857"/>
          <a:ext cx="4304021" cy="1582396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13" name="Gruppieren 12"/>
          <p:cNvGrpSpPr/>
          <p:nvPr/>
        </p:nvGrpSpPr>
        <p:grpSpPr>
          <a:xfrm>
            <a:off x="270407" y="6063326"/>
            <a:ext cx="225369" cy="756258"/>
            <a:chOff x="6335537" y="4543200"/>
            <a:chExt cx="225369" cy="756258"/>
          </a:xfrm>
        </p:grpSpPr>
        <p:cxnSp>
          <p:nvCxnSpPr>
            <p:cNvPr id="14" name="Gerader Verbinder 13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r Verbinder 14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feld 16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993881"/>
              </p:ext>
            </p:extLst>
          </p:nvPr>
        </p:nvGraphicFramePr>
        <p:xfrm>
          <a:off x="556592" y="349909"/>
          <a:ext cx="9476050" cy="682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906841"/>
              </p:ext>
            </p:extLst>
          </p:nvPr>
        </p:nvGraphicFramePr>
        <p:xfrm>
          <a:off x="0" y="5869849"/>
          <a:ext cx="4304021" cy="1582396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aspect </a:t>
                      </a:r>
                      <a:r>
                        <a:rPr lang="de-DE" sz="900" dirty="0"/>
                        <a:t>reported</a:t>
                      </a:r>
                      <a:endParaRPr sz="11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6" name="Gruppieren 5"/>
          <p:cNvGrpSpPr/>
          <p:nvPr/>
        </p:nvGrpSpPr>
        <p:grpSpPr>
          <a:xfrm>
            <a:off x="109077" y="5991318"/>
            <a:ext cx="225369" cy="756258"/>
            <a:chOff x="6335537" y="4543200"/>
            <a:chExt cx="225369" cy="756258"/>
          </a:xfrm>
        </p:grpSpPr>
        <p:cxnSp>
          <p:nvCxnSpPr>
            <p:cNvPr id="7" name="Gerader Verbinder 6"/>
            <p:cNvCxnSpPr/>
            <p:nvPr/>
          </p:nvCxnSpPr>
          <p:spPr bwMode="auto">
            <a:xfrm>
              <a:off x="6336000" y="454320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/>
          </p:nvCxnSpPr>
          <p:spPr bwMode="auto">
            <a:xfrm>
              <a:off x="6335537" y="47484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/>
            <p:cNvCxnSpPr/>
            <p:nvPr/>
          </p:nvCxnSpPr>
          <p:spPr bwMode="auto">
            <a:xfrm>
              <a:off x="6346800" y="496800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feld 9"/>
            <p:cNvSpPr txBox="1"/>
            <p:nvPr/>
          </p:nvSpPr>
          <p:spPr bwMode="auto">
            <a:xfrm>
              <a:off x="6373563" y="5126400"/>
              <a:ext cx="160580" cy="173058"/>
            </a:xfrm>
            <a:prstGeom prst="bracketPair">
              <a:avLst>
                <a:gd name="adj" fmla="val 16667"/>
              </a:avLst>
            </a:prstGeom>
            <a:noFill/>
            <a:ln w="12700">
              <a:solidFill>
                <a:schemeClr val="tx1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>
                <a:defRPr/>
              </a:pPr>
              <a:endParaRPr lang="de-DE" sz="2000" dirty="0"/>
            </a:p>
          </p:txBody>
        </p:sp>
      </p:grpSp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9373041"/>
              </p:ext>
            </p:extLst>
          </p:nvPr>
        </p:nvGraphicFramePr>
        <p:xfrm>
          <a:off x="400558" y="543017"/>
          <a:ext cx="9555332" cy="6473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2945287"/>
              </p:ext>
            </p:extLst>
          </p:nvPr>
        </p:nvGraphicFramePr>
        <p:xfrm>
          <a:off x="293378" y="381000"/>
          <a:ext cx="10008862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393865"/>
              </p:ext>
            </p:extLst>
          </p:nvPr>
        </p:nvGraphicFramePr>
        <p:xfrm>
          <a:off x="0" y="6084695"/>
          <a:ext cx="4304021" cy="1334568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109077" y="6206164"/>
            <a:ext cx="225369" cy="424800"/>
            <a:chOff x="109077" y="5766880"/>
            <a:chExt cx="225369" cy="424800"/>
          </a:xfrm>
        </p:grpSpPr>
        <p:cxnSp>
          <p:nvCxnSpPr>
            <p:cNvPr id="6" name="Gerader Verbinder 5"/>
            <p:cNvCxnSpPr/>
            <p:nvPr/>
          </p:nvCxnSpPr>
          <p:spPr bwMode="auto">
            <a:xfrm>
              <a:off x="109540" y="576688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109077" y="59720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/>
          </p:nvCxnSpPr>
          <p:spPr bwMode="auto">
            <a:xfrm>
              <a:off x="120340" y="61916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413001"/>
              </p:ext>
            </p:extLst>
          </p:nvPr>
        </p:nvGraphicFramePr>
        <p:xfrm>
          <a:off x="0" y="6084093"/>
          <a:ext cx="4304021" cy="1334568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254883"/>
              </p:ext>
            </p:extLst>
          </p:nvPr>
        </p:nvGraphicFramePr>
        <p:xfrm>
          <a:off x="105104" y="415636"/>
          <a:ext cx="10482943" cy="6883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pieren 5"/>
          <p:cNvGrpSpPr/>
          <p:nvPr/>
        </p:nvGrpSpPr>
        <p:grpSpPr>
          <a:xfrm>
            <a:off x="109077" y="6205562"/>
            <a:ext cx="225369" cy="424800"/>
            <a:chOff x="109077" y="5766880"/>
            <a:chExt cx="225369" cy="424800"/>
          </a:xfrm>
        </p:grpSpPr>
        <p:cxnSp>
          <p:nvCxnSpPr>
            <p:cNvPr id="7" name="Gerader Verbinder 6"/>
            <p:cNvCxnSpPr/>
            <p:nvPr/>
          </p:nvCxnSpPr>
          <p:spPr bwMode="auto">
            <a:xfrm>
              <a:off x="109540" y="576688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/>
          </p:nvCxnSpPr>
          <p:spPr bwMode="auto">
            <a:xfrm>
              <a:off x="109077" y="59720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/>
            <p:cNvCxnSpPr/>
            <p:nvPr/>
          </p:nvCxnSpPr>
          <p:spPr bwMode="auto">
            <a:xfrm>
              <a:off x="120340" y="61916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480869"/>
              </p:ext>
            </p:extLst>
          </p:nvPr>
        </p:nvGraphicFramePr>
        <p:xfrm>
          <a:off x="30755" y="6084093"/>
          <a:ext cx="4304021" cy="1334568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5" name="Gruppieren 4"/>
          <p:cNvGrpSpPr/>
          <p:nvPr/>
        </p:nvGrpSpPr>
        <p:grpSpPr>
          <a:xfrm>
            <a:off x="139832" y="6205562"/>
            <a:ext cx="225369" cy="424800"/>
            <a:chOff x="109077" y="5766880"/>
            <a:chExt cx="225369" cy="424800"/>
          </a:xfrm>
        </p:grpSpPr>
        <p:cxnSp>
          <p:nvCxnSpPr>
            <p:cNvPr id="6" name="Gerader Verbinder 5"/>
            <p:cNvCxnSpPr/>
            <p:nvPr/>
          </p:nvCxnSpPr>
          <p:spPr bwMode="auto">
            <a:xfrm>
              <a:off x="109540" y="576688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r Verbinder 6"/>
            <p:cNvCxnSpPr/>
            <p:nvPr/>
          </p:nvCxnSpPr>
          <p:spPr bwMode="auto">
            <a:xfrm>
              <a:off x="109077" y="59720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/>
          </p:nvCxnSpPr>
          <p:spPr bwMode="auto">
            <a:xfrm>
              <a:off x="120340" y="61916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00925"/>
              </p:ext>
            </p:extLst>
          </p:nvPr>
        </p:nvGraphicFramePr>
        <p:xfrm>
          <a:off x="1045642" y="490065"/>
          <a:ext cx="10515600" cy="6579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669007"/>
              </p:ext>
            </p:extLst>
          </p:nvPr>
        </p:nvGraphicFramePr>
        <p:xfrm>
          <a:off x="33773" y="6189685"/>
          <a:ext cx="4304021" cy="1334568"/>
        </p:xfrm>
        <a:graphic>
          <a:graphicData uri="http://schemas.openxmlformats.org/drawingml/2006/table">
            <a:tbl>
              <a:tblPr firstRow="1" bandRow="1">
                <a:tableStyleId>{58859E16-3B5F-41A3-4608-A9461D7A1B87}</a:tableStyleId>
              </a:tblPr>
              <a:tblGrid>
                <a:gridCol w="343582">
                  <a:extLst>
                    <a:ext uri="{9D8B030D-6E8A-4147-A177-3AD203B41FA5}">
                      <a16:colId xmlns:a16="http://schemas.microsoft.com/office/drawing/2014/main" val="100396548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deductive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inductive 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250"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b="0" dirty="0" smtClean="0">
                          <a:solidFill>
                            <a:schemeClr val="tx1"/>
                          </a:solidFill>
                        </a:rPr>
                        <a:t>barrier/facilitator</a:t>
                      </a:r>
                      <a:endParaRPr lang="de-DE" sz="11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algn="ctr">
                      <a:noFill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 [x]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/>
                        <a:t>number </a:t>
                      </a:r>
                      <a:r>
                        <a:rPr lang="de-DE" sz="900" dirty="0"/>
                        <a:t>of </a:t>
                      </a:r>
                      <a:r>
                        <a:rPr lang="de-DE" sz="900" dirty="0" smtClean="0"/>
                        <a:t>articles </a:t>
                      </a:r>
                      <a:r>
                        <a:rPr lang="de-DE" sz="900" dirty="0"/>
                        <a:t>reporting the </a:t>
                      </a:r>
                      <a:r>
                        <a:rPr lang="de-DE" sz="900" dirty="0" smtClean="0"/>
                        <a:t>category</a:t>
                      </a:r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562240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de-DE" sz="900" baseline="0" dirty="0" smtClean="0"/>
                        <a:t>   *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de-DE" sz="900" dirty="0" smtClean="0"/>
                        <a:t>most</a:t>
                      </a:r>
                      <a:r>
                        <a:rPr lang="de-DE" sz="900" baseline="0" dirty="0" smtClean="0"/>
                        <a:t> reported barrier(s)/facilitator(s) within the group of complex interventions</a:t>
                      </a:r>
                      <a:endParaRPr sz="900" dirty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2937426"/>
                  </a:ext>
                </a:extLst>
              </a:tr>
              <a:tr h="173867">
                <a:tc>
                  <a:txBody>
                    <a:bodyPr/>
                    <a:lstStyle/>
                    <a:p>
                      <a:pPr marL="0" marR="0" lvl="0" indent="0" algn="r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aseline="0" dirty="0" smtClean="0"/>
                        <a:t>   °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7943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smtClean="0"/>
                        <a:t>most</a:t>
                      </a:r>
                      <a:r>
                        <a:rPr lang="en-US" sz="900" baseline="0" dirty="0" smtClean="0"/>
                        <a:t> reported </a:t>
                      </a:r>
                      <a:r>
                        <a:rPr lang="de-DE" sz="900" baseline="0" dirty="0" smtClean="0"/>
                        <a:t>barrier(s)/facilitator(s) </a:t>
                      </a:r>
                      <a:r>
                        <a:rPr lang="en-US" sz="900" baseline="0" dirty="0" smtClean="0"/>
                        <a:t>within the group of simple interventions</a:t>
                      </a:r>
                      <a:endParaRPr lang="en-US" sz="900" dirty="0" smtClean="0"/>
                    </a:p>
                  </a:txBody>
                  <a:tcPr marL="80189" marR="80189" marT="40094" marB="40094">
                    <a:lnL w="3175" algn="ctr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algn="ctr">
                      <a:noFill/>
                    </a:lnT>
                    <a:lnB w="3175" algn="ctr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670882"/>
                  </a:ext>
                </a:extLst>
              </a:tr>
            </a:tbl>
          </a:graphicData>
        </a:graphic>
      </p:graphicFrame>
      <p:grpSp>
        <p:nvGrpSpPr>
          <p:cNvPr id="6" name="Gruppieren 5"/>
          <p:cNvGrpSpPr/>
          <p:nvPr/>
        </p:nvGrpSpPr>
        <p:grpSpPr>
          <a:xfrm>
            <a:off x="142850" y="6311154"/>
            <a:ext cx="225369" cy="424800"/>
            <a:chOff x="109077" y="5766880"/>
            <a:chExt cx="225369" cy="424800"/>
          </a:xfrm>
        </p:grpSpPr>
        <p:cxnSp>
          <p:nvCxnSpPr>
            <p:cNvPr id="7" name="Gerader Verbinder 6"/>
            <p:cNvCxnSpPr/>
            <p:nvPr/>
          </p:nvCxnSpPr>
          <p:spPr bwMode="auto">
            <a:xfrm>
              <a:off x="109540" y="5766880"/>
              <a:ext cx="221895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r Verbinder 7"/>
            <p:cNvCxnSpPr/>
            <p:nvPr/>
          </p:nvCxnSpPr>
          <p:spPr bwMode="auto">
            <a:xfrm>
              <a:off x="109077" y="59720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r Verbinder 8"/>
            <p:cNvCxnSpPr/>
            <p:nvPr/>
          </p:nvCxnSpPr>
          <p:spPr bwMode="auto">
            <a:xfrm>
              <a:off x="120340" y="6191680"/>
              <a:ext cx="21410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Diagramm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0836566"/>
              </p:ext>
            </p:extLst>
          </p:nvPr>
        </p:nvGraphicFramePr>
        <p:xfrm>
          <a:off x="828304" y="416130"/>
          <a:ext cx="11298661" cy="6592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References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5061" y="1619597"/>
            <a:ext cx="9221689" cy="4796544"/>
          </a:xfrm>
        </p:spPr>
        <p:txBody>
          <a:bodyPr>
            <a:no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en-US" sz="1050" dirty="0" err="1" smtClean="0"/>
              <a:t>Bartelink</a:t>
            </a:r>
            <a:r>
              <a:rPr lang="en-US" sz="1050" dirty="0" smtClean="0"/>
              <a:t> </a:t>
            </a:r>
            <a:r>
              <a:rPr lang="en-US" sz="1050" dirty="0"/>
              <a:t>NHM, van </a:t>
            </a:r>
            <a:r>
              <a:rPr lang="en-US" sz="1050" dirty="0" err="1"/>
              <a:t>Assema</a:t>
            </a:r>
            <a:r>
              <a:rPr lang="en-US" sz="1050" dirty="0"/>
              <a:t> P, Jansen MWJ, </a:t>
            </a:r>
            <a:r>
              <a:rPr lang="en-US" sz="1050" dirty="0" err="1"/>
              <a:t>Savelberg</a:t>
            </a:r>
            <a:r>
              <a:rPr lang="en-US" sz="1050" dirty="0"/>
              <a:t> H, Moore GF, Hawkins J, et al. Process evaluation of the healthy primary School of the Future: the key learning points. BMC Public Health. 2019;19(1):</a:t>
            </a:r>
            <a:r>
              <a:rPr lang="en-US" sz="1050" dirty="0" smtClean="0"/>
              <a:t>698.</a:t>
            </a:r>
          </a:p>
          <a:p>
            <a:pPr marL="228600" lvl="0" indent="-228600">
              <a:spcBef>
                <a:spcPts val="100"/>
              </a:spcBef>
              <a:buFont typeface="+mj-lt"/>
              <a:buAutoNum type="arabicPeriod"/>
            </a:pPr>
            <a:r>
              <a:rPr lang="de-DE" sz="1050" dirty="0" smtClean="0"/>
              <a:t>Bauer </a:t>
            </a:r>
            <a:r>
              <a:rPr lang="de-DE" sz="1050" dirty="0"/>
              <a:t>KW, Patel A, Prokop LA, Austin SB. </a:t>
            </a:r>
            <a:r>
              <a:rPr lang="en-US" sz="1050" dirty="0"/>
              <a:t>Swimming upstream: faculty and staff members from urban middle schools in low-income communities describe their experience implementing nutrition and physical activity initiatives. </a:t>
            </a:r>
            <a:r>
              <a:rPr lang="en-US" sz="1050" dirty="0" err="1"/>
              <a:t>Prev</a:t>
            </a:r>
            <a:r>
              <a:rPr lang="en-US" sz="1050" dirty="0"/>
              <a:t> Chronic Dis. 2006;3(2):A37.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/>
              <a:t>Blaine RE, </a:t>
            </a:r>
            <a:r>
              <a:rPr lang="en-US" sz="1050" dirty="0" err="1"/>
              <a:t>Franckle</a:t>
            </a:r>
            <a:r>
              <a:rPr lang="en-US" sz="1050" dirty="0"/>
              <a:t> RL, </a:t>
            </a:r>
            <a:r>
              <a:rPr lang="en-US" sz="1050" dirty="0" err="1"/>
              <a:t>Ganter</a:t>
            </a:r>
            <a:r>
              <a:rPr lang="en-US" sz="1050" dirty="0"/>
              <a:t> C, </a:t>
            </a:r>
            <a:r>
              <a:rPr lang="en-US" sz="1050" dirty="0" err="1"/>
              <a:t>Falbe</a:t>
            </a:r>
            <a:r>
              <a:rPr lang="en-US" sz="1050" dirty="0"/>
              <a:t> J, Giles C, </a:t>
            </a:r>
            <a:r>
              <a:rPr lang="en-US" sz="1050" dirty="0" err="1"/>
              <a:t>Criss</a:t>
            </a:r>
            <a:r>
              <a:rPr lang="en-US" sz="1050" dirty="0"/>
              <a:t> S, et al. Using School Staff Members to Implement a Childhood Obesity Prevention Intervention in Low-Income School Districts: the Massachusetts Childhood Obesity Research Demonstration (MA-CORD Project), 2012-2014. </a:t>
            </a:r>
            <a:r>
              <a:rPr lang="en-US" sz="1050" dirty="0" err="1"/>
              <a:t>Prev</a:t>
            </a:r>
            <a:r>
              <a:rPr lang="en-US" sz="1050" dirty="0"/>
              <a:t> Chronic Dis. 2017;14:E03.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de-DE" sz="1050" dirty="0"/>
              <a:t>De </a:t>
            </a:r>
            <a:r>
              <a:rPr lang="de-DE" sz="1050" dirty="0" err="1"/>
              <a:t>Meij</a:t>
            </a:r>
            <a:r>
              <a:rPr lang="de-DE" sz="1050" dirty="0"/>
              <a:t> JS, van der Wal MF, van </a:t>
            </a:r>
            <a:r>
              <a:rPr lang="de-DE" sz="1050" dirty="0" err="1"/>
              <a:t>Mechelen</a:t>
            </a:r>
            <a:r>
              <a:rPr lang="de-DE" sz="1050" dirty="0"/>
              <a:t> W, </a:t>
            </a:r>
            <a:r>
              <a:rPr lang="de-DE" sz="1050" dirty="0" err="1"/>
              <a:t>Chinapaw</a:t>
            </a:r>
            <a:r>
              <a:rPr lang="de-DE" sz="1050" dirty="0"/>
              <a:t> MJ. </a:t>
            </a:r>
            <a:r>
              <a:rPr lang="en-US" sz="1050" dirty="0"/>
              <a:t>A mixed methods process evaluation of the implementation of JUMP-in, a multilevel school-based intervention aimed at physical activity promotion. Health </a:t>
            </a:r>
            <a:r>
              <a:rPr lang="en-US" sz="1050" dirty="0" err="1"/>
              <a:t>Promot</a:t>
            </a:r>
            <a:r>
              <a:rPr lang="en-US" sz="1050" dirty="0"/>
              <a:t> </a:t>
            </a:r>
            <a:r>
              <a:rPr lang="en-US" sz="1050" dirty="0" err="1"/>
              <a:t>Pract</a:t>
            </a:r>
            <a:r>
              <a:rPr lang="en-US" sz="1050" dirty="0"/>
              <a:t>. 2013;14(5):777-90.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 err="1"/>
              <a:t>Gadais</a:t>
            </a:r>
            <a:r>
              <a:rPr lang="en-US" sz="1050" dirty="0"/>
              <a:t> T, Caron T, </a:t>
            </a:r>
            <a:r>
              <a:rPr lang="en-US" sz="1050" dirty="0" err="1"/>
              <a:t>Ayoub</a:t>
            </a:r>
            <a:r>
              <a:rPr lang="en-US" sz="1050" dirty="0"/>
              <a:t> MB, Karelis A, Nadeau L. The Role of the Teacher in the Implementation of a School-Based Intervention on the Physical Activity Practice of Children. </a:t>
            </a:r>
            <a:r>
              <a:rPr lang="en-US" sz="1050" dirty="0" err="1"/>
              <a:t>Int</a:t>
            </a:r>
            <a:r>
              <a:rPr lang="en-US" sz="1050" dirty="0"/>
              <a:t> J Environ Res Public Health. 2020;17(19):7344.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 err="1"/>
              <a:t>Lepe</a:t>
            </a:r>
            <a:r>
              <a:rPr lang="en-US" sz="1050" dirty="0"/>
              <a:t> S, Goodwin J, Mulligan KT, </a:t>
            </a:r>
            <a:r>
              <a:rPr lang="en-US" sz="1050" dirty="0" err="1"/>
              <a:t>Balestracci</a:t>
            </a:r>
            <a:r>
              <a:rPr lang="en-US" sz="1050" dirty="0"/>
              <a:t> K, </a:t>
            </a:r>
            <a:r>
              <a:rPr lang="en-US" sz="1050" dirty="0" err="1"/>
              <a:t>Sebelia</a:t>
            </a:r>
            <a:r>
              <a:rPr lang="en-US" sz="1050" dirty="0"/>
              <a:t> L, Greene G. Process Evaluation of a Policy, Systems, and Environmental Change Intervention in an Urban School District. J </a:t>
            </a:r>
            <a:r>
              <a:rPr lang="en-US" sz="1050" dirty="0" err="1"/>
              <a:t>Nutr</a:t>
            </a:r>
            <a:r>
              <a:rPr lang="en-US" sz="1050" dirty="0"/>
              <a:t> </a:t>
            </a:r>
            <a:r>
              <a:rPr lang="en-US" sz="1050" dirty="0" err="1"/>
              <a:t>Educ</a:t>
            </a:r>
            <a:r>
              <a:rPr lang="en-US" sz="1050" dirty="0"/>
              <a:t> </a:t>
            </a:r>
            <a:r>
              <a:rPr lang="en-US" sz="1050" dirty="0" err="1"/>
              <a:t>Behav</a:t>
            </a:r>
            <a:r>
              <a:rPr lang="en-US" sz="1050" dirty="0"/>
              <a:t>. 2019;51(3):307-17.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 err="1"/>
              <a:t>Lubans</a:t>
            </a:r>
            <a:r>
              <a:rPr lang="en-US" sz="1050" dirty="0"/>
              <a:t> DR, Smith JJ, Skinner G, Morgan PJ. Development and implementation of a smartphone application to promote physical activity and reduce screen-time in adolescent boys. Front Public Health. 2014;2:42.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 err="1"/>
              <a:t>Malek</a:t>
            </a:r>
            <a:r>
              <a:rPr lang="en-US" sz="1050" dirty="0"/>
              <a:t> ME, Nyberg G, </a:t>
            </a:r>
            <a:r>
              <a:rPr lang="en-US" sz="1050" dirty="0" err="1"/>
              <a:t>Elinder</a:t>
            </a:r>
            <a:r>
              <a:rPr lang="en-US" sz="1050" dirty="0"/>
              <a:t> LS, Patterson E, Norman Å. Children's experiences of participating in a school-based health promotion parental support </a:t>
            </a:r>
            <a:r>
              <a:rPr lang="en-US" sz="1050" dirty="0" err="1"/>
              <a:t>programme</a:t>
            </a:r>
            <a:r>
              <a:rPr lang="en-US" sz="1050" dirty="0"/>
              <a:t> - a qualitative study. BMC </a:t>
            </a:r>
            <a:r>
              <a:rPr lang="en-US" sz="1050" dirty="0" err="1"/>
              <a:t>Pediatr</a:t>
            </a:r>
            <a:r>
              <a:rPr lang="en-US" sz="1050" dirty="0"/>
              <a:t>. 2021;21(1):228.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/>
              <a:t>Marchant E, Todd C, Stratton G, </a:t>
            </a:r>
            <a:r>
              <a:rPr lang="en-US" sz="1050" dirty="0" err="1"/>
              <a:t>Brophy</a:t>
            </a:r>
            <a:r>
              <a:rPr lang="en-US" sz="1050" dirty="0"/>
              <a:t> S. The Daily Mile: Whole-school recommendations for implementation and sustainability. A mixed-methods study. </a:t>
            </a:r>
            <a:r>
              <a:rPr lang="en-US" sz="1050" dirty="0" err="1"/>
              <a:t>PLoS</a:t>
            </a:r>
            <a:r>
              <a:rPr lang="en-US" sz="1050" dirty="0"/>
              <a:t> One. 2020;15(2):e0228149.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/>
              <a:t>Martens M, van </a:t>
            </a:r>
            <a:r>
              <a:rPr lang="en-US" sz="1050" dirty="0" err="1"/>
              <a:t>Assema</a:t>
            </a:r>
            <a:r>
              <a:rPr lang="en-US" sz="1050" dirty="0"/>
              <a:t> P, </a:t>
            </a:r>
            <a:r>
              <a:rPr lang="en-US" sz="1050" dirty="0" err="1"/>
              <a:t>Paulussen</a:t>
            </a:r>
            <a:r>
              <a:rPr lang="en-US" sz="1050" dirty="0"/>
              <a:t> T, </a:t>
            </a:r>
            <a:r>
              <a:rPr lang="en-US" sz="1050" dirty="0" err="1"/>
              <a:t>Schaalma</a:t>
            </a:r>
            <a:r>
              <a:rPr lang="en-US" sz="1050" dirty="0"/>
              <a:t> H, </a:t>
            </a:r>
            <a:r>
              <a:rPr lang="en-US" sz="1050" dirty="0" err="1"/>
              <a:t>Brug</a:t>
            </a:r>
            <a:r>
              <a:rPr lang="en-US" sz="1050" dirty="0"/>
              <a:t> J. </a:t>
            </a:r>
            <a:r>
              <a:rPr lang="en-US" sz="1050" dirty="0" err="1"/>
              <a:t>Krachtvoer</a:t>
            </a:r>
            <a:r>
              <a:rPr lang="en-US" sz="1050" dirty="0"/>
              <a:t>: process evaluation of a Dutch </a:t>
            </a:r>
            <a:r>
              <a:rPr lang="en-US" sz="1050" dirty="0" err="1"/>
              <a:t>programme</a:t>
            </a:r>
            <a:r>
              <a:rPr lang="en-US" sz="1050" dirty="0"/>
              <a:t> for lower vocational schools to promote healthful diet. Health </a:t>
            </a:r>
            <a:r>
              <a:rPr lang="en-US" sz="1050" dirty="0" err="1"/>
              <a:t>Educ</a:t>
            </a:r>
            <a:r>
              <a:rPr lang="en-US" sz="1050" dirty="0"/>
              <a:t> Res. 2006;21(5):695-704.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 err="1"/>
              <a:t>Muckelbauer</a:t>
            </a:r>
            <a:r>
              <a:rPr lang="en-US" sz="1050" dirty="0"/>
              <a:t> R, </a:t>
            </a:r>
            <a:r>
              <a:rPr lang="en-US" sz="1050" dirty="0" err="1"/>
              <a:t>Libuda</a:t>
            </a:r>
            <a:r>
              <a:rPr lang="en-US" sz="1050" dirty="0"/>
              <a:t> L, Clausen K, </a:t>
            </a:r>
            <a:r>
              <a:rPr lang="en-US" sz="1050" dirty="0" err="1"/>
              <a:t>Kersting</a:t>
            </a:r>
            <a:r>
              <a:rPr lang="en-US" sz="1050" dirty="0"/>
              <a:t> M. Long-term process evaluation of a school-based </a:t>
            </a:r>
            <a:r>
              <a:rPr lang="en-US" sz="1050" dirty="0" err="1"/>
              <a:t>programme</a:t>
            </a:r>
            <a:r>
              <a:rPr lang="en-US" sz="1050" dirty="0"/>
              <a:t> for overweight prevention. Child Care Health Dev. 2009;35(6):851-7.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/>
              <a:t>Norman Å, Nyberg G, </a:t>
            </a:r>
            <a:r>
              <a:rPr lang="en-US" sz="1050" dirty="0" err="1"/>
              <a:t>Elinder</a:t>
            </a:r>
            <a:r>
              <a:rPr lang="en-US" sz="1050" dirty="0"/>
              <a:t> LS, Berlin A. One size does not fit all-qualitative process evaluation of the Healthy School Start parental support </a:t>
            </a:r>
            <a:r>
              <a:rPr lang="en-US" sz="1050" dirty="0" err="1"/>
              <a:t>programme</a:t>
            </a:r>
            <a:r>
              <a:rPr lang="en-US" sz="1050" dirty="0"/>
              <a:t> to prevent overweight and obesity among children in disadvantaged areas in Sweden. BMC Public Health. 2016;16:37.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/>
              <a:t>Norman Å, Nyberg G, Berlin A. School-based obesity prevention for busy low-income families-</a:t>
            </a:r>
            <a:r>
              <a:rPr lang="en-US" sz="1050" dirty="0" err="1"/>
              <a:t>Organisational</a:t>
            </a:r>
            <a:r>
              <a:rPr lang="en-US" sz="1050" dirty="0"/>
              <a:t> and personal barriers and facilitators to implementation. </a:t>
            </a:r>
            <a:r>
              <a:rPr lang="en-US" sz="1050" dirty="0" err="1"/>
              <a:t>PLoS</a:t>
            </a:r>
            <a:r>
              <a:rPr lang="en-US" sz="1050" dirty="0"/>
              <a:t> One. 2019;14(11):e0224512.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/>
              <a:t>Stewart G, Webster CA, Weaver RG, </a:t>
            </a:r>
            <a:r>
              <a:rPr lang="en-US" sz="1050" dirty="0" err="1"/>
              <a:t>Stodden</a:t>
            </a:r>
            <a:r>
              <a:rPr lang="en-US" sz="1050" dirty="0"/>
              <a:t> DF, Brian A, Egan CA, et al. Evaluation of a classroom movement integration training delivered in a low socioeconomic school district. </a:t>
            </a:r>
            <a:r>
              <a:rPr lang="de-DE" sz="1050" dirty="0" err="1"/>
              <a:t>Eval</a:t>
            </a:r>
            <a:r>
              <a:rPr lang="de-DE" sz="1050" dirty="0"/>
              <a:t> </a:t>
            </a:r>
            <a:r>
              <a:rPr lang="de-DE" sz="1050" dirty="0" err="1"/>
              <a:t>Program</a:t>
            </a:r>
            <a:r>
              <a:rPr lang="de-DE" sz="1050" dirty="0"/>
              <a:t> </a:t>
            </a:r>
            <a:r>
              <a:rPr lang="de-DE" sz="1050" dirty="0" err="1"/>
              <a:t>Plann</a:t>
            </a:r>
            <a:r>
              <a:rPr lang="de-DE" sz="1050" dirty="0"/>
              <a:t>. 2019;73:187-94.</a:t>
            </a:r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de-DE" sz="1050" dirty="0" err="1"/>
              <a:t>Verjans</a:t>
            </a:r>
            <a:r>
              <a:rPr lang="de-DE" sz="1050" dirty="0"/>
              <a:t>-Janssen SRB, Gerards S, </a:t>
            </a:r>
            <a:r>
              <a:rPr lang="de-DE" sz="1050" dirty="0" err="1"/>
              <a:t>Verhees</a:t>
            </a:r>
            <a:r>
              <a:rPr lang="de-DE" sz="1050" dirty="0"/>
              <a:t> AH, Kremers SPJ, Vos SB, Jansen MWJ, et al. </a:t>
            </a:r>
            <a:r>
              <a:rPr lang="en-US" sz="1050" dirty="0"/>
              <a:t>Implementation of KEIGAAF in Primary Schools: A Mutual Adaptation Physical Activity and Nutrition Intervention. </a:t>
            </a:r>
            <a:r>
              <a:rPr lang="en-US" sz="1050" dirty="0" err="1"/>
              <a:t>Int</a:t>
            </a:r>
            <a:r>
              <a:rPr lang="en-US" sz="1050" dirty="0"/>
              <a:t> J Environ Res Public Health. 2020;17(3):751.</a:t>
            </a:r>
            <a:endParaRPr lang="de-DE" sz="1050" dirty="0"/>
          </a:p>
          <a:p>
            <a:pPr lvl="0">
              <a:spcBef>
                <a:spcPts val="100"/>
              </a:spcBef>
              <a:buFont typeface="+mj-lt"/>
              <a:buAutoNum type="arabicPeriod"/>
            </a:pPr>
            <a:r>
              <a:rPr lang="en-US" sz="1050" dirty="0"/>
              <a:t>Wright CM, </a:t>
            </a:r>
            <a:r>
              <a:rPr lang="en-US" sz="1050" dirty="0" err="1"/>
              <a:t>Chomitz</a:t>
            </a:r>
            <a:r>
              <a:rPr lang="en-US" sz="1050" dirty="0"/>
              <a:t> VR, </a:t>
            </a:r>
            <a:r>
              <a:rPr lang="en-US" sz="1050" dirty="0" err="1"/>
              <a:t>Duquesnay</a:t>
            </a:r>
            <a:r>
              <a:rPr lang="en-US" sz="1050" dirty="0"/>
              <a:t> PJ, Amin SA, </a:t>
            </a:r>
            <a:r>
              <a:rPr lang="en-US" sz="1050" dirty="0" err="1"/>
              <a:t>Economos</a:t>
            </a:r>
            <a:r>
              <a:rPr lang="en-US" sz="1050" dirty="0"/>
              <a:t> CD, </a:t>
            </a:r>
            <a:r>
              <a:rPr lang="en-US" sz="1050" dirty="0" err="1"/>
              <a:t>Sacheck</a:t>
            </a:r>
            <a:r>
              <a:rPr lang="en-US" sz="1050" dirty="0"/>
              <a:t> JM. The FLEX study school-based physical activity programs - measurement and evaluation of implementation. BMC Public Health. 2019;19(1):73.</a:t>
            </a:r>
            <a:endParaRPr lang="de-DE" sz="1050" dirty="0"/>
          </a:p>
          <a:p>
            <a:pPr>
              <a:buFont typeface="+mj-lt"/>
              <a:buAutoNum type="arabicPeriod"/>
            </a:pP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485994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2124</Words>
  <Application>Microsoft Office PowerPoint</Application>
  <DocSecurity>0</DocSecurity>
  <PresentationFormat>Benutzerdefiniert</PresentationFormat>
  <Paragraphs>321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Frank, Antonia</dc:creator>
  <cp:keywords/>
  <dc:description/>
  <cp:lastModifiedBy>Butscher, Friederike</cp:lastModifiedBy>
  <cp:revision>279</cp:revision>
  <dcterms:created xsi:type="dcterms:W3CDTF">2022-07-25T12:37:35Z</dcterms:created>
  <dcterms:modified xsi:type="dcterms:W3CDTF">2022-09-22T12:57:24Z</dcterms:modified>
  <cp:category/>
  <dc:identifier/>
  <cp:contentStatus/>
  <dc:language/>
  <cp:version/>
</cp:coreProperties>
</file>