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sldIdLst>
    <p:sldId id="277" r:id="rId2"/>
    <p:sldId id="278" r:id="rId3"/>
    <p:sldId id="279" r:id="rId4"/>
    <p:sldId id="280" r:id="rId5"/>
    <p:sldId id="270" r:id="rId6"/>
    <p:sldId id="275" r:id="rId7"/>
    <p:sldId id="276" r:id="rId8"/>
  </p:sldIdLst>
  <p:sldSz cx="10691813" cy="7559675"/>
  <p:notesSz cx="10691813" cy="755967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8859E16-3B5F-41A3-4608-A9461D7A1B87}">
  <a:tblStyle styleId="{58859E16-3B5F-41A3-4608-A9461D7A1B87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  <a:round/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miter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miter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1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9B6A3-5856-E544-B2F6-04F11E7680D1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025E6BE4-9413-1140-8D8D-6B0970A4992D}">
      <dgm:prSet phldrT="[Text]" custT="1"/>
      <dgm:spPr bwMode="auto">
        <a:solidFill>
          <a:schemeClr val="bg1">
            <a:alpha val="60000"/>
          </a:schemeClr>
        </a:solidFill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b="1" noProof="0" dirty="0" smtClean="0">
              <a:solidFill>
                <a:schemeClr val="tx1"/>
              </a:solidFill>
            </a:rPr>
            <a:t>Intervention [14]</a:t>
          </a:r>
          <a:endParaRPr lang="en-US" noProof="0" dirty="0"/>
        </a:p>
      </dgm:t>
    </dgm:pt>
    <dgm:pt modelId="{EB650E9E-5A80-344E-BFAB-E65963836826}" type="parTrans" cxnId="{ACA56DE0-C64A-EA42-8775-A8EBB790A08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3B26D84-5D1B-C64E-B603-20A06A817BFC}" type="sibTrans" cxnId="{ACA56DE0-C64A-EA42-8775-A8EBB790A08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CA11301-6CC3-8944-9B80-9105C4110412}">
      <dgm:prSet phldrT="[Text]" custT="1"/>
      <dgm:spPr bwMode="auto">
        <a:solidFill>
          <a:schemeClr val="bg1">
            <a:alpha val="60000"/>
          </a:schemeClr>
        </a:solidFill>
        <a:ln w="12700" cmpd="sng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b. evidence Strengths [7]*</a:t>
          </a:r>
          <a:endParaRPr lang="en-US" noProof="0" dirty="0"/>
        </a:p>
      </dgm:t>
    </dgm:pt>
    <dgm:pt modelId="{C241F153-C022-404E-B663-0A9873229E68}" type="parTrans" cxnId="{61C01F96-DC5E-D24E-9507-D8110A600E60}">
      <dgm:prSet custT="1"/>
      <dgm:spPr bwMode="auto">
        <a:ln cap="flat">
          <a:solidFill>
            <a:schemeClr val="tx1"/>
          </a:solidFill>
          <a:miter lim="800000"/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46E4F810-95AD-0442-BFA4-06855ADE5E4C}" type="sibTrans" cxnId="{61C01F96-DC5E-D24E-9507-D8110A600E6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E177E0D-5004-334B-9028-0BEA9A3C6D61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4D194F3C-F9F1-8048-B7FE-7730B08D7786}" type="parTrans" cxnId="{AF48D10B-C63A-A141-8AEE-6B198B69E65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0B887A8C-F9E0-054A-A8A2-D080C1C39DD8}" type="sibTrans" cxnId="{AF48D10B-C63A-A141-8AEE-6B198B69E65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D3AB887-7824-5F45-87E5-F19DF482C092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[5]</a:t>
          </a:r>
          <a:endParaRPr lang="en-US" noProof="0" dirty="0"/>
        </a:p>
      </dgm:t>
    </dgm:pt>
    <dgm:pt modelId="{8FDFD673-A8ED-A449-B12B-86A2B06535A9}" type="parTrans" cxnId="{60D0BA96-5AD3-5D4E-B6A7-E347630B830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CCCB61CA-C19F-C54B-9A4C-D282BAED3232}" type="sibTrans" cxnId="{60D0BA96-5AD3-5D4E-B6A7-E347630B830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E2594B9-CEA3-F342-B9BF-E7C0875B6592}">
      <dgm:prSet phldrT="[Text]" custT="1"/>
      <dgm:spPr bwMode="auto">
        <a:solidFill>
          <a:schemeClr val="bg1">
            <a:alpha val="60000"/>
          </a:schemeClr>
        </a:solidFill>
        <a:ln w="12700" cmpd="sng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h. cost [4]</a:t>
          </a:r>
          <a:endParaRPr lang="en-US" noProof="0" dirty="0"/>
        </a:p>
      </dgm:t>
    </dgm:pt>
    <dgm:pt modelId="{50A6342C-2295-8944-9E99-999B3C466444}" type="parTrans" cxnId="{9497BC8E-5C84-F741-AD4F-77E7497F559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DBB17AA0-DE48-3142-B3A8-AEC322171E8D}" type="sibTrans" cxnId="{9497BC8E-5C84-F741-AD4F-77E7497F559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8F53B5E-B979-AE49-BA4F-F3EE6A474C40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7E3DCEDA-7545-534D-B200-964306EE6608}" type="parTrans" cxnId="{714E8F73-EFD4-834D-A82F-D92430769F5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39150A90-A997-A245-A4B0-DFB698F10BBA}" type="sibTrans" cxnId="{714E8F73-EFD4-834D-A82F-D92430769F5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8198858-43C9-704E-BC75-26A08792924C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7CB416D6-9EBE-FD40-A47E-B5EF314474FB}" type="parTrans" cxnId="{225032AF-E157-1F41-95BE-9F2A1BAAC00E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E4EB48A-8A07-DD4A-8C17-B82DB4389207}" type="sibTrans" cxnId="{225032AF-E157-1F41-95BE-9F2A1BAAC00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DF64A09-E7F6-084E-AE2C-6656619D485D}">
      <dgm:prSet phldrT="[Text]" custT="1"/>
      <dgm:spPr bwMode="auto">
        <a:solidFill>
          <a:schemeClr val="bg1">
            <a:alpha val="60000"/>
          </a:schemeClr>
        </a:solidFill>
        <a:ln w="12700" cmpd="sng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d. adaptability [6]°</a:t>
          </a:r>
          <a:endParaRPr lang="en-US" noProof="0" dirty="0"/>
        </a:p>
      </dgm:t>
    </dgm:pt>
    <dgm:pt modelId="{87A9E458-295F-C146-BDE1-FFF6D91C4BFC}" type="parTrans" cxnId="{EE9D343C-F61A-5B44-B354-86CD3489936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607ED676-7A39-F94A-936B-7A6264D51B8A}" type="sibTrans" cxnId="{EE9D343C-F61A-5B44-B354-86CD3489936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883E9EF-C5C4-0248-9F51-10D4B696271E}">
      <dgm:prSet phldrT="[Text]" custT="1"/>
      <dgm:spPr bwMode="auto">
        <a:solidFill>
          <a:schemeClr val="bg1">
            <a:alpha val="60000"/>
          </a:schemeClr>
        </a:solidFill>
        <a:ln w="12700" cmpd="sng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g. design quality and packaging [7]</a:t>
          </a:r>
          <a:endParaRPr lang="en-US" noProof="0" dirty="0"/>
        </a:p>
      </dgm:t>
    </dgm:pt>
    <dgm:pt modelId="{2B43D7B9-6569-514C-87DE-B113FC1F27A9}" type="parTrans" cxnId="{BA222A3D-F805-E149-A5B9-794BB23B6C0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FF30C7B6-F0F1-F042-888E-3356638B71B2}" type="sibTrans" cxnId="{BA222A3D-F805-E149-A5B9-794BB23B6C0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3237CD1-9D4B-044B-8F75-07F10EAE3121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[5]</a:t>
          </a:r>
          <a:endParaRPr lang="en-US" noProof="0" dirty="0"/>
        </a:p>
      </dgm:t>
    </dgm:pt>
    <dgm:pt modelId="{DDF2170B-0EC9-6B4C-9C1E-D432561EBD94}" type="parTrans" cxnId="{30625319-5345-7E42-87D9-1538BA410D3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328061FC-6D1A-9A40-849E-DBC858679755}" type="sibTrans" cxnId="{30625319-5345-7E42-87D9-1538BA410D3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16F9E98-8B81-C54A-A404-2AC8EF13B8B9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[6]</a:t>
          </a:r>
          <a:endParaRPr lang="en-US" noProof="0" dirty="0"/>
        </a:p>
      </dgm:t>
    </dgm:pt>
    <dgm:pt modelId="{45F9D7F2-E472-4E44-8167-02EA0F94A523}" type="parTrans" cxnId="{3F553DCD-215E-AD4B-9F76-0334395FAB6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8E3AF78-BBDC-D443-A25C-89AA6D7F63EA}" type="sibTrans" cxnId="{3F553DCD-215E-AD4B-9F76-0334395FAB6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28F4F73-0745-E049-BA79-2FAD96334600}">
      <dgm:prSet phldrT="[Text]" custT="1"/>
      <dgm:spPr bwMode="auto">
        <a:solidFill>
          <a:schemeClr val="bg1"/>
        </a:solidFill>
        <a:ln w="12700" cmpd="sng">
          <a:prstDash val="dash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preparation [7]</a:t>
          </a:r>
          <a:endParaRPr lang="en-US" noProof="0" dirty="0"/>
        </a:p>
      </dgm:t>
    </dgm:pt>
    <dgm:pt modelId="{627BDEDA-C963-1C44-B9BE-845C0E17B5BD}" type="parTrans" cxnId="{53DF60EE-3953-FA49-88F6-01799E0B076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D383A0D1-1D1E-CD44-BCB6-2F6C1DE44D57}" type="sibTrans" cxnId="{53DF60EE-3953-FA49-88F6-01799E0B076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993C39F-D603-7349-849F-4402CF8EF84A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BE621A84-9B65-5E4D-9F96-48DFDD7C9AE8}" type="parTrans" cxnId="{D3D6A5A4-290D-DC4C-AE91-7955689FB170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F9D8BDA0-8AB0-5642-A34C-0B1B742EB076}" type="sibTrans" cxnId="{D3D6A5A4-290D-DC4C-AE91-7955689FB17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56CE56C-E6C8-1343-92F1-68E4921E836D}">
      <dgm:prSet phldrT="[Text]" custT="1"/>
      <dgm:spPr bwMode="auto">
        <a:solidFill>
          <a:schemeClr val="bg1"/>
        </a:solidFill>
        <a:ln w="12700"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A9C65D7C-49CB-D545-8FAE-3873C1FD064B}" type="parTrans" cxnId="{E56B0A39-CA0C-9B4D-B1CD-DD14B43C97D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2E7D3CB0-2FCA-9D4A-9993-B9235C4ECA56}" type="sibTrans" cxnId="{E56B0A39-CA0C-9B4D-B1CD-DD14B43C97D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922C1DC-8B22-CA4A-A790-17721D39F5DB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No short term, no long term effects of the intervention (65, 63)</a:t>
          </a:r>
          <a:endParaRPr lang="en-US" noProof="0" dirty="0"/>
        </a:p>
      </dgm:t>
    </dgm:pt>
    <dgm:pt modelId="{37699A95-23CE-1F49-A22A-D299F9B53B51}" type="parTrans" cxnId="{3EDDDB43-20CD-0142-9E5D-889AE883FC4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792B72D1-3B64-1542-9FB3-129473882EC1}" type="sibTrans" cxnId="{3EDDDB43-20CD-0142-9E5D-889AE883FC4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AE730C1-6E30-E843-A4FC-B96F8A5B57EF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Noticeable improvements in health – e.g., fitness level, self-confidence (54, 57, 56)</a:t>
          </a:r>
          <a:endParaRPr lang="en-US" noProof="0" dirty="0"/>
        </a:p>
      </dgm:t>
    </dgm:pt>
    <dgm:pt modelId="{984FD711-59ED-374A-8F6B-8332EB0CBE55}" type="parTrans" cxnId="{32686FB3-FE45-814F-9C35-E25EDE36147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986B2160-19B5-7A4F-9654-305071EB15F5}" type="sibTrans" cxnId="{32686FB3-FE45-814F-9C35-E25EDE36147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E8E0191-2C97-564A-850B-682AC5663EE1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Adaptability was not possible (59, 66, 54, 65)</a:t>
          </a:r>
          <a:endParaRPr lang="en-US" noProof="0" dirty="0"/>
        </a:p>
      </dgm:t>
    </dgm:pt>
    <dgm:pt modelId="{F336D4B8-48A3-F34D-B17E-3D5BF3B5EA37}" type="parTrans" cxnId="{018C13A5-4CC0-B246-80C5-706A7E1F42A2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F58DA177-F49D-4C41-A328-5BE4DFF0430E}" type="sibTrans" cxnId="{018C13A5-4CC0-B246-80C5-706A7E1F42A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51077A4-A600-9F49-9034-B585B4928197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Successful relation of intervention to everyday life (54, 62, 58)</a:t>
          </a:r>
          <a:endParaRPr lang="en-US" noProof="0" dirty="0"/>
        </a:p>
      </dgm:t>
    </dgm:pt>
    <dgm:pt modelId="{A208BCEF-CAC9-084B-8BFD-561E806288F3}" type="parTrans" cxnId="{7287F8B6-313B-1C4E-9405-76B1F247DA8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30F5CB3-3DAD-184C-969C-BC732BB31477}" type="sibTrans" cxnId="{7287F8B6-313B-1C4E-9405-76B1F247DA8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DD72657-F380-FF44-AF04-BE07C2FADEB6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Adaptability was possible, but did not function well (62)</a:t>
          </a:r>
          <a:endParaRPr lang="en-US" noProof="0" dirty="0"/>
        </a:p>
      </dgm:t>
    </dgm:pt>
    <dgm:pt modelId="{34EC2018-9C0A-904C-B59D-ABE2F28FBCC3}" type="parTrans" cxnId="{0C20D6DE-8AC4-A345-9022-414BF4C97EB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451F404E-D2F7-4841-B704-6383AB51CA2A}" type="sibTrans" cxnId="{0C20D6DE-8AC4-A345-9022-414BF4C97EB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75CF154-FDEA-4345-A3C8-1F3639AEBC05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Adaptability as a strategy for an improving intervention fit (59, 55, 66) </a:t>
          </a:r>
          <a:endParaRPr lang="en-US" noProof="0" dirty="0"/>
        </a:p>
      </dgm:t>
    </dgm:pt>
    <dgm:pt modelId="{823143F7-945B-CC4D-9C15-687F41D10640}" type="parTrans" cxnId="{96AA04DC-34DE-E641-8182-8F918EF28C31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C6DB80D8-F874-844A-8C12-926F0445EC5B}" type="sibTrans" cxnId="{96AA04DC-34DE-E641-8182-8F918EF28C3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2AF0AEB-452F-314B-96CA-65D0F399D154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Adaptability was possible and functioned (62, 54, 65)</a:t>
          </a:r>
          <a:endParaRPr lang="en-US" noProof="0" dirty="0"/>
        </a:p>
      </dgm:t>
    </dgm:pt>
    <dgm:pt modelId="{F8B58612-67F9-2044-90AE-1C9227A18074}" type="parTrans" cxnId="{B0F65A18-4398-C947-B510-58E104A6194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09D9442E-4367-2645-BEF9-62880CB88681}" type="sibTrans" cxnId="{B0F65A18-4398-C947-B510-58E104A6194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7586470-327D-384E-8164-AB65D45051B5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Inadequate materials (56, 61, 54)</a:t>
          </a:r>
          <a:endParaRPr lang="en-US" noProof="0" dirty="0"/>
        </a:p>
      </dgm:t>
    </dgm:pt>
    <dgm:pt modelId="{BAEB231D-32FF-614A-ADF6-9CF6F183D6AC}" type="parTrans" cxnId="{43455D09-E45A-C043-A376-EB6F493259F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3C6F50ED-A6E2-AA4C-9E04-67D9A6FC14D3}" type="sibTrans" cxnId="{43455D09-E45A-C043-A376-EB6F493259F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9F6EE54-1C5F-E644-9896-25263D9FC31D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Introduction of intervention (64)</a:t>
          </a:r>
          <a:endParaRPr lang="en-US" noProof="0" dirty="0"/>
        </a:p>
      </dgm:t>
    </dgm:pt>
    <dgm:pt modelId="{2BABE4CB-7ABB-9D4E-B7AD-397F636652BF}" type="parTrans" cxnId="{67C5FDBD-97A4-3344-B295-628D7656313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C559E9A-F365-8547-9513-92DCCEB26730}" type="sibTrans" cxnId="{67C5FDBD-97A4-3344-B295-628D7656313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560E25C-67E1-4044-A659-70503A2DFAFD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Intervention components with real life relevance (62, 60, 58)</a:t>
          </a:r>
          <a:endParaRPr lang="en-US" noProof="0" dirty="0"/>
        </a:p>
      </dgm:t>
    </dgm:pt>
    <dgm:pt modelId="{BD64A2B6-80E6-C24D-ADA6-B8DA624EF7B7}" type="parTrans" cxnId="{DF1A348C-A65C-AE41-9FE4-E687B96C89B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08CE5426-8E5D-704B-842A-93D8569468C8}" type="sibTrans" cxnId="{DF1A348C-A65C-AE41-9FE4-E687B96C89B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F8AF3E3-7783-184C-84B4-DAC7194FC7B2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Inability for financing the intervention (53, 61)</a:t>
          </a:r>
          <a:endParaRPr lang="en-US" noProof="0" dirty="0"/>
        </a:p>
      </dgm:t>
    </dgm:pt>
    <dgm:pt modelId="{1DAF8D25-CF67-3E44-8D34-08AFC448F996}" type="parTrans" cxnId="{3B35A216-4519-EB4A-81C4-CE107CE1361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84FFEFA-75BB-7E4F-89F9-DD638ABC4CC4}" type="sibTrans" cxnId="{3B35A216-4519-EB4A-81C4-CE107CE1361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84DAB27-45F3-8C4A-AE6E-3E425D769F8D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Lack of PA related resources (59)</a:t>
          </a:r>
          <a:endParaRPr lang="en-US" noProof="0" dirty="0"/>
        </a:p>
      </dgm:t>
    </dgm:pt>
    <dgm:pt modelId="{230E1999-C99D-8948-A737-8CEDE02F2D17}" type="parTrans" cxnId="{DEB3E3CB-CF06-8541-8CDA-96A9FF600CB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F32A4195-6E39-374D-8F74-84C2447F8F19}" type="sibTrans" cxnId="{DEB3E3CB-CF06-8541-8CDA-96A9FF600CB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880DD70-E3E4-6741-B80E-46003765B652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Ability for financing the intervention (61, 53)</a:t>
          </a:r>
          <a:endParaRPr lang="en-US" noProof="0" dirty="0"/>
        </a:p>
      </dgm:t>
    </dgm:pt>
    <dgm:pt modelId="{E735F5A4-10AA-FF4E-93F8-0C6BF4D2CF3B}" type="parTrans" cxnId="{D1718995-3347-E148-852D-90106D1B926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F5372B2-D8AB-964F-950E-0E42279D980A}" type="sibTrans" cxnId="{D1718995-3347-E148-852D-90106D1B926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2A82510-920D-F04B-8AC1-D87D14EE9132}">
      <dgm:prSet phldrT="[Text]" custT="1"/>
      <dgm:spPr bwMode="auto">
        <a:solidFill>
          <a:schemeClr val="bg1"/>
        </a:solidFill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Budget provided to school (65, 53)</a:t>
          </a:r>
          <a:endParaRPr lang="en-US" noProof="0" dirty="0"/>
        </a:p>
      </dgm:t>
    </dgm:pt>
    <dgm:pt modelId="{5C76BE6F-D8AB-A446-BCF6-88AA625BF89B}" type="parTrans" cxnId="{84F2F199-914E-C549-8A4E-10AADE1D1E6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7B601D51-05BD-2A44-86F3-60EFEDF8D144}" type="sibTrans" cxnId="{84F2F199-914E-C549-8A4E-10AADE1D1E6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83EDC85-3E7B-C247-86D3-42B8FD5F5CD8}" type="pres">
      <dgm:prSet presAssocID="{07F9B6A3-5856-E544-B2F6-04F11E7680D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9390AC85-489F-A44B-85CF-18241A890FDE}" type="pres">
      <dgm:prSet presAssocID="{025E6BE4-9413-1140-8D8D-6B0970A4992D}" presName="root1" presStyleCnt="0"/>
      <dgm:spPr bwMode="auto"/>
    </dgm:pt>
    <dgm:pt modelId="{413C3D90-9E45-7E4D-8811-CD7173BD5E3A}" type="pres">
      <dgm:prSet presAssocID="{025E6BE4-9413-1140-8D8D-6B0970A4992D}" presName="LevelOneTextNode" presStyleLbl="node0" presStyleIdx="0" presStyleCnt="1" custScaleX="112033" custScaleY="67050" custLinFactNeighborX="-18760" custLinFactNeighborY="-124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97E07F4-6CFA-C546-B7CA-4042F20332AC}" type="pres">
      <dgm:prSet presAssocID="{025E6BE4-9413-1140-8D8D-6B0970A4992D}" presName="level2hierChild" presStyleCnt="0"/>
      <dgm:spPr bwMode="auto"/>
    </dgm:pt>
    <dgm:pt modelId="{830F91E5-BA74-3F42-AEF4-6225998F381F}" type="pres">
      <dgm:prSet presAssocID="{C241F153-C022-404E-B663-0A9873229E68}" presName="conn2-1" presStyleLbl="parChTrans1D2" presStyleIdx="0" presStyleCnt="4"/>
      <dgm:spPr bwMode="auto"/>
      <dgm:t>
        <a:bodyPr/>
        <a:lstStyle/>
        <a:p>
          <a:endParaRPr lang="de-DE"/>
        </a:p>
      </dgm:t>
    </dgm:pt>
    <dgm:pt modelId="{E4661FE5-B3D2-254E-986A-68AF4B65B66C}" type="pres">
      <dgm:prSet presAssocID="{C241F153-C022-404E-B663-0A9873229E68}" presName="connTx" presStyleLbl="parChTrans1D2" presStyleIdx="0" presStyleCnt="4"/>
      <dgm:spPr bwMode="auto"/>
      <dgm:t>
        <a:bodyPr/>
        <a:lstStyle/>
        <a:p>
          <a:endParaRPr lang="de-DE"/>
        </a:p>
      </dgm:t>
    </dgm:pt>
    <dgm:pt modelId="{AC519DB3-D2D6-B747-B5FD-73845B5EB148}" type="pres">
      <dgm:prSet presAssocID="{8CA11301-6CC3-8944-9B80-9105C4110412}" presName="root2" presStyleCnt="0"/>
      <dgm:spPr bwMode="auto"/>
    </dgm:pt>
    <dgm:pt modelId="{14E4F139-881C-F848-9DC1-D7D915360D7B}" type="pres">
      <dgm:prSet presAssocID="{8CA11301-6CC3-8944-9B80-9105C4110412}" presName="LevelTwoTextNode" presStyleLbl="node2" presStyleIdx="0" presStyleCnt="4" custLinFactNeighborX="295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BE4F878-1817-3346-9CA3-A824A0942BE5}" type="pres">
      <dgm:prSet presAssocID="{8CA11301-6CC3-8944-9B80-9105C4110412}" presName="level3hierChild" presStyleCnt="0"/>
      <dgm:spPr bwMode="auto"/>
    </dgm:pt>
    <dgm:pt modelId="{068EE20D-2E9B-3A46-ACBD-EC1D40C1CC8C}" type="pres">
      <dgm:prSet presAssocID="{4D194F3C-F9F1-8048-B7FE-7730B08D7786}" presName="conn2-1" presStyleLbl="parChTrans1D3" presStyleIdx="0" presStyleCnt="7"/>
      <dgm:spPr bwMode="auto"/>
      <dgm:t>
        <a:bodyPr/>
        <a:lstStyle/>
        <a:p>
          <a:endParaRPr lang="de-DE"/>
        </a:p>
      </dgm:t>
    </dgm:pt>
    <dgm:pt modelId="{07589BEE-CB18-D449-AFD9-22D1C6E33CC0}" type="pres">
      <dgm:prSet presAssocID="{4D194F3C-F9F1-8048-B7FE-7730B08D7786}" presName="connTx" presStyleLbl="parChTrans1D3" presStyleIdx="0" presStyleCnt="7"/>
      <dgm:spPr bwMode="auto"/>
      <dgm:t>
        <a:bodyPr/>
        <a:lstStyle/>
        <a:p>
          <a:endParaRPr lang="de-DE"/>
        </a:p>
      </dgm:t>
    </dgm:pt>
    <dgm:pt modelId="{546CEC3C-CE16-EA45-B5BD-D68A53FD0477}" type="pres">
      <dgm:prSet presAssocID="{7E177E0D-5004-334B-9028-0BEA9A3C6D61}" presName="root2" presStyleCnt="0"/>
      <dgm:spPr bwMode="auto"/>
    </dgm:pt>
    <dgm:pt modelId="{12F5B1F0-A727-274A-92A7-A0F63A1A9517}" type="pres">
      <dgm:prSet presAssocID="{7E177E0D-5004-334B-9028-0BEA9A3C6D61}" presName="LevelTwoTextNode" presStyleLbl="node3" presStyleIdx="0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69F9CB8-4F0E-6741-83C6-95AE1811E342}" type="pres">
      <dgm:prSet presAssocID="{7E177E0D-5004-334B-9028-0BEA9A3C6D61}" presName="level3hierChild" presStyleCnt="0"/>
      <dgm:spPr bwMode="auto"/>
    </dgm:pt>
    <dgm:pt modelId="{41C1B4F0-B5E5-D74F-97C4-A1A293B14424}" type="pres">
      <dgm:prSet presAssocID="{37699A95-23CE-1F49-A22A-D299F9B53B51}" presName="conn2-1" presStyleLbl="parChTrans1D4" presStyleIdx="0" presStyleCnt="16"/>
      <dgm:spPr bwMode="auto"/>
      <dgm:t>
        <a:bodyPr/>
        <a:lstStyle/>
        <a:p>
          <a:endParaRPr lang="de-DE"/>
        </a:p>
      </dgm:t>
    </dgm:pt>
    <dgm:pt modelId="{CA2FCEEF-279E-C040-86B5-0B8975A41FDB}" type="pres">
      <dgm:prSet presAssocID="{37699A95-23CE-1F49-A22A-D299F9B53B51}" presName="connTx" presStyleLbl="parChTrans1D4" presStyleIdx="0" presStyleCnt="16"/>
      <dgm:spPr bwMode="auto"/>
      <dgm:t>
        <a:bodyPr/>
        <a:lstStyle/>
        <a:p>
          <a:endParaRPr lang="de-DE"/>
        </a:p>
      </dgm:t>
    </dgm:pt>
    <dgm:pt modelId="{08A2FA64-AA61-5547-9221-27E638E1BEE2}" type="pres">
      <dgm:prSet presAssocID="{4922C1DC-8B22-CA4A-A790-17721D39F5DB}" presName="root2" presStyleCnt="0"/>
      <dgm:spPr bwMode="auto"/>
    </dgm:pt>
    <dgm:pt modelId="{82327360-EF17-FD44-A5D7-482FE9F9251F}" type="pres">
      <dgm:prSet presAssocID="{4922C1DC-8B22-CA4A-A790-17721D39F5DB}" presName="LevelTwoTextNode" presStyleLbl="node4" presStyleIdx="0" presStyleCnt="16" custScaleX="300120" custScaleY="61766" custLinFactY="-3445" custLinFactNeighborX="4224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0D98796-BC5C-134A-A18C-286BB22EFD56}" type="pres">
      <dgm:prSet presAssocID="{4922C1DC-8B22-CA4A-A790-17721D39F5DB}" presName="level3hierChild" presStyleCnt="0"/>
      <dgm:spPr bwMode="auto"/>
    </dgm:pt>
    <dgm:pt modelId="{849AF138-A50A-C84E-88CD-F31C9CFBCB78}" type="pres">
      <dgm:prSet presAssocID="{8FDFD673-A8ED-A449-B12B-86A2B06535A9}" presName="conn2-1" presStyleLbl="parChTrans1D3" presStyleIdx="1" presStyleCnt="7"/>
      <dgm:spPr bwMode="auto"/>
      <dgm:t>
        <a:bodyPr/>
        <a:lstStyle/>
        <a:p>
          <a:endParaRPr lang="de-DE"/>
        </a:p>
      </dgm:t>
    </dgm:pt>
    <dgm:pt modelId="{64D35D41-4E46-4D47-B421-0D7B6C9DC97D}" type="pres">
      <dgm:prSet presAssocID="{8FDFD673-A8ED-A449-B12B-86A2B06535A9}" presName="connTx" presStyleLbl="parChTrans1D3" presStyleIdx="1" presStyleCnt="7"/>
      <dgm:spPr bwMode="auto"/>
      <dgm:t>
        <a:bodyPr/>
        <a:lstStyle/>
        <a:p>
          <a:endParaRPr lang="de-DE"/>
        </a:p>
      </dgm:t>
    </dgm:pt>
    <dgm:pt modelId="{95A2D096-13F6-9B4A-9A32-A9CC9E5ECDCB}" type="pres">
      <dgm:prSet presAssocID="{5D3AB887-7824-5F45-87E5-F19DF482C092}" presName="root2" presStyleCnt="0"/>
      <dgm:spPr bwMode="auto"/>
    </dgm:pt>
    <dgm:pt modelId="{FD6E5E27-AE3C-684A-9831-5F9095F8365E}" type="pres">
      <dgm:prSet presAssocID="{5D3AB887-7824-5F45-87E5-F19DF482C092}" presName="LevelTwoTextNode" presStyleLbl="node3" presStyleIdx="1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E189D30-E5EC-EB48-ADB6-21335AFDA2ED}" type="pres">
      <dgm:prSet presAssocID="{5D3AB887-7824-5F45-87E5-F19DF482C092}" presName="level3hierChild" presStyleCnt="0"/>
      <dgm:spPr bwMode="auto"/>
    </dgm:pt>
    <dgm:pt modelId="{DC2AF9C7-D114-BF45-8D04-609553A23745}" type="pres">
      <dgm:prSet presAssocID="{984FD711-59ED-374A-8F6B-8332EB0CBE55}" presName="conn2-1" presStyleLbl="parChTrans1D4" presStyleIdx="1" presStyleCnt="16"/>
      <dgm:spPr bwMode="auto"/>
      <dgm:t>
        <a:bodyPr/>
        <a:lstStyle/>
        <a:p>
          <a:endParaRPr lang="de-DE"/>
        </a:p>
      </dgm:t>
    </dgm:pt>
    <dgm:pt modelId="{FA1EFC45-E0BB-E34B-A5AC-3850A1F79C45}" type="pres">
      <dgm:prSet presAssocID="{984FD711-59ED-374A-8F6B-8332EB0CBE55}" presName="connTx" presStyleLbl="parChTrans1D4" presStyleIdx="1" presStyleCnt="16"/>
      <dgm:spPr bwMode="auto"/>
      <dgm:t>
        <a:bodyPr/>
        <a:lstStyle/>
        <a:p>
          <a:endParaRPr lang="de-DE"/>
        </a:p>
      </dgm:t>
    </dgm:pt>
    <dgm:pt modelId="{E9E07C15-F872-7F4A-9A81-7380FA8E892E}" type="pres">
      <dgm:prSet presAssocID="{5AE730C1-6E30-E843-A4FC-B96F8A5B57EF}" presName="root2" presStyleCnt="0"/>
      <dgm:spPr bwMode="auto"/>
    </dgm:pt>
    <dgm:pt modelId="{5EF6E9B8-74C1-FE41-9212-2B1841F4C634}" type="pres">
      <dgm:prSet presAssocID="{5AE730C1-6E30-E843-A4FC-B96F8A5B57EF}" presName="LevelTwoTextNode" presStyleLbl="node4" presStyleIdx="1" presStyleCnt="16" custScaleX="374714" custScaleY="61473" custLinFactNeighborX="4224" custLinFactNeighborY="-54862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584F203-3E92-9C49-82C9-A5D242B23013}" type="pres">
      <dgm:prSet presAssocID="{5AE730C1-6E30-E843-A4FC-B96F8A5B57EF}" presName="level3hierChild" presStyleCnt="0"/>
      <dgm:spPr bwMode="auto"/>
    </dgm:pt>
    <dgm:pt modelId="{D53A7713-6BA7-5A40-8341-89DA9A55E44C}" type="pres">
      <dgm:prSet presAssocID="{A208BCEF-CAC9-084B-8BFD-561E806288F3}" presName="conn2-1" presStyleLbl="parChTrans1D4" presStyleIdx="2" presStyleCnt="16"/>
      <dgm:spPr bwMode="auto"/>
      <dgm:t>
        <a:bodyPr/>
        <a:lstStyle/>
        <a:p>
          <a:endParaRPr lang="de-DE"/>
        </a:p>
      </dgm:t>
    </dgm:pt>
    <dgm:pt modelId="{F0EF033A-5390-514C-B394-2C50E9B1E15B}" type="pres">
      <dgm:prSet presAssocID="{A208BCEF-CAC9-084B-8BFD-561E806288F3}" presName="connTx" presStyleLbl="parChTrans1D4" presStyleIdx="2" presStyleCnt="16"/>
      <dgm:spPr bwMode="auto"/>
      <dgm:t>
        <a:bodyPr/>
        <a:lstStyle/>
        <a:p>
          <a:endParaRPr lang="de-DE"/>
        </a:p>
      </dgm:t>
    </dgm:pt>
    <dgm:pt modelId="{2301C4C9-59B3-7E40-87F3-37925B7EC757}" type="pres">
      <dgm:prSet presAssocID="{E51077A4-A600-9F49-9034-B585B4928197}" presName="root2" presStyleCnt="0"/>
      <dgm:spPr bwMode="auto"/>
    </dgm:pt>
    <dgm:pt modelId="{E43EE35B-7010-C74C-BD14-054EA5FAE5FC}" type="pres">
      <dgm:prSet presAssocID="{E51077A4-A600-9F49-9034-B585B4928197}" presName="LevelTwoTextNode" presStyleLbl="node4" presStyleIdx="2" presStyleCnt="16" custScaleX="374714" custScaleY="61473" custLinFactNeighborX="4224" custLinFactNeighborY="-5070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085EA92-3498-8C48-9AD3-75A4ED0058BE}" type="pres">
      <dgm:prSet presAssocID="{E51077A4-A600-9F49-9034-B585B4928197}" presName="level3hierChild" presStyleCnt="0"/>
      <dgm:spPr bwMode="auto"/>
    </dgm:pt>
    <dgm:pt modelId="{2AB989CA-B218-F64B-8240-86F5439F7DE5}" type="pres">
      <dgm:prSet presAssocID="{87A9E458-295F-C146-BDE1-FFF6D91C4BFC}" presName="conn2-1" presStyleLbl="parChTrans1D2" presStyleIdx="1" presStyleCnt="4"/>
      <dgm:spPr bwMode="auto"/>
      <dgm:t>
        <a:bodyPr/>
        <a:lstStyle/>
        <a:p>
          <a:endParaRPr lang="de-DE"/>
        </a:p>
      </dgm:t>
    </dgm:pt>
    <dgm:pt modelId="{535D9B0F-C433-014F-9B92-872F573B8DCF}" type="pres">
      <dgm:prSet presAssocID="{87A9E458-295F-C146-BDE1-FFF6D91C4BFC}" presName="connTx" presStyleLbl="parChTrans1D2" presStyleIdx="1" presStyleCnt="4"/>
      <dgm:spPr bwMode="auto"/>
      <dgm:t>
        <a:bodyPr/>
        <a:lstStyle/>
        <a:p>
          <a:endParaRPr lang="de-DE"/>
        </a:p>
      </dgm:t>
    </dgm:pt>
    <dgm:pt modelId="{A9C2A776-9F9B-BD4E-AE34-02AF4BF1B7CA}" type="pres">
      <dgm:prSet presAssocID="{FDF64A09-E7F6-084E-AE2C-6656619D485D}" presName="root2" presStyleCnt="0"/>
      <dgm:spPr bwMode="auto"/>
    </dgm:pt>
    <dgm:pt modelId="{AA8364F4-8A56-C649-8E2F-8C673CFFDA80}" type="pres">
      <dgm:prSet presAssocID="{FDF64A09-E7F6-084E-AE2C-6656619D485D}" presName="LevelTwoTextNode" presStyleLbl="node2" presStyleIdx="1" presStyleCnt="4" custLinFactNeighborX="2863" custLinFactNeighborY="548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50C6B45-1BA4-F640-BAF9-8274A3970345}" type="pres">
      <dgm:prSet presAssocID="{FDF64A09-E7F6-084E-AE2C-6656619D485D}" presName="level3hierChild" presStyleCnt="0"/>
      <dgm:spPr bwMode="auto"/>
    </dgm:pt>
    <dgm:pt modelId="{33454F68-112A-B542-A657-B68F2FDD9E7B}" type="pres">
      <dgm:prSet presAssocID="{DDF2170B-0EC9-6B4C-9C1E-D432561EBD94}" presName="conn2-1" presStyleLbl="parChTrans1D3" presStyleIdx="2" presStyleCnt="7"/>
      <dgm:spPr bwMode="auto"/>
      <dgm:t>
        <a:bodyPr/>
        <a:lstStyle/>
        <a:p>
          <a:endParaRPr lang="de-DE"/>
        </a:p>
      </dgm:t>
    </dgm:pt>
    <dgm:pt modelId="{66A954B4-E282-E947-B0AC-5F1D9C6C8837}" type="pres">
      <dgm:prSet presAssocID="{DDF2170B-0EC9-6B4C-9C1E-D432561EBD94}" presName="connTx" presStyleLbl="parChTrans1D3" presStyleIdx="2" presStyleCnt="7"/>
      <dgm:spPr bwMode="auto"/>
      <dgm:t>
        <a:bodyPr/>
        <a:lstStyle/>
        <a:p>
          <a:endParaRPr lang="de-DE"/>
        </a:p>
      </dgm:t>
    </dgm:pt>
    <dgm:pt modelId="{7D8DFEA1-72F8-9F44-A3A7-F9B4D7D9F92B}" type="pres">
      <dgm:prSet presAssocID="{E3237CD1-9D4B-044B-8F75-07F10EAE3121}" presName="root2" presStyleCnt="0"/>
      <dgm:spPr bwMode="auto"/>
    </dgm:pt>
    <dgm:pt modelId="{BDE4BB5C-9CEA-9040-8500-6D017745E591}" type="pres">
      <dgm:prSet presAssocID="{E3237CD1-9D4B-044B-8F75-07F10EAE3121}" presName="LevelTwoTextNode" presStyleLbl="node3" presStyleIdx="2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B4FAB8E-A4C7-5442-BF61-488D7728A797}" type="pres">
      <dgm:prSet presAssocID="{E3237CD1-9D4B-044B-8F75-07F10EAE3121}" presName="level3hierChild" presStyleCnt="0"/>
      <dgm:spPr bwMode="auto"/>
    </dgm:pt>
    <dgm:pt modelId="{391087D2-20CA-C648-8B4C-C925AB83B1A9}" type="pres">
      <dgm:prSet presAssocID="{F336D4B8-48A3-F34D-B17E-3D5BF3B5EA37}" presName="conn2-1" presStyleLbl="parChTrans1D4" presStyleIdx="3" presStyleCnt="16"/>
      <dgm:spPr bwMode="auto"/>
      <dgm:t>
        <a:bodyPr/>
        <a:lstStyle/>
        <a:p>
          <a:endParaRPr lang="de-DE"/>
        </a:p>
      </dgm:t>
    </dgm:pt>
    <dgm:pt modelId="{1196B37C-B1F0-AB43-9F81-8A1B7A3FB291}" type="pres">
      <dgm:prSet presAssocID="{F336D4B8-48A3-F34D-B17E-3D5BF3B5EA37}" presName="connTx" presStyleLbl="parChTrans1D4" presStyleIdx="3" presStyleCnt="16"/>
      <dgm:spPr bwMode="auto"/>
      <dgm:t>
        <a:bodyPr/>
        <a:lstStyle/>
        <a:p>
          <a:endParaRPr lang="de-DE"/>
        </a:p>
      </dgm:t>
    </dgm:pt>
    <dgm:pt modelId="{877DC0EB-4F5C-BC4B-8AE4-099216DAB3F8}" type="pres">
      <dgm:prSet presAssocID="{7E8E0191-2C97-564A-850B-682AC5663EE1}" presName="root2" presStyleCnt="0"/>
      <dgm:spPr bwMode="auto"/>
    </dgm:pt>
    <dgm:pt modelId="{8D0F1170-ABBE-BA48-95FF-F533697F12FA}" type="pres">
      <dgm:prSet presAssocID="{7E8E0191-2C97-564A-850B-682AC5663EE1}" presName="LevelTwoTextNode" presStyleLbl="node4" presStyleIdx="3" presStyleCnt="16" custScaleX="269980" custScaleY="61473" custLinFactNeighborX="4224" custLinFactNeighborY="-1967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3D5A7CA-3903-FF49-B6F1-8CCF22B15E70}" type="pres">
      <dgm:prSet presAssocID="{7E8E0191-2C97-564A-850B-682AC5663EE1}" presName="level3hierChild" presStyleCnt="0"/>
      <dgm:spPr bwMode="auto"/>
    </dgm:pt>
    <dgm:pt modelId="{A70A1B27-AEDC-5C4E-AC8A-8A5AAC48EAF5}" type="pres">
      <dgm:prSet presAssocID="{34EC2018-9C0A-904C-B59D-ABE2F28FBCC3}" presName="conn2-1" presStyleLbl="parChTrans1D4" presStyleIdx="4" presStyleCnt="16"/>
      <dgm:spPr bwMode="auto"/>
      <dgm:t>
        <a:bodyPr/>
        <a:lstStyle/>
        <a:p>
          <a:endParaRPr lang="de-DE"/>
        </a:p>
      </dgm:t>
    </dgm:pt>
    <dgm:pt modelId="{115F9B98-68D0-6F41-9BFA-007C10D42EAA}" type="pres">
      <dgm:prSet presAssocID="{34EC2018-9C0A-904C-B59D-ABE2F28FBCC3}" presName="connTx" presStyleLbl="parChTrans1D4" presStyleIdx="4" presStyleCnt="16"/>
      <dgm:spPr bwMode="auto"/>
      <dgm:t>
        <a:bodyPr/>
        <a:lstStyle/>
        <a:p>
          <a:endParaRPr lang="de-DE"/>
        </a:p>
      </dgm:t>
    </dgm:pt>
    <dgm:pt modelId="{CF7AB92E-0C22-2D4D-8134-8AF1FDF7F318}" type="pres">
      <dgm:prSet presAssocID="{CDD72657-F380-FF44-AF04-BE07C2FADEB6}" presName="root2" presStyleCnt="0"/>
      <dgm:spPr bwMode="auto"/>
    </dgm:pt>
    <dgm:pt modelId="{CE5DB394-978B-9F4D-B5CA-9EF3FC8A85C4}" type="pres">
      <dgm:prSet presAssocID="{CDD72657-F380-FF44-AF04-BE07C2FADEB6}" presName="LevelTwoTextNode" presStyleLbl="node4" presStyleIdx="4" presStyleCnt="16" custScaleX="269980" custScaleY="61473" custLinFactNeighborX="4224" custLinFactNeighborY="-1967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E7B034E-AA03-D34A-852C-0997C9DFE037}" type="pres">
      <dgm:prSet presAssocID="{CDD72657-F380-FF44-AF04-BE07C2FADEB6}" presName="level3hierChild" presStyleCnt="0"/>
      <dgm:spPr bwMode="auto"/>
    </dgm:pt>
    <dgm:pt modelId="{A9C1E9D5-CF3A-0E44-9947-831DB52AA25C}" type="pres">
      <dgm:prSet presAssocID="{45F9D7F2-E472-4E44-8167-02EA0F94A523}" presName="conn2-1" presStyleLbl="parChTrans1D3" presStyleIdx="3" presStyleCnt="7"/>
      <dgm:spPr bwMode="auto"/>
      <dgm:t>
        <a:bodyPr/>
        <a:lstStyle/>
        <a:p>
          <a:endParaRPr lang="de-DE"/>
        </a:p>
      </dgm:t>
    </dgm:pt>
    <dgm:pt modelId="{C24631F0-D0AF-3947-AC4E-E3C6B756C2B6}" type="pres">
      <dgm:prSet presAssocID="{45F9D7F2-E472-4E44-8167-02EA0F94A523}" presName="connTx" presStyleLbl="parChTrans1D3" presStyleIdx="3" presStyleCnt="7"/>
      <dgm:spPr bwMode="auto"/>
      <dgm:t>
        <a:bodyPr/>
        <a:lstStyle/>
        <a:p>
          <a:endParaRPr lang="de-DE"/>
        </a:p>
      </dgm:t>
    </dgm:pt>
    <dgm:pt modelId="{E7D2B5F4-37B3-2841-A9F6-B95B481FAAB6}" type="pres">
      <dgm:prSet presAssocID="{016F9E98-8B81-C54A-A404-2AC8EF13B8B9}" presName="root2" presStyleCnt="0"/>
      <dgm:spPr bwMode="auto"/>
    </dgm:pt>
    <dgm:pt modelId="{C583BB27-21F6-B442-A82F-4EAF6080F553}" type="pres">
      <dgm:prSet presAssocID="{016F9E98-8B81-C54A-A404-2AC8EF13B8B9}" presName="LevelTwoTextNode" presStyleLbl="node3" presStyleIdx="3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ADE453C-5A86-8A45-A419-567A9B426A48}" type="pres">
      <dgm:prSet presAssocID="{016F9E98-8B81-C54A-A404-2AC8EF13B8B9}" presName="level3hierChild" presStyleCnt="0"/>
      <dgm:spPr bwMode="auto"/>
    </dgm:pt>
    <dgm:pt modelId="{37B7A63D-4DD1-C343-BC0B-C49123ED4E38}" type="pres">
      <dgm:prSet presAssocID="{F8B58612-67F9-2044-90AE-1C9227A18074}" presName="conn2-1" presStyleLbl="parChTrans1D4" presStyleIdx="5" presStyleCnt="16"/>
      <dgm:spPr bwMode="auto"/>
      <dgm:t>
        <a:bodyPr/>
        <a:lstStyle/>
        <a:p>
          <a:endParaRPr lang="de-DE"/>
        </a:p>
      </dgm:t>
    </dgm:pt>
    <dgm:pt modelId="{A2E9679B-9BB9-EA41-BC32-ECD777C52565}" type="pres">
      <dgm:prSet presAssocID="{F8B58612-67F9-2044-90AE-1C9227A18074}" presName="connTx" presStyleLbl="parChTrans1D4" presStyleIdx="5" presStyleCnt="16"/>
      <dgm:spPr bwMode="auto"/>
      <dgm:t>
        <a:bodyPr/>
        <a:lstStyle/>
        <a:p>
          <a:endParaRPr lang="de-DE"/>
        </a:p>
      </dgm:t>
    </dgm:pt>
    <dgm:pt modelId="{CDEC69B0-1A56-6543-9B70-59D3E89A7C92}" type="pres">
      <dgm:prSet presAssocID="{22AF0AEB-452F-314B-96CA-65D0F399D154}" presName="root2" presStyleCnt="0"/>
      <dgm:spPr bwMode="auto"/>
    </dgm:pt>
    <dgm:pt modelId="{6EA0D18A-A449-BB46-B6C5-AE309CCC134F}" type="pres">
      <dgm:prSet presAssocID="{22AF0AEB-452F-314B-96CA-65D0F399D154}" presName="LevelTwoTextNode" presStyleLbl="node4" presStyleIdx="5" presStyleCnt="16" custScaleX="324951" custScaleY="61473" custLinFactNeighborX="2820" custLinFactNeighborY="-40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6110988-29D7-F24B-B811-7E43F0ADC4FF}" type="pres">
      <dgm:prSet presAssocID="{22AF0AEB-452F-314B-96CA-65D0F399D154}" presName="level3hierChild" presStyleCnt="0"/>
      <dgm:spPr bwMode="auto"/>
    </dgm:pt>
    <dgm:pt modelId="{95F0CECC-5792-DA47-B9A3-A65C9866BC62}" type="pres">
      <dgm:prSet presAssocID="{823143F7-945B-CC4D-9C15-687F41D10640}" presName="conn2-1" presStyleLbl="parChTrans1D4" presStyleIdx="6" presStyleCnt="16"/>
      <dgm:spPr bwMode="auto"/>
      <dgm:t>
        <a:bodyPr/>
        <a:lstStyle/>
        <a:p>
          <a:endParaRPr lang="de-DE"/>
        </a:p>
      </dgm:t>
    </dgm:pt>
    <dgm:pt modelId="{5C0763C6-E905-334C-8CBE-16087EC4D89E}" type="pres">
      <dgm:prSet presAssocID="{823143F7-945B-CC4D-9C15-687F41D10640}" presName="connTx" presStyleLbl="parChTrans1D4" presStyleIdx="6" presStyleCnt="16"/>
      <dgm:spPr bwMode="auto"/>
      <dgm:t>
        <a:bodyPr/>
        <a:lstStyle/>
        <a:p>
          <a:endParaRPr lang="de-DE"/>
        </a:p>
      </dgm:t>
    </dgm:pt>
    <dgm:pt modelId="{8DA452A4-24F3-6043-8211-995665952679}" type="pres">
      <dgm:prSet presAssocID="{A75CF154-FDEA-4345-A3C8-1F3639AEBC05}" presName="root2" presStyleCnt="0"/>
      <dgm:spPr bwMode="auto"/>
    </dgm:pt>
    <dgm:pt modelId="{9F7836F9-53FA-1D4E-9EFF-5C6545D139CE}" type="pres">
      <dgm:prSet presAssocID="{A75CF154-FDEA-4345-A3C8-1F3639AEBC05}" presName="LevelTwoTextNode" presStyleLbl="node4" presStyleIdx="6" presStyleCnt="16" custScaleX="324951" custScaleY="61376" custLinFactNeighborX="2820" custLinFactNeighborY="-568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32E4405-B7EF-9A45-AFD5-C86D52A29F6B}" type="pres">
      <dgm:prSet presAssocID="{A75CF154-FDEA-4345-A3C8-1F3639AEBC05}" presName="level3hierChild" presStyleCnt="0"/>
      <dgm:spPr bwMode="auto"/>
    </dgm:pt>
    <dgm:pt modelId="{36D3AF06-0C46-FD41-B12A-E2DAB4871B98}" type="pres">
      <dgm:prSet presAssocID="{2B43D7B9-6569-514C-87DE-B113FC1F27A9}" presName="conn2-1" presStyleLbl="parChTrans1D2" presStyleIdx="2" presStyleCnt="4"/>
      <dgm:spPr bwMode="auto"/>
      <dgm:t>
        <a:bodyPr/>
        <a:lstStyle/>
        <a:p>
          <a:endParaRPr lang="de-DE"/>
        </a:p>
      </dgm:t>
    </dgm:pt>
    <dgm:pt modelId="{FD488524-7551-1E41-8F05-01A6DA1EC709}" type="pres">
      <dgm:prSet presAssocID="{2B43D7B9-6569-514C-87DE-B113FC1F27A9}" presName="connTx" presStyleLbl="parChTrans1D2" presStyleIdx="2" presStyleCnt="4"/>
      <dgm:spPr bwMode="auto"/>
      <dgm:t>
        <a:bodyPr/>
        <a:lstStyle/>
        <a:p>
          <a:endParaRPr lang="de-DE"/>
        </a:p>
      </dgm:t>
    </dgm:pt>
    <dgm:pt modelId="{756BCF9F-E229-4A42-BC47-1F5AA686D948}" type="pres">
      <dgm:prSet presAssocID="{C883E9EF-C5C4-0248-9F51-10D4B696271E}" presName="root2" presStyleCnt="0"/>
      <dgm:spPr bwMode="auto"/>
    </dgm:pt>
    <dgm:pt modelId="{E0626D8E-FE34-3241-A375-BF1719786D58}" type="pres">
      <dgm:prSet presAssocID="{C883E9EF-C5C4-0248-9F51-10D4B696271E}" presName="LevelTwoTextNode" presStyleLbl="node2" presStyleIdx="2" presStyleCnt="4" custScaleX="126177" custScaleY="8729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00E0588-062A-A047-98E7-C0B9F32EE95C}" type="pres">
      <dgm:prSet presAssocID="{C883E9EF-C5C4-0248-9F51-10D4B696271E}" presName="level3hierChild" presStyleCnt="0"/>
      <dgm:spPr bwMode="auto"/>
    </dgm:pt>
    <dgm:pt modelId="{2AF618E9-6444-444C-AC3B-A3143EE6612D}" type="pres">
      <dgm:prSet presAssocID="{627BDEDA-C963-1C44-B9BE-845C0E17B5BD}" presName="conn2-1" presStyleLbl="parChTrans1D3" presStyleIdx="4" presStyleCnt="7"/>
      <dgm:spPr bwMode="auto"/>
      <dgm:t>
        <a:bodyPr/>
        <a:lstStyle/>
        <a:p>
          <a:endParaRPr lang="de-DE"/>
        </a:p>
      </dgm:t>
    </dgm:pt>
    <dgm:pt modelId="{F63E8C5A-0645-8E48-B13C-52EF6C0F7AF2}" type="pres">
      <dgm:prSet presAssocID="{627BDEDA-C963-1C44-B9BE-845C0E17B5BD}" presName="connTx" presStyleLbl="parChTrans1D3" presStyleIdx="4" presStyleCnt="7"/>
      <dgm:spPr bwMode="auto"/>
      <dgm:t>
        <a:bodyPr/>
        <a:lstStyle/>
        <a:p>
          <a:endParaRPr lang="de-DE"/>
        </a:p>
      </dgm:t>
    </dgm:pt>
    <dgm:pt modelId="{2109519F-3B3A-E34A-A406-9ED0CCF284BF}" type="pres">
      <dgm:prSet presAssocID="{928F4F73-0745-E049-BA79-2FAD96334600}" presName="root2" presStyleCnt="0"/>
      <dgm:spPr bwMode="auto"/>
    </dgm:pt>
    <dgm:pt modelId="{EA23CABF-9364-2343-A57D-616D7AB29B9D}" type="pres">
      <dgm:prSet presAssocID="{928F4F73-0745-E049-BA79-2FAD96334600}" presName="LevelTwoTextNode" presStyleLbl="node3" presStyleIdx="4" presStyleCnt="7" custScaleX="94659" custScaleY="71106" custLinFactNeighborX="-2488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918F742-D85F-394A-8DD8-AC7A36A5E757}" type="pres">
      <dgm:prSet presAssocID="{928F4F73-0745-E049-BA79-2FAD96334600}" presName="level3hierChild" presStyleCnt="0"/>
      <dgm:spPr bwMode="auto"/>
    </dgm:pt>
    <dgm:pt modelId="{E5E9664C-C5D8-5449-B915-AE37D5CDB589}" type="pres">
      <dgm:prSet presAssocID="{BE621A84-9B65-5E4D-9F96-48DFDD7C9AE8}" presName="conn2-1" presStyleLbl="parChTrans1D4" presStyleIdx="7" presStyleCnt="16"/>
      <dgm:spPr bwMode="auto"/>
      <dgm:t>
        <a:bodyPr/>
        <a:lstStyle/>
        <a:p>
          <a:endParaRPr lang="de-DE"/>
        </a:p>
      </dgm:t>
    </dgm:pt>
    <dgm:pt modelId="{D404E911-E186-684B-ACA6-E501D27D40FE}" type="pres">
      <dgm:prSet presAssocID="{BE621A84-9B65-5E4D-9F96-48DFDD7C9AE8}" presName="connTx" presStyleLbl="parChTrans1D4" presStyleIdx="7" presStyleCnt="16"/>
      <dgm:spPr bwMode="auto"/>
      <dgm:t>
        <a:bodyPr/>
        <a:lstStyle/>
        <a:p>
          <a:endParaRPr lang="de-DE"/>
        </a:p>
      </dgm:t>
    </dgm:pt>
    <dgm:pt modelId="{CC321A5C-1AE9-5247-81F0-27C375A49911}" type="pres">
      <dgm:prSet presAssocID="{4993C39F-D603-7349-849F-4402CF8EF84A}" presName="root2" presStyleCnt="0"/>
      <dgm:spPr bwMode="auto"/>
    </dgm:pt>
    <dgm:pt modelId="{398AE53B-C792-DC46-8F8C-16BB2B77C22C}" type="pres">
      <dgm:prSet presAssocID="{4993C39F-D603-7349-849F-4402CF8EF84A}" presName="LevelTwoTextNode" presStyleLbl="node4" presStyleIdx="7" presStyleCnt="16" custScaleX="79398" custScaleY="64962" custLinFactNeighborX="-29851" custLinFactNeighborY="749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E7F6444-56D5-F845-93B3-FA02C961A5CB}" type="pres">
      <dgm:prSet presAssocID="{4993C39F-D603-7349-849F-4402CF8EF84A}" presName="level3hierChild" presStyleCnt="0"/>
      <dgm:spPr bwMode="auto"/>
    </dgm:pt>
    <dgm:pt modelId="{9F0BADE1-0951-534C-88CA-6AADDEF84080}" type="pres">
      <dgm:prSet presAssocID="{BAEB231D-32FF-614A-ADF6-9CF6F183D6AC}" presName="conn2-1" presStyleLbl="parChTrans1D4" presStyleIdx="8" presStyleCnt="16"/>
      <dgm:spPr bwMode="auto"/>
      <dgm:t>
        <a:bodyPr/>
        <a:lstStyle/>
        <a:p>
          <a:endParaRPr lang="de-DE"/>
        </a:p>
      </dgm:t>
    </dgm:pt>
    <dgm:pt modelId="{A077A310-C93A-8444-A7D7-AA9E4A804A3F}" type="pres">
      <dgm:prSet presAssocID="{BAEB231D-32FF-614A-ADF6-9CF6F183D6AC}" presName="connTx" presStyleLbl="parChTrans1D4" presStyleIdx="8" presStyleCnt="16"/>
      <dgm:spPr bwMode="auto"/>
      <dgm:t>
        <a:bodyPr/>
        <a:lstStyle/>
        <a:p>
          <a:endParaRPr lang="de-DE"/>
        </a:p>
      </dgm:t>
    </dgm:pt>
    <dgm:pt modelId="{0079A41D-6ADC-7D42-A3B8-2475B50D7E9C}" type="pres">
      <dgm:prSet presAssocID="{D7586470-327D-384E-8164-AB65D45051B5}" presName="root2" presStyleCnt="0"/>
      <dgm:spPr bwMode="auto"/>
    </dgm:pt>
    <dgm:pt modelId="{530755A1-24B4-E146-850B-3D2E8F3C3AC4}" type="pres">
      <dgm:prSet presAssocID="{D7586470-327D-384E-8164-AB65D45051B5}" presName="LevelTwoTextNode" presStyleLbl="node4" presStyleIdx="8" presStyleCnt="16" custScaleX="187802" custScaleY="61473" custLinFactNeighborX="7490" custLinFactNeighborY="1786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984F8E9-769E-1B4A-8184-65B5B83C5D88}" type="pres">
      <dgm:prSet presAssocID="{D7586470-327D-384E-8164-AB65D45051B5}" presName="level3hierChild" presStyleCnt="0"/>
      <dgm:spPr bwMode="auto"/>
    </dgm:pt>
    <dgm:pt modelId="{2B38840D-4D40-694D-BE34-9F93422B16D7}" type="pres">
      <dgm:prSet presAssocID="{A9C65D7C-49CB-D545-8FAE-3873C1FD064B}" presName="conn2-1" presStyleLbl="parChTrans1D4" presStyleIdx="9" presStyleCnt="16"/>
      <dgm:spPr bwMode="auto"/>
      <dgm:t>
        <a:bodyPr/>
        <a:lstStyle/>
        <a:p>
          <a:endParaRPr lang="de-DE"/>
        </a:p>
      </dgm:t>
    </dgm:pt>
    <dgm:pt modelId="{2CBE7715-D828-0046-AF19-DCC08D584B60}" type="pres">
      <dgm:prSet presAssocID="{A9C65D7C-49CB-D545-8FAE-3873C1FD064B}" presName="connTx" presStyleLbl="parChTrans1D4" presStyleIdx="9" presStyleCnt="16"/>
      <dgm:spPr bwMode="auto"/>
      <dgm:t>
        <a:bodyPr/>
        <a:lstStyle/>
        <a:p>
          <a:endParaRPr lang="de-DE"/>
        </a:p>
      </dgm:t>
    </dgm:pt>
    <dgm:pt modelId="{6A72183F-6DF1-D34E-ACDD-82D728231834}" type="pres">
      <dgm:prSet presAssocID="{856CE56C-E6C8-1343-92F1-68E4921E836D}" presName="root2" presStyleCnt="0"/>
      <dgm:spPr bwMode="auto"/>
    </dgm:pt>
    <dgm:pt modelId="{AE7A7B5A-A54A-DE4B-B9AE-FA370C56D1A7}" type="pres">
      <dgm:prSet presAssocID="{856CE56C-E6C8-1343-92F1-68E4921E836D}" presName="LevelTwoTextNode" presStyleLbl="node4" presStyleIdx="9" presStyleCnt="16" custScaleX="79398" custScaleY="64962" custLinFactNeighborX="-28723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D8C3605-E384-8245-A0A5-5AC007F17C03}" type="pres">
      <dgm:prSet presAssocID="{856CE56C-E6C8-1343-92F1-68E4921E836D}" presName="level3hierChild" presStyleCnt="0"/>
      <dgm:spPr bwMode="auto"/>
    </dgm:pt>
    <dgm:pt modelId="{9D5E5ECA-3455-FC40-89E4-0DC76632FC60}" type="pres">
      <dgm:prSet presAssocID="{2BABE4CB-7ABB-9D4E-B7AD-397F636652BF}" presName="conn2-1" presStyleLbl="parChTrans1D4" presStyleIdx="10" presStyleCnt="16"/>
      <dgm:spPr bwMode="auto"/>
      <dgm:t>
        <a:bodyPr/>
        <a:lstStyle/>
        <a:p>
          <a:endParaRPr lang="de-DE"/>
        </a:p>
      </dgm:t>
    </dgm:pt>
    <dgm:pt modelId="{180DDC96-B7B1-7141-A9E5-0904B72939B4}" type="pres">
      <dgm:prSet presAssocID="{2BABE4CB-7ABB-9D4E-B7AD-397F636652BF}" presName="connTx" presStyleLbl="parChTrans1D4" presStyleIdx="10" presStyleCnt="16"/>
      <dgm:spPr bwMode="auto"/>
      <dgm:t>
        <a:bodyPr/>
        <a:lstStyle/>
        <a:p>
          <a:endParaRPr lang="de-DE"/>
        </a:p>
      </dgm:t>
    </dgm:pt>
    <dgm:pt modelId="{C0181F30-ADB6-C44B-AE2F-EE1C8C8E9D11}" type="pres">
      <dgm:prSet presAssocID="{79F6EE54-1C5F-E644-9896-25263D9FC31D}" presName="root2" presStyleCnt="0"/>
      <dgm:spPr bwMode="auto"/>
    </dgm:pt>
    <dgm:pt modelId="{309637EE-1B39-B049-B60B-3BC1AEC53B93}" type="pres">
      <dgm:prSet presAssocID="{79F6EE54-1C5F-E644-9896-25263D9FC31D}" presName="LevelTwoTextNode" presStyleLbl="node4" presStyleIdx="10" presStyleCnt="16" custScaleX="281869" custScaleY="61473" custLinFactNeighborX="-35227" custLinFactNeighborY="30472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0FC832D-AD93-F744-AE6C-AD037DC40F46}" type="pres">
      <dgm:prSet presAssocID="{79F6EE54-1C5F-E644-9896-25263D9FC31D}" presName="level3hierChild" presStyleCnt="0"/>
      <dgm:spPr bwMode="auto"/>
    </dgm:pt>
    <dgm:pt modelId="{F1249F7E-EAD4-9043-8C00-44C57DB02512}" type="pres">
      <dgm:prSet presAssocID="{BD64A2B6-80E6-C24D-ADA6-B8DA624EF7B7}" presName="conn2-1" presStyleLbl="parChTrans1D4" presStyleIdx="11" presStyleCnt="16"/>
      <dgm:spPr bwMode="auto"/>
      <dgm:t>
        <a:bodyPr/>
        <a:lstStyle/>
        <a:p>
          <a:endParaRPr lang="de-DE"/>
        </a:p>
      </dgm:t>
    </dgm:pt>
    <dgm:pt modelId="{C9C9466D-2199-104C-ABE8-AECCE7896567}" type="pres">
      <dgm:prSet presAssocID="{BD64A2B6-80E6-C24D-ADA6-B8DA624EF7B7}" presName="connTx" presStyleLbl="parChTrans1D4" presStyleIdx="11" presStyleCnt="16"/>
      <dgm:spPr bwMode="auto"/>
      <dgm:t>
        <a:bodyPr/>
        <a:lstStyle/>
        <a:p>
          <a:endParaRPr lang="de-DE"/>
        </a:p>
      </dgm:t>
    </dgm:pt>
    <dgm:pt modelId="{AAFBC1F1-5EF2-3F4B-BEFD-C3DB84AFD659}" type="pres">
      <dgm:prSet presAssocID="{1560E25C-67E1-4044-A659-70503A2DFAFD}" presName="root2" presStyleCnt="0"/>
      <dgm:spPr bwMode="auto"/>
    </dgm:pt>
    <dgm:pt modelId="{34A74F3D-85B2-5F45-A08A-A4BEE08A2881}" type="pres">
      <dgm:prSet presAssocID="{1560E25C-67E1-4044-A659-70503A2DFAFD}" presName="LevelTwoTextNode" presStyleLbl="node4" presStyleIdx="11" presStyleCnt="16" custScaleX="281869" custScaleY="61473" custLinFactNeighborX="-35227" custLinFactNeighborY="30472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FFAC4E5-852B-F24E-95FB-347979E29B1A}" type="pres">
      <dgm:prSet presAssocID="{1560E25C-67E1-4044-A659-70503A2DFAFD}" presName="level3hierChild" presStyleCnt="0"/>
      <dgm:spPr bwMode="auto"/>
    </dgm:pt>
    <dgm:pt modelId="{CC7E56E5-71A4-9E46-A0B8-E6EE1E2B51FF}" type="pres">
      <dgm:prSet presAssocID="{50A6342C-2295-8944-9E99-999B3C466444}" presName="conn2-1" presStyleLbl="parChTrans1D2" presStyleIdx="3" presStyleCnt="4"/>
      <dgm:spPr bwMode="auto"/>
      <dgm:t>
        <a:bodyPr/>
        <a:lstStyle/>
        <a:p>
          <a:endParaRPr lang="de-DE"/>
        </a:p>
      </dgm:t>
    </dgm:pt>
    <dgm:pt modelId="{E274922F-B7D9-2E4A-BC47-B3A89B744ED9}" type="pres">
      <dgm:prSet presAssocID="{50A6342C-2295-8944-9E99-999B3C466444}" presName="connTx" presStyleLbl="parChTrans1D2" presStyleIdx="3" presStyleCnt="4"/>
      <dgm:spPr bwMode="auto"/>
      <dgm:t>
        <a:bodyPr/>
        <a:lstStyle/>
        <a:p>
          <a:endParaRPr lang="de-DE"/>
        </a:p>
      </dgm:t>
    </dgm:pt>
    <dgm:pt modelId="{1998C5A7-0A6E-FC46-B7A3-8A2B9EB2DF65}" type="pres">
      <dgm:prSet presAssocID="{0E2594B9-CEA3-F342-B9BF-E7C0875B6592}" presName="root2" presStyleCnt="0"/>
      <dgm:spPr bwMode="auto"/>
    </dgm:pt>
    <dgm:pt modelId="{60E9029F-1B96-FD42-932E-98E06B138109}" type="pres">
      <dgm:prSet presAssocID="{0E2594B9-CEA3-F342-B9BF-E7C0875B6592}" presName="LevelTwoTextNode" presStyleLbl="node2" presStyleIdx="3" presStyleCnt="4" custLinFactNeighborX="393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7A565EA-C5DD-A548-9145-121BB557AF08}" type="pres">
      <dgm:prSet presAssocID="{0E2594B9-CEA3-F342-B9BF-E7C0875B6592}" presName="level3hierChild" presStyleCnt="0"/>
      <dgm:spPr bwMode="auto"/>
    </dgm:pt>
    <dgm:pt modelId="{B567BB69-2E77-504C-9A81-BD259C0B8D98}" type="pres">
      <dgm:prSet presAssocID="{7E3DCEDA-7545-534D-B200-964306EE6608}" presName="conn2-1" presStyleLbl="parChTrans1D3" presStyleIdx="5" presStyleCnt="7"/>
      <dgm:spPr bwMode="auto"/>
      <dgm:t>
        <a:bodyPr/>
        <a:lstStyle/>
        <a:p>
          <a:endParaRPr lang="de-DE"/>
        </a:p>
      </dgm:t>
    </dgm:pt>
    <dgm:pt modelId="{86690640-E85A-DB41-8067-B11D5C14CDB2}" type="pres">
      <dgm:prSet presAssocID="{7E3DCEDA-7545-534D-B200-964306EE6608}" presName="connTx" presStyleLbl="parChTrans1D3" presStyleIdx="5" presStyleCnt="7"/>
      <dgm:spPr bwMode="auto"/>
      <dgm:t>
        <a:bodyPr/>
        <a:lstStyle/>
        <a:p>
          <a:endParaRPr lang="de-DE"/>
        </a:p>
      </dgm:t>
    </dgm:pt>
    <dgm:pt modelId="{FE56E573-33F5-8B4B-87EC-24836C462047}" type="pres">
      <dgm:prSet presAssocID="{E8F53B5E-B979-AE49-BA4F-F3EE6A474C40}" presName="root2" presStyleCnt="0"/>
      <dgm:spPr bwMode="auto"/>
    </dgm:pt>
    <dgm:pt modelId="{59431EF3-9060-9A43-9712-01D46651E4BF}" type="pres">
      <dgm:prSet presAssocID="{E8F53B5E-B979-AE49-BA4F-F3EE6A474C40}" presName="LevelTwoTextNode" presStyleLbl="node3" presStyleIdx="5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F1A70D1-3147-CF40-8FEE-DA5EE917240A}" type="pres">
      <dgm:prSet presAssocID="{E8F53B5E-B979-AE49-BA4F-F3EE6A474C40}" presName="level3hierChild" presStyleCnt="0"/>
      <dgm:spPr bwMode="auto"/>
    </dgm:pt>
    <dgm:pt modelId="{2B75E2B6-3EB7-F444-92AB-708ED49A1AF2}" type="pres">
      <dgm:prSet presAssocID="{1DAF8D25-CF67-3E44-8D34-08AFC448F996}" presName="conn2-1" presStyleLbl="parChTrans1D4" presStyleIdx="12" presStyleCnt="16"/>
      <dgm:spPr bwMode="auto"/>
      <dgm:t>
        <a:bodyPr/>
        <a:lstStyle/>
        <a:p>
          <a:endParaRPr lang="de-DE"/>
        </a:p>
      </dgm:t>
    </dgm:pt>
    <dgm:pt modelId="{146537DF-092E-A441-8DC7-2AC4E32DC8A3}" type="pres">
      <dgm:prSet presAssocID="{1DAF8D25-CF67-3E44-8D34-08AFC448F996}" presName="connTx" presStyleLbl="parChTrans1D4" presStyleIdx="12" presStyleCnt="16"/>
      <dgm:spPr bwMode="auto"/>
      <dgm:t>
        <a:bodyPr/>
        <a:lstStyle/>
        <a:p>
          <a:endParaRPr lang="de-DE"/>
        </a:p>
      </dgm:t>
    </dgm:pt>
    <dgm:pt modelId="{9506099D-BDE3-0546-9FB2-629E6D01AFBC}" type="pres">
      <dgm:prSet presAssocID="{DF8AF3E3-7783-184C-84B4-DAC7194FC7B2}" presName="root2" presStyleCnt="0"/>
      <dgm:spPr bwMode="auto"/>
    </dgm:pt>
    <dgm:pt modelId="{6F3E9470-6ABD-1948-915E-3FC471007F1F}" type="pres">
      <dgm:prSet presAssocID="{DF8AF3E3-7783-184C-84B4-DAC7194FC7B2}" presName="LevelTwoTextNode" presStyleLbl="node4" presStyleIdx="12" presStyleCnt="16" custScaleX="250157" custScaleY="61473" custLinFactNeighborX="10942" custLinFactNeighborY="4806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9E8D760-EC00-334B-8476-E66334E1F20B}" type="pres">
      <dgm:prSet presAssocID="{DF8AF3E3-7783-184C-84B4-DAC7194FC7B2}" presName="level3hierChild" presStyleCnt="0"/>
      <dgm:spPr bwMode="auto"/>
    </dgm:pt>
    <dgm:pt modelId="{0978134B-C054-754E-B859-A0BDF069101C}" type="pres">
      <dgm:prSet presAssocID="{230E1999-C99D-8948-A737-8CEDE02F2D17}" presName="conn2-1" presStyleLbl="parChTrans1D4" presStyleIdx="13" presStyleCnt="16"/>
      <dgm:spPr bwMode="auto"/>
      <dgm:t>
        <a:bodyPr/>
        <a:lstStyle/>
        <a:p>
          <a:endParaRPr lang="de-DE"/>
        </a:p>
      </dgm:t>
    </dgm:pt>
    <dgm:pt modelId="{620FDFEA-D7F2-CE4A-BBE4-0E3FCCB7F864}" type="pres">
      <dgm:prSet presAssocID="{230E1999-C99D-8948-A737-8CEDE02F2D17}" presName="connTx" presStyleLbl="parChTrans1D4" presStyleIdx="13" presStyleCnt="16"/>
      <dgm:spPr bwMode="auto"/>
      <dgm:t>
        <a:bodyPr/>
        <a:lstStyle/>
        <a:p>
          <a:endParaRPr lang="de-DE"/>
        </a:p>
      </dgm:t>
    </dgm:pt>
    <dgm:pt modelId="{B048F170-B2EB-A540-A7F9-8CD32691C175}" type="pres">
      <dgm:prSet presAssocID="{184DAB27-45F3-8C4A-AE6E-3E425D769F8D}" presName="root2" presStyleCnt="0"/>
      <dgm:spPr bwMode="auto"/>
    </dgm:pt>
    <dgm:pt modelId="{10D9B8C8-A939-5F4F-B7A7-B1C0C044DCE2}" type="pres">
      <dgm:prSet presAssocID="{184DAB27-45F3-8C4A-AE6E-3E425D769F8D}" presName="LevelTwoTextNode" presStyleLbl="node4" presStyleIdx="13" presStyleCnt="16" custScaleX="250157" custScaleY="61473" custLinFactNeighborX="10943" custLinFactNeighborY="3877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F2DE9BA-EBBC-4F4B-97AC-93FD8C35C37A}" type="pres">
      <dgm:prSet presAssocID="{184DAB27-45F3-8C4A-AE6E-3E425D769F8D}" presName="level3hierChild" presStyleCnt="0"/>
      <dgm:spPr bwMode="auto"/>
    </dgm:pt>
    <dgm:pt modelId="{1D0566AF-884E-9741-ADBF-15C50361A162}" type="pres">
      <dgm:prSet presAssocID="{7CB416D6-9EBE-FD40-A47E-B5EF314474FB}" presName="conn2-1" presStyleLbl="parChTrans1D3" presStyleIdx="6" presStyleCnt="7"/>
      <dgm:spPr bwMode="auto"/>
      <dgm:t>
        <a:bodyPr/>
        <a:lstStyle/>
        <a:p>
          <a:endParaRPr lang="de-DE"/>
        </a:p>
      </dgm:t>
    </dgm:pt>
    <dgm:pt modelId="{93F60D9E-D47A-0740-96C3-9ED4018F7818}" type="pres">
      <dgm:prSet presAssocID="{7CB416D6-9EBE-FD40-A47E-B5EF314474FB}" presName="connTx" presStyleLbl="parChTrans1D3" presStyleIdx="6" presStyleCnt="7"/>
      <dgm:spPr bwMode="auto"/>
      <dgm:t>
        <a:bodyPr/>
        <a:lstStyle/>
        <a:p>
          <a:endParaRPr lang="de-DE"/>
        </a:p>
      </dgm:t>
    </dgm:pt>
    <dgm:pt modelId="{08250D0E-96D9-2B4B-9494-C99DB36AB693}" type="pres">
      <dgm:prSet presAssocID="{B8198858-43C9-704E-BC75-26A08792924C}" presName="root2" presStyleCnt="0"/>
      <dgm:spPr bwMode="auto"/>
    </dgm:pt>
    <dgm:pt modelId="{AEAE5287-1B4C-2742-9DF5-7D0C08348328}" type="pres">
      <dgm:prSet presAssocID="{B8198858-43C9-704E-BC75-26A08792924C}" presName="LevelTwoTextNode" presStyleLbl="node3" presStyleIdx="6" presStyleCnt="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64BB56B-DDF7-AE40-9E51-D75F3EDF1E8B}" type="pres">
      <dgm:prSet presAssocID="{B8198858-43C9-704E-BC75-26A08792924C}" presName="level3hierChild" presStyleCnt="0"/>
      <dgm:spPr bwMode="auto"/>
    </dgm:pt>
    <dgm:pt modelId="{ED5EE21B-5423-3846-834C-10D01C070A9C}" type="pres">
      <dgm:prSet presAssocID="{E735F5A4-10AA-FF4E-93F8-0C6BF4D2CF3B}" presName="conn2-1" presStyleLbl="parChTrans1D4" presStyleIdx="14" presStyleCnt="16"/>
      <dgm:spPr bwMode="auto"/>
      <dgm:t>
        <a:bodyPr/>
        <a:lstStyle/>
        <a:p>
          <a:endParaRPr lang="de-DE"/>
        </a:p>
      </dgm:t>
    </dgm:pt>
    <dgm:pt modelId="{D2D7DE8B-5DCB-0F45-B993-AA25BCA47742}" type="pres">
      <dgm:prSet presAssocID="{E735F5A4-10AA-FF4E-93F8-0C6BF4D2CF3B}" presName="connTx" presStyleLbl="parChTrans1D4" presStyleIdx="14" presStyleCnt="16"/>
      <dgm:spPr bwMode="auto"/>
      <dgm:t>
        <a:bodyPr/>
        <a:lstStyle/>
        <a:p>
          <a:endParaRPr lang="de-DE"/>
        </a:p>
      </dgm:t>
    </dgm:pt>
    <dgm:pt modelId="{F89306B0-08DA-7742-8C07-34CA68A1EE54}" type="pres">
      <dgm:prSet presAssocID="{E880DD70-E3E4-6741-B80E-46003765B652}" presName="root2" presStyleCnt="0"/>
      <dgm:spPr bwMode="auto"/>
    </dgm:pt>
    <dgm:pt modelId="{2AAB7079-C9A5-B249-92E2-5242F10B808F}" type="pres">
      <dgm:prSet presAssocID="{E880DD70-E3E4-6741-B80E-46003765B652}" presName="LevelTwoTextNode" presStyleLbl="node4" presStyleIdx="14" presStyleCnt="16" custScaleX="244966" custScaleY="61473" custLinFactNeighborX="-4965" custLinFactNeighborY="7523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AEB6D25-ACCC-5C45-98D5-F2F9303C4785}" type="pres">
      <dgm:prSet presAssocID="{E880DD70-E3E4-6741-B80E-46003765B652}" presName="level3hierChild" presStyleCnt="0"/>
      <dgm:spPr bwMode="auto"/>
    </dgm:pt>
    <dgm:pt modelId="{663A025E-62FE-374F-9278-865DE33143C6}" type="pres">
      <dgm:prSet presAssocID="{5C76BE6F-D8AB-A446-BCF6-88AA625BF89B}" presName="conn2-1" presStyleLbl="parChTrans1D4" presStyleIdx="15" presStyleCnt="16"/>
      <dgm:spPr bwMode="auto"/>
      <dgm:t>
        <a:bodyPr/>
        <a:lstStyle/>
        <a:p>
          <a:endParaRPr lang="de-DE"/>
        </a:p>
      </dgm:t>
    </dgm:pt>
    <dgm:pt modelId="{F8DDBAAD-F7F0-8242-B7AF-E772C54CFB2C}" type="pres">
      <dgm:prSet presAssocID="{5C76BE6F-D8AB-A446-BCF6-88AA625BF89B}" presName="connTx" presStyleLbl="parChTrans1D4" presStyleIdx="15" presStyleCnt="16"/>
      <dgm:spPr bwMode="auto"/>
      <dgm:t>
        <a:bodyPr/>
        <a:lstStyle/>
        <a:p>
          <a:endParaRPr lang="de-DE"/>
        </a:p>
      </dgm:t>
    </dgm:pt>
    <dgm:pt modelId="{11A74B7F-5C81-894F-B5EF-469AB2C0642E}" type="pres">
      <dgm:prSet presAssocID="{D2A82510-920D-F04B-8AC1-D87D14EE9132}" presName="root2" presStyleCnt="0"/>
      <dgm:spPr bwMode="auto"/>
    </dgm:pt>
    <dgm:pt modelId="{9D0B345F-B276-3448-9643-10D4C6B75739}" type="pres">
      <dgm:prSet presAssocID="{D2A82510-920D-F04B-8AC1-D87D14EE9132}" presName="LevelTwoTextNode" presStyleLbl="node4" presStyleIdx="15" presStyleCnt="16" custScaleX="244966" custScaleY="61376" custLinFactNeighborX="-4965" custLinFactNeighborY="7226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9620BC1-F81F-BD4A-A223-B31D5A766E50}" type="pres">
      <dgm:prSet presAssocID="{D2A82510-920D-F04B-8AC1-D87D14EE9132}" presName="level3hierChild" presStyleCnt="0"/>
      <dgm:spPr bwMode="auto"/>
    </dgm:pt>
  </dgm:ptLst>
  <dgm:cxnLst>
    <dgm:cxn modelId="{3B35A216-4519-EB4A-81C4-CE107CE1361B}" srcId="{E8F53B5E-B979-AE49-BA4F-F3EE6A474C40}" destId="{DF8AF3E3-7783-184C-84B4-DAC7194FC7B2}" srcOrd="0" destOrd="0" parTransId="{1DAF8D25-CF67-3E44-8D34-08AFC448F996}" sibTransId="{A84FFEFA-75BB-7E4F-89F9-DD638ABC4CC4}"/>
    <dgm:cxn modelId="{D07232EC-B027-D54D-8384-B75AEE915D1A}" type="presOf" srcId="{2B43D7B9-6569-514C-87DE-B113FC1F27A9}" destId="{FD488524-7551-1E41-8F05-01A6DA1EC709}" srcOrd="1" destOrd="0" presId="urn:microsoft.com/office/officeart/2005/8/layout/hierarchy2"/>
    <dgm:cxn modelId="{40E45781-9068-C64A-9F87-23C611998937}" type="presOf" srcId="{1DAF8D25-CF67-3E44-8D34-08AFC448F996}" destId="{146537DF-092E-A441-8DC7-2AC4E32DC8A3}" srcOrd="1" destOrd="0" presId="urn:microsoft.com/office/officeart/2005/8/layout/hierarchy2"/>
    <dgm:cxn modelId="{9EFE7B78-D2DF-0940-94D6-F0C1339504B7}" type="presOf" srcId="{627BDEDA-C963-1C44-B9BE-845C0E17B5BD}" destId="{F63E8C5A-0645-8E48-B13C-52EF6C0F7AF2}" srcOrd="1" destOrd="0" presId="urn:microsoft.com/office/officeart/2005/8/layout/hierarchy2"/>
    <dgm:cxn modelId="{97E303B6-43FF-7140-B7CF-151BD38C9F6F}" type="presOf" srcId="{79F6EE54-1C5F-E644-9896-25263D9FC31D}" destId="{309637EE-1B39-B049-B60B-3BC1AEC53B93}" srcOrd="0" destOrd="0" presId="urn:microsoft.com/office/officeart/2005/8/layout/hierarchy2"/>
    <dgm:cxn modelId="{C10EB6C1-6663-9F43-BFB6-47BDA3213C71}" type="presOf" srcId="{45F9D7F2-E472-4E44-8167-02EA0F94A523}" destId="{A9C1E9D5-CF3A-0E44-9947-831DB52AA25C}" srcOrd="0" destOrd="0" presId="urn:microsoft.com/office/officeart/2005/8/layout/hierarchy2"/>
    <dgm:cxn modelId="{225032AF-E157-1F41-95BE-9F2A1BAAC00E}" srcId="{0E2594B9-CEA3-F342-B9BF-E7C0875B6592}" destId="{B8198858-43C9-704E-BC75-26A08792924C}" srcOrd="1" destOrd="0" parTransId="{7CB416D6-9EBE-FD40-A47E-B5EF314474FB}" sibTransId="{BE4EB48A-8A07-DD4A-8C17-B82DB4389207}"/>
    <dgm:cxn modelId="{042C97E3-8730-ED46-A65E-A86C0974D3B7}" type="presOf" srcId="{230E1999-C99D-8948-A737-8CEDE02F2D17}" destId="{0978134B-C054-754E-B859-A0BDF069101C}" srcOrd="0" destOrd="0" presId="urn:microsoft.com/office/officeart/2005/8/layout/hierarchy2"/>
    <dgm:cxn modelId="{4145243F-5A9B-B94D-AEBF-AD7887C36746}" type="presOf" srcId="{2BABE4CB-7ABB-9D4E-B7AD-397F636652BF}" destId="{9D5E5ECA-3455-FC40-89E4-0DC76632FC60}" srcOrd="0" destOrd="0" presId="urn:microsoft.com/office/officeart/2005/8/layout/hierarchy2"/>
    <dgm:cxn modelId="{92F84420-1A34-9945-AC76-72CA4AF49ADB}" type="presOf" srcId="{230E1999-C99D-8948-A737-8CEDE02F2D17}" destId="{620FDFEA-D7F2-CE4A-BBE4-0E3FCCB7F864}" srcOrd="1" destOrd="0" presId="urn:microsoft.com/office/officeart/2005/8/layout/hierarchy2"/>
    <dgm:cxn modelId="{A2319FC1-3DCA-314C-908E-ADD48AA95586}" type="presOf" srcId="{5C76BE6F-D8AB-A446-BCF6-88AA625BF89B}" destId="{F8DDBAAD-F7F0-8242-B7AF-E772C54CFB2C}" srcOrd="1" destOrd="0" presId="urn:microsoft.com/office/officeart/2005/8/layout/hierarchy2"/>
    <dgm:cxn modelId="{7287F8B6-313B-1C4E-9405-76B1F247DA8D}" srcId="{5D3AB887-7824-5F45-87E5-F19DF482C092}" destId="{E51077A4-A600-9F49-9034-B585B4928197}" srcOrd="1" destOrd="0" parTransId="{A208BCEF-CAC9-084B-8BFD-561E806288F3}" sibTransId="{B30F5CB3-3DAD-184C-969C-BC732BB31477}"/>
    <dgm:cxn modelId="{31DF567B-1107-9743-AB51-865F01675B38}" type="presOf" srcId="{2B43D7B9-6569-514C-87DE-B113FC1F27A9}" destId="{36D3AF06-0C46-FD41-B12A-E2DAB4871B98}" srcOrd="0" destOrd="0" presId="urn:microsoft.com/office/officeart/2005/8/layout/hierarchy2"/>
    <dgm:cxn modelId="{27C02FD3-3A97-E640-8EAB-52447E6B8599}" type="presOf" srcId="{1DAF8D25-CF67-3E44-8D34-08AFC448F996}" destId="{2B75E2B6-3EB7-F444-92AB-708ED49A1AF2}" srcOrd="0" destOrd="0" presId="urn:microsoft.com/office/officeart/2005/8/layout/hierarchy2"/>
    <dgm:cxn modelId="{3F553DCD-215E-AD4B-9F76-0334395FAB65}" srcId="{FDF64A09-E7F6-084E-AE2C-6656619D485D}" destId="{016F9E98-8B81-C54A-A404-2AC8EF13B8B9}" srcOrd="1" destOrd="0" parTransId="{45F9D7F2-E472-4E44-8167-02EA0F94A523}" sibTransId="{A8E3AF78-BBDC-D443-A25C-89AA6D7F63EA}"/>
    <dgm:cxn modelId="{A52C3238-CA7D-4845-B376-86CD13771AC9}" type="presOf" srcId="{50A6342C-2295-8944-9E99-999B3C466444}" destId="{CC7E56E5-71A4-9E46-A0B8-E6EE1E2B51FF}" srcOrd="0" destOrd="0" presId="urn:microsoft.com/office/officeart/2005/8/layout/hierarchy2"/>
    <dgm:cxn modelId="{B0465838-6346-9A40-B2D9-CB1C64108BC2}" type="presOf" srcId="{4D194F3C-F9F1-8048-B7FE-7730B08D7786}" destId="{07589BEE-CB18-D449-AFD9-22D1C6E33CC0}" srcOrd="1" destOrd="0" presId="urn:microsoft.com/office/officeart/2005/8/layout/hierarchy2"/>
    <dgm:cxn modelId="{EBFE3CFC-4190-B24B-957C-BD019472F55B}" type="presOf" srcId="{8FDFD673-A8ED-A449-B12B-86A2B06535A9}" destId="{849AF138-A50A-C84E-88CD-F31C9CFBCB78}" srcOrd="0" destOrd="0" presId="urn:microsoft.com/office/officeart/2005/8/layout/hierarchy2"/>
    <dgm:cxn modelId="{96AA04DC-34DE-E641-8182-8F918EF28C31}" srcId="{016F9E98-8B81-C54A-A404-2AC8EF13B8B9}" destId="{A75CF154-FDEA-4345-A3C8-1F3639AEBC05}" srcOrd="1" destOrd="0" parTransId="{823143F7-945B-CC4D-9C15-687F41D10640}" sibTransId="{C6DB80D8-F874-844A-8C12-926F0445EC5B}"/>
    <dgm:cxn modelId="{84F2F199-914E-C549-8A4E-10AADE1D1E69}" srcId="{B8198858-43C9-704E-BC75-26A08792924C}" destId="{D2A82510-920D-F04B-8AC1-D87D14EE9132}" srcOrd="1" destOrd="0" parTransId="{5C76BE6F-D8AB-A446-BCF6-88AA625BF89B}" sibTransId="{7B601D51-05BD-2A44-86F3-60EFEDF8D144}"/>
    <dgm:cxn modelId="{651BF03A-3F65-164F-9E74-35A6BE2B2881}" type="presOf" srcId="{F8B58612-67F9-2044-90AE-1C9227A18074}" destId="{37B7A63D-4DD1-C343-BC0B-C49123ED4E38}" srcOrd="0" destOrd="0" presId="urn:microsoft.com/office/officeart/2005/8/layout/hierarchy2"/>
    <dgm:cxn modelId="{A6AE7513-797E-4F42-AFF4-B99A12C11F4F}" type="presOf" srcId="{E51077A4-A600-9F49-9034-B585B4928197}" destId="{E43EE35B-7010-C74C-BD14-054EA5FAE5FC}" srcOrd="0" destOrd="0" presId="urn:microsoft.com/office/officeart/2005/8/layout/hierarchy2"/>
    <dgm:cxn modelId="{6E691126-0256-974F-BF74-B55D6F02D2CE}" type="presOf" srcId="{34EC2018-9C0A-904C-B59D-ABE2F28FBCC3}" destId="{A70A1B27-AEDC-5C4E-AC8A-8A5AAC48EAF5}" srcOrd="0" destOrd="0" presId="urn:microsoft.com/office/officeart/2005/8/layout/hierarchy2"/>
    <dgm:cxn modelId="{5816343F-D630-0142-8D2C-AC781C3E999E}" type="presOf" srcId="{928F4F73-0745-E049-BA79-2FAD96334600}" destId="{EA23CABF-9364-2343-A57D-616D7AB29B9D}" srcOrd="0" destOrd="0" presId="urn:microsoft.com/office/officeart/2005/8/layout/hierarchy2"/>
    <dgm:cxn modelId="{0C20D6DE-8AC4-A345-9022-414BF4C97EBD}" srcId="{E3237CD1-9D4B-044B-8F75-07F10EAE3121}" destId="{CDD72657-F380-FF44-AF04-BE07C2FADEB6}" srcOrd="1" destOrd="0" parTransId="{34EC2018-9C0A-904C-B59D-ABE2F28FBCC3}" sibTransId="{451F404E-D2F7-4841-B704-6383AB51CA2A}"/>
    <dgm:cxn modelId="{5A3FAAC7-F366-BA44-9237-5F4C298AF987}" type="presOf" srcId="{8CA11301-6CC3-8944-9B80-9105C4110412}" destId="{14E4F139-881C-F848-9DC1-D7D915360D7B}" srcOrd="0" destOrd="0" presId="urn:microsoft.com/office/officeart/2005/8/layout/hierarchy2"/>
    <dgm:cxn modelId="{76514BFF-D620-0E44-A4F2-1ABEDDF9CEF6}" type="presOf" srcId="{7E177E0D-5004-334B-9028-0BEA9A3C6D61}" destId="{12F5B1F0-A727-274A-92A7-A0F63A1A9517}" srcOrd="0" destOrd="0" presId="urn:microsoft.com/office/officeart/2005/8/layout/hierarchy2"/>
    <dgm:cxn modelId="{8CA07B88-388E-3847-B97E-424FB7837820}" type="presOf" srcId="{45F9D7F2-E472-4E44-8167-02EA0F94A523}" destId="{C24631F0-D0AF-3947-AC4E-E3C6B756C2B6}" srcOrd="1" destOrd="0" presId="urn:microsoft.com/office/officeart/2005/8/layout/hierarchy2"/>
    <dgm:cxn modelId="{43455D09-E45A-C043-A376-EB6F493259F7}" srcId="{4993C39F-D603-7349-849F-4402CF8EF84A}" destId="{D7586470-327D-384E-8164-AB65D45051B5}" srcOrd="0" destOrd="0" parTransId="{BAEB231D-32FF-614A-ADF6-9CF6F183D6AC}" sibTransId="{3C6F50ED-A6E2-AA4C-9E04-67D9A6FC14D3}"/>
    <dgm:cxn modelId="{A3AAC043-1937-D34F-A99B-DD77F2702978}" type="presOf" srcId="{025E6BE4-9413-1140-8D8D-6B0970A4992D}" destId="{413C3D90-9E45-7E4D-8811-CD7173BD5E3A}" srcOrd="0" destOrd="0" presId="urn:microsoft.com/office/officeart/2005/8/layout/hierarchy2"/>
    <dgm:cxn modelId="{83870012-8B57-1C4E-BEC0-5FCB43E86940}" type="presOf" srcId="{A9C65D7C-49CB-D545-8FAE-3873C1FD064B}" destId="{2B38840D-4D40-694D-BE34-9F93422B16D7}" srcOrd="0" destOrd="0" presId="urn:microsoft.com/office/officeart/2005/8/layout/hierarchy2"/>
    <dgm:cxn modelId="{632ADF42-7FD7-2A4A-8B64-BEBAE918A059}" type="presOf" srcId="{A208BCEF-CAC9-084B-8BFD-561E806288F3}" destId="{F0EF033A-5390-514C-B394-2C50E9B1E15B}" srcOrd="1" destOrd="0" presId="urn:microsoft.com/office/officeart/2005/8/layout/hierarchy2"/>
    <dgm:cxn modelId="{3EDBA714-2C29-8546-8733-E9B110609956}" type="presOf" srcId="{2BABE4CB-7ABB-9D4E-B7AD-397F636652BF}" destId="{180DDC96-B7B1-7141-A9E5-0904B72939B4}" srcOrd="1" destOrd="0" presId="urn:microsoft.com/office/officeart/2005/8/layout/hierarchy2"/>
    <dgm:cxn modelId="{A21960D5-2F6A-BD4E-9A9B-CB02815048D6}" type="presOf" srcId="{823143F7-945B-CC4D-9C15-687F41D10640}" destId="{5C0763C6-E905-334C-8CBE-16087EC4D89E}" srcOrd="1" destOrd="0" presId="urn:microsoft.com/office/officeart/2005/8/layout/hierarchy2"/>
    <dgm:cxn modelId="{0CA3F781-4FBE-984C-B598-08A3A66CEAF6}" type="presOf" srcId="{C241F153-C022-404E-B663-0A9873229E68}" destId="{830F91E5-BA74-3F42-AEF4-6225998F381F}" srcOrd="0" destOrd="0" presId="urn:microsoft.com/office/officeart/2005/8/layout/hierarchy2"/>
    <dgm:cxn modelId="{2944CBA4-2208-0546-A844-9F6648C9F12F}" type="presOf" srcId="{D7586470-327D-384E-8164-AB65D45051B5}" destId="{530755A1-24B4-E146-850B-3D2E8F3C3AC4}" srcOrd="0" destOrd="0" presId="urn:microsoft.com/office/officeart/2005/8/layout/hierarchy2"/>
    <dgm:cxn modelId="{1B3E2E13-83A4-3146-B91A-C3FBBADD483B}" type="presOf" srcId="{87A9E458-295F-C146-BDE1-FFF6D91C4BFC}" destId="{535D9B0F-C433-014F-9B92-872F573B8DCF}" srcOrd="1" destOrd="0" presId="urn:microsoft.com/office/officeart/2005/8/layout/hierarchy2"/>
    <dgm:cxn modelId="{31FE5128-268A-314C-832C-7653ABE5B464}" type="presOf" srcId="{7E3DCEDA-7545-534D-B200-964306EE6608}" destId="{86690640-E85A-DB41-8067-B11D5C14CDB2}" srcOrd="1" destOrd="0" presId="urn:microsoft.com/office/officeart/2005/8/layout/hierarchy2"/>
    <dgm:cxn modelId="{AFFC4067-F704-6E44-A90B-A5FCD5A86EF2}" type="presOf" srcId="{184DAB27-45F3-8C4A-AE6E-3E425D769F8D}" destId="{10D9B8C8-A939-5F4F-B7A7-B1C0C044DCE2}" srcOrd="0" destOrd="0" presId="urn:microsoft.com/office/officeart/2005/8/layout/hierarchy2"/>
    <dgm:cxn modelId="{8BE3D4B2-4714-1846-807B-FB7FEE866767}" type="presOf" srcId="{1560E25C-67E1-4044-A659-70503A2DFAFD}" destId="{34A74F3D-85B2-5F45-A08A-A4BEE08A2881}" srcOrd="0" destOrd="0" presId="urn:microsoft.com/office/officeart/2005/8/layout/hierarchy2"/>
    <dgm:cxn modelId="{30625319-5345-7E42-87D9-1538BA410D33}" srcId="{FDF64A09-E7F6-084E-AE2C-6656619D485D}" destId="{E3237CD1-9D4B-044B-8F75-07F10EAE3121}" srcOrd="0" destOrd="0" parTransId="{DDF2170B-0EC9-6B4C-9C1E-D432561EBD94}" sibTransId="{328061FC-6D1A-9A40-849E-DBC858679755}"/>
    <dgm:cxn modelId="{86CB7AA9-036E-504F-8888-406DD89C0764}" type="presOf" srcId="{7E8E0191-2C97-564A-850B-682AC5663EE1}" destId="{8D0F1170-ABBE-BA48-95FF-F533697F12FA}" srcOrd="0" destOrd="0" presId="urn:microsoft.com/office/officeart/2005/8/layout/hierarchy2"/>
    <dgm:cxn modelId="{60D0BA96-5AD3-5D4E-B6A7-E347630B830C}" srcId="{8CA11301-6CC3-8944-9B80-9105C4110412}" destId="{5D3AB887-7824-5F45-87E5-F19DF482C092}" srcOrd="1" destOrd="0" parTransId="{8FDFD673-A8ED-A449-B12B-86A2B06535A9}" sibTransId="{CCCB61CA-C19F-C54B-9A4C-D282BAED3232}"/>
    <dgm:cxn modelId="{55544E2D-3069-BC43-8EB4-53BAAFA6765B}" type="presOf" srcId="{4993C39F-D603-7349-849F-4402CF8EF84A}" destId="{398AE53B-C792-DC46-8F8C-16BB2B77C22C}" srcOrd="0" destOrd="0" presId="urn:microsoft.com/office/officeart/2005/8/layout/hierarchy2"/>
    <dgm:cxn modelId="{66DCF199-645C-4D4D-8B2F-87D866B38B30}" type="presOf" srcId="{A75CF154-FDEA-4345-A3C8-1F3639AEBC05}" destId="{9F7836F9-53FA-1D4E-9EFF-5C6545D139CE}" srcOrd="0" destOrd="0" presId="urn:microsoft.com/office/officeart/2005/8/layout/hierarchy2"/>
    <dgm:cxn modelId="{EAC867C2-1878-B047-BE02-F62BA29360A2}" type="presOf" srcId="{F336D4B8-48A3-F34D-B17E-3D5BF3B5EA37}" destId="{391087D2-20CA-C648-8B4C-C925AB83B1A9}" srcOrd="0" destOrd="0" presId="urn:microsoft.com/office/officeart/2005/8/layout/hierarchy2"/>
    <dgm:cxn modelId="{7BDC4122-B834-8F46-9CA6-F9891CC2A13E}" type="presOf" srcId="{37699A95-23CE-1F49-A22A-D299F9B53B51}" destId="{CA2FCEEF-279E-C040-86B5-0B8975A41FDB}" srcOrd="1" destOrd="0" presId="urn:microsoft.com/office/officeart/2005/8/layout/hierarchy2"/>
    <dgm:cxn modelId="{6374FD6D-D92E-F345-90A1-AA9CFA3C7006}" type="presOf" srcId="{DDF2170B-0EC9-6B4C-9C1E-D432561EBD94}" destId="{66A954B4-E282-E947-B0AC-5F1D9C6C8837}" srcOrd="1" destOrd="0" presId="urn:microsoft.com/office/officeart/2005/8/layout/hierarchy2"/>
    <dgm:cxn modelId="{CF76AC8D-41FD-004B-AF13-331A9BC553CA}" type="presOf" srcId="{E8F53B5E-B979-AE49-BA4F-F3EE6A474C40}" destId="{59431EF3-9060-9A43-9712-01D46651E4BF}" srcOrd="0" destOrd="0" presId="urn:microsoft.com/office/officeart/2005/8/layout/hierarchy2"/>
    <dgm:cxn modelId="{3BCFD411-6574-4444-B3AF-CD4277A09FE0}" type="presOf" srcId="{37699A95-23CE-1F49-A22A-D299F9B53B51}" destId="{41C1B4F0-B5E5-D74F-97C4-A1A293B14424}" srcOrd="0" destOrd="0" presId="urn:microsoft.com/office/officeart/2005/8/layout/hierarchy2"/>
    <dgm:cxn modelId="{7A95A405-F75D-D049-83FA-D069858800E2}" type="presOf" srcId="{DF8AF3E3-7783-184C-84B4-DAC7194FC7B2}" destId="{6F3E9470-6ABD-1948-915E-3FC471007F1F}" srcOrd="0" destOrd="0" presId="urn:microsoft.com/office/officeart/2005/8/layout/hierarchy2"/>
    <dgm:cxn modelId="{018C13A5-4CC0-B246-80C5-706A7E1F42A2}" srcId="{E3237CD1-9D4B-044B-8F75-07F10EAE3121}" destId="{7E8E0191-2C97-564A-850B-682AC5663EE1}" srcOrd="0" destOrd="0" parTransId="{F336D4B8-48A3-F34D-B17E-3D5BF3B5EA37}" sibTransId="{F58DA177-F49D-4C41-A328-5BE4DFF0430E}"/>
    <dgm:cxn modelId="{B761E118-6BED-1E46-AEC2-DCB794B79FFD}" type="presOf" srcId="{823143F7-945B-CC4D-9C15-687F41D10640}" destId="{95F0CECC-5792-DA47-B9A3-A65C9866BC62}" srcOrd="0" destOrd="0" presId="urn:microsoft.com/office/officeart/2005/8/layout/hierarchy2"/>
    <dgm:cxn modelId="{ACA56DE0-C64A-EA42-8775-A8EBB790A089}" srcId="{07F9B6A3-5856-E544-B2F6-04F11E7680D1}" destId="{025E6BE4-9413-1140-8D8D-6B0970A4992D}" srcOrd="0" destOrd="0" parTransId="{EB650E9E-5A80-344E-BFAB-E65963836826}" sibTransId="{93B26D84-5D1B-C64E-B603-20A06A817BFC}"/>
    <dgm:cxn modelId="{52F4EF24-4501-694F-BE43-24507BA57A9E}" type="presOf" srcId="{BE621A84-9B65-5E4D-9F96-48DFDD7C9AE8}" destId="{E5E9664C-C5D8-5449-B915-AE37D5CDB589}" srcOrd="0" destOrd="0" presId="urn:microsoft.com/office/officeart/2005/8/layout/hierarchy2"/>
    <dgm:cxn modelId="{9DB09610-D7D5-9A4B-B677-1723232D3BD9}" type="presOf" srcId="{4D194F3C-F9F1-8048-B7FE-7730B08D7786}" destId="{068EE20D-2E9B-3A46-ACBD-EC1D40C1CC8C}" srcOrd="0" destOrd="0" presId="urn:microsoft.com/office/officeart/2005/8/layout/hierarchy2"/>
    <dgm:cxn modelId="{A96BC939-D449-274B-AAF4-0436F38269EC}" type="presOf" srcId="{DDF2170B-0EC9-6B4C-9C1E-D432561EBD94}" destId="{33454F68-112A-B542-A657-B68F2FDD9E7B}" srcOrd="0" destOrd="0" presId="urn:microsoft.com/office/officeart/2005/8/layout/hierarchy2"/>
    <dgm:cxn modelId="{EF7FC1B0-524D-2249-864F-330A877AD2B6}" type="presOf" srcId="{E735F5A4-10AA-FF4E-93F8-0C6BF4D2CF3B}" destId="{D2D7DE8B-5DCB-0F45-B993-AA25BCA47742}" srcOrd="1" destOrd="0" presId="urn:microsoft.com/office/officeart/2005/8/layout/hierarchy2"/>
    <dgm:cxn modelId="{DF1A348C-A65C-AE41-9FE4-E687B96C89BD}" srcId="{856CE56C-E6C8-1343-92F1-68E4921E836D}" destId="{1560E25C-67E1-4044-A659-70503A2DFAFD}" srcOrd="1" destOrd="0" parTransId="{BD64A2B6-80E6-C24D-ADA6-B8DA624EF7B7}" sibTransId="{08CE5426-8E5D-704B-842A-93D8569468C8}"/>
    <dgm:cxn modelId="{61C01F96-DC5E-D24E-9507-D8110A600E60}" srcId="{025E6BE4-9413-1140-8D8D-6B0970A4992D}" destId="{8CA11301-6CC3-8944-9B80-9105C4110412}" srcOrd="0" destOrd="0" parTransId="{C241F153-C022-404E-B663-0A9873229E68}" sibTransId="{46E4F810-95AD-0442-BFA4-06855ADE5E4C}"/>
    <dgm:cxn modelId="{714E8F73-EFD4-834D-A82F-D92430769F58}" srcId="{0E2594B9-CEA3-F342-B9BF-E7C0875B6592}" destId="{E8F53B5E-B979-AE49-BA4F-F3EE6A474C40}" srcOrd="0" destOrd="0" parTransId="{7E3DCEDA-7545-534D-B200-964306EE6608}" sibTransId="{39150A90-A997-A245-A4B0-DFB698F10BBA}"/>
    <dgm:cxn modelId="{85D0338D-DBC5-8D4A-A37A-80BB54FD5CC4}" type="presOf" srcId="{50A6342C-2295-8944-9E99-999B3C466444}" destId="{E274922F-B7D9-2E4A-BC47-B3A89B744ED9}" srcOrd="1" destOrd="0" presId="urn:microsoft.com/office/officeart/2005/8/layout/hierarchy2"/>
    <dgm:cxn modelId="{9497BC8E-5C84-F741-AD4F-77E7497F559A}" srcId="{025E6BE4-9413-1140-8D8D-6B0970A4992D}" destId="{0E2594B9-CEA3-F342-B9BF-E7C0875B6592}" srcOrd="3" destOrd="0" parTransId="{50A6342C-2295-8944-9E99-999B3C466444}" sibTransId="{DBB17AA0-DE48-3142-B3A8-AEC322171E8D}"/>
    <dgm:cxn modelId="{CA48185B-EB34-504A-B398-4A1B7651F194}" type="presOf" srcId="{5C76BE6F-D8AB-A446-BCF6-88AA625BF89B}" destId="{663A025E-62FE-374F-9278-865DE33143C6}" srcOrd="0" destOrd="0" presId="urn:microsoft.com/office/officeart/2005/8/layout/hierarchy2"/>
    <dgm:cxn modelId="{86157009-9C69-304E-9D23-32D73D7A6439}" type="presOf" srcId="{BE621A84-9B65-5E4D-9F96-48DFDD7C9AE8}" destId="{D404E911-E186-684B-ACA6-E501D27D40FE}" srcOrd="1" destOrd="0" presId="urn:microsoft.com/office/officeart/2005/8/layout/hierarchy2"/>
    <dgm:cxn modelId="{C597FB54-92A7-854B-9FC7-EF540D6E70AE}" type="presOf" srcId="{D2A82510-920D-F04B-8AC1-D87D14EE9132}" destId="{9D0B345F-B276-3448-9643-10D4C6B75739}" srcOrd="0" destOrd="0" presId="urn:microsoft.com/office/officeart/2005/8/layout/hierarchy2"/>
    <dgm:cxn modelId="{67C5FDBD-97A4-3344-B295-628D7656313C}" srcId="{856CE56C-E6C8-1343-92F1-68E4921E836D}" destId="{79F6EE54-1C5F-E644-9896-25263D9FC31D}" srcOrd="0" destOrd="0" parTransId="{2BABE4CB-7ABB-9D4E-B7AD-397F636652BF}" sibTransId="{AC559E9A-F365-8547-9513-92DCCEB26730}"/>
    <dgm:cxn modelId="{A99E71B5-710F-BA43-B49C-09D65E072F2C}" type="presOf" srcId="{8FDFD673-A8ED-A449-B12B-86A2B06535A9}" destId="{64D35D41-4E46-4D47-B421-0D7B6C9DC97D}" srcOrd="1" destOrd="0" presId="urn:microsoft.com/office/officeart/2005/8/layout/hierarchy2"/>
    <dgm:cxn modelId="{0DE961F3-ED96-0C4F-A0B1-9C4B6E6D8280}" type="presOf" srcId="{A9C65D7C-49CB-D545-8FAE-3873C1FD064B}" destId="{2CBE7715-D828-0046-AF19-DCC08D584B60}" srcOrd="1" destOrd="0" presId="urn:microsoft.com/office/officeart/2005/8/layout/hierarchy2"/>
    <dgm:cxn modelId="{6F4F086F-382A-6446-BC4E-ED3E1783C6E0}" type="presOf" srcId="{C241F153-C022-404E-B663-0A9873229E68}" destId="{E4661FE5-B3D2-254E-986A-68AF4B65B66C}" srcOrd="1" destOrd="0" presId="urn:microsoft.com/office/officeart/2005/8/layout/hierarchy2"/>
    <dgm:cxn modelId="{8725AA46-16B4-0E4A-971F-8EA89660382C}" type="presOf" srcId="{5D3AB887-7824-5F45-87E5-F19DF482C092}" destId="{FD6E5E27-AE3C-684A-9831-5F9095F8365E}" srcOrd="0" destOrd="0" presId="urn:microsoft.com/office/officeart/2005/8/layout/hierarchy2"/>
    <dgm:cxn modelId="{50A8437E-2D9B-EC48-AC84-736A29009363}" type="presOf" srcId="{5AE730C1-6E30-E843-A4FC-B96F8A5B57EF}" destId="{5EF6E9B8-74C1-FE41-9212-2B1841F4C634}" srcOrd="0" destOrd="0" presId="urn:microsoft.com/office/officeart/2005/8/layout/hierarchy2"/>
    <dgm:cxn modelId="{D34AE1B2-F102-0543-BEF1-E9B3B3E9C73D}" type="presOf" srcId="{7E3DCEDA-7545-534D-B200-964306EE6608}" destId="{B567BB69-2E77-504C-9A81-BD259C0B8D98}" srcOrd="0" destOrd="0" presId="urn:microsoft.com/office/officeart/2005/8/layout/hierarchy2"/>
    <dgm:cxn modelId="{8F6DD8B1-F04A-734E-A26E-F5A5028F53E5}" type="presOf" srcId="{E880DD70-E3E4-6741-B80E-46003765B652}" destId="{2AAB7079-C9A5-B249-92E2-5242F10B808F}" srcOrd="0" destOrd="0" presId="urn:microsoft.com/office/officeart/2005/8/layout/hierarchy2"/>
    <dgm:cxn modelId="{B09BB888-30D9-7D4E-AB84-EAF5DB789673}" type="presOf" srcId="{E735F5A4-10AA-FF4E-93F8-0C6BF4D2CF3B}" destId="{ED5EE21B-5423-3846-834C-10D01C070A9C}" srcOrd="0" destOrd="0" presId="urn:microsoft.com/office/officeart/2005/8/layout/hierarchy2"/>
    <dgm:cxn modelId="{36AC70E3-D54F-424E-96F4-4F4431291B91}" type="presOf" srcId="{016F9E98-8B81-C54A-A404-2AC8EF13B8B9}" destId="{C583BB27-21F6-B442-A82F-4EAF6080F553}" srcOrd="0" destOrd="0" presId="urn:microsoft.com/office/officeart/2005/8/layout/hierarchy2"/>
    <dgm:cxn modelId="{BAAE9F42-B45F-244F-95A4-63DECE39DA53}" type="presOf" srcId="{984FD711-59ED-374A-8F6B-8332EB0CBE55}" destId="{DC2AF9C7-D114-BF45-8D04-609553A23745}" srcOrd="0" destOrd="0" presId="urn:microsoft.com/office/officeart/2005/8/layout/hierarchy2"/>
    <dgm:cxn modelId="{D3D6A5A4-290D-DC4C-AE91-7955689FB170}" srcId="{928F4F73-0745-E049-BA79-2FAD96334600}" destId="{4993C39F-D603-7349-849F-4402CF8EF84A}" srcOrd="0" destOrd="0" parTransId="{BE621A84-9B65-5E4D-9F96-48DFDD7C9AE8}" sibTransId="{F9D8BDA0-8AB0-5642-A34C-0B1B742EB076}"/>
    <dgm:cxn modelId="{7EAB744D-A782-A645-B154-64ECFC8A0947}" type="presOf" srcId="{984FD711-59ED-374A-8F6B-8332EB0CBE55}" destId="{FA1EFC45-E0BB-E34B-A5AC-3850A1F79C45}" srcOrd="1" destOrd="0" presId="urn:microsoft.com/office/officeart/2005/8/layout/hierarchy2"/>
    <dgm:cxn modelId="{5FE70AB5-2DD7-C545-99C5-60A624878B5F}" type="presOf" srcId="{F8B58612-67F9-2044-90AE-1C9227A18074}" destId="{A2E9679B-9BB9-EA41-BC32-ECD777C52565}" srcOrd="1" destOrd="0" presId="urn:microsoft.com/office/officeart/2005/8/layout/hierarchy2"/>
    <dgm:cxn modelId="{07DF6981-6BAF-5347-9448-A7FB3A180F04}" type="presOf" srcId="{FDF64A09-E7F6-084E-AE2C-6656619D485D}" destId="{AA8364F4-8A56-C649-8E2F-8C673CFFDA80}" srcOrd="0" destOrd="0" presId="urn:microsoft.com/office/officeart/2005/8/layout/hierarchy2"/>
    <dgm:cxn modelId="{88B1120C-7675-A143-956F-408B412F9720}" type="presOf" srcId="{34EC2018-9C0A-904C-B59D-ABE2F28FBCC3}" destId="{115F9B98-68D0-6F41-9BFA-007C10D42EAA}" srcOrd="1" destOrd="0" presId="urn:microsoft.com/office/officeart/2005/8/layout/hierarchy2"/>
    <dgm:cxn modelId="{D1718995-3347-E148-852D-90106D1B9264}" srcId="{B8198858-43C9-704E-BC75-26A08792924C}" destId="{E880DD70-E3E4-6741-B80E-46003765B652}" srcOrd="0" destOrd="0" parTransId="{E735F5A4-10AA-FF4E-93F8-0C6BF4D2CF3B}" sibTransId="{AF5372B2-D8AB-964F-950E-0E42279D980A}"/>
    <dgm:cxn modelId="{EEC1EA75-7864-B340-8420-B6BCE46C02AC}" type="presOf" srcId="{CDD72657-F380-FF44-AF04-BE07C2FADEB6}" destId="{CE5DB394-978B-9F4D-B5CA-9EF3FC8A85C4}" srcOrd="0" destOrd="0" presId="urn:microsoft.com/office/officeart/2005/8/layout/hierarchy2"/>
    <dgm:cxn modelId="{4AE7255D-722E-8B46-9335-4CAA1684DE1C}" type="presOf" srcId="{BD64A2B6-80E6-C24D-ADA6-B8DA624EF7B7}" destId="{F1249F7E-EAD4-9043-8C00-44C57DB02512}" srcOrd="0" destOrd="0" presId="urn:microsoft.com/office/officeart/2005/8/layout/hierarchy2"/>
    <dgm:cxn modelId="{0F63EA39-044C-EF46-B003-E14F1C488CE4}" type="presOf" srcId="{7CB416D6-9EBE-FD40-A47E-B5EF314474FB}" destId="{93F60D9E-D47A-0740-96C3-9ED4018F7818}" srcOrd="1" destOrd="0" presId="urn:microsoft.com/office/officeart/2005/8/layout/hierarchy2"/>
    <dgm:cxn modelId="{C8DB503E-66A8-A54F-89F5-34353C7988D5}" type="presOf" srcId="{BAEB231D-32FF-614A-ADF6-9CF6F183D6AC}" destId="{9F0BADE1-0951-534C-88CA-6AADDEF84080}" srcOrd="0" destOrd="0" presId="urn:microsoft.com/office/officeart/2005/8/layout/hierarchy2"/>
    <dgm:cxn modelId="{3EDDDB43-20CD-0142-9E5D-889AE883FC4D}" srcId="{7E177E0D-5004-334B-9028-0BEA9A3C6D61}" destId="{4922C1DC-8B22-CA4A-A790-17721D39F5DB}" srcOrd="0" destOrd="0" parTransId="{37699A95-23CE-1F49-A22A-D299F9B53B51}" sibTransId="{792B72D1-3B64-1542-9FB3-129473882EC1}"/>
    <dgm:cxn modelId="{7B280BA3-0F9C-AE42-9CEF-B4758F0F6025}" type="presOf" srcId="{4922C1DC-8B22-CA4A-A790-17721D39F5DB}" destId="{82327360-EF17-FD44-A5D7-482FE9F9251F}" srcOrd="0" destOrd="0" presId="urn:microsoft.com/office/officeart/2005/8/layout/hierarchy2"/>
    <dgm:cxn modelId="{EE9D343C-F61A-5B44-B354-86CD3489936C}" srcId="{025E6BE4-9413-1140-8D8D-6B0970A4992D}" destId="{FDF64A09-E7F6-084E-AE2C-6656619D485D}" srcOrd="1" destOrd="0" parTransId="{87A9E458-295F-C146-BDE1-FFF6D91C4BFC}" sibTransId="{607ED676-7A39-F94A-936B-7A6264D51B8A}"/>
    <dgm:cxn modelId="{73CFF264-765B-3C49-A324-2B34481D086E}" type="presOf" srcId="{E3237CD1-9D4B-044B-8F75-07F10EAE3121}" destId="{BDE4BB5C-9CEA-9040-8500-6D017745E591}" srcOrd="0" destOrd="0" presId="urn:microsoft.com/office/officeart/2005/8/layout/hierarchy2"/>
    <dgm:cxn modelId="{BFAEC2C5-439A-BE42-B91B-4BC51D1BFCA7}" type="presOf" srcId="{7CB416D6-9EBE-FD40-A47E-B5EF314474FB}" destId="{1D0566AF-884E-9741-ADBF-15C50361A162}" srcOrd="0" destOrd="0" presId="urn:microsoft.com/office/officeart/2005/8/layout/hierarchy2"/>
    <dgm:cxn modelId="{C3621797-098C-E64A-A625-A492CDBCD7A8}" type="presOf" srcId="{627BDEDA-C963-1C44-B9BE-845C0E17B5BD}" destId="{2AF618E9-6444-444C-AC3B-A3143EE6612D}" srcOrd="0" destOrd="0" presId="urn:microsoft.com/office/officeart/2005/8/layout/hierarchy2"/>
    <dgm:cxn modelId="{DF156B58-E407-DA42-8A9A-395B4B748850}" type="presOf" srcId="{C883E9EF-C5C4-0248-9F51-10D4B696271E}" destId="{E0626D8E-FE34-3241-A375-BF1719786D58}" srcOrd="0" destOrd="0" presId="urn:microsoft.com/office/officeart/2005/8/layout/hierarchy2"/>
    <dgm:cxn modelId="{B0F65A18-4398-C947-B510-58E104A61948}" srcId="{016F9E98-8B81-C54A-A404-2AC8EF13B8B9}" destId="{22AF0AEB-452F-314B-96CA-65D0F399D154}" srcOrd="0" destOrd="0" parTransId="{F8B58612-67F9-2044-90AE-1C9227A18074}" sibTransId="{09D9442E-4367-2645-BEF9-62880CB88681}"/>
    <dgm:cxn modelId="{0BEECB28-05B1-8046-8669-91620F9F1A87}" type="presOf" srcId="{BAEB231D-32FF-614A-ADF6-9CF6F183D6AC}" destId="{A077A310-C93A-8444-A7D7-AA9E4A804A3F}" srcOrd="1" destOrd="0" presId="urn:microsoft.com/office/officeart/2005/8/layout/hierarchy2"/>
    <dgm:cxn modelId="{AB1BEED0-FFEC-734A-8A30-37DBD6E0630A}" type="presOf" srcId="{07F9B6A3-5856-E544-B2F6-04F11E7680D1}" destId="{883EDC85-3E7B-C247-86D3-42B8FD5F5CD8}" srcOrd="0" destOrd="0" presId="urn:microsoft.com/office/officeart/2005/8/layout/hierarchy2"/>
    <dgm:cxn modelId="{53DF60EE-3953-FA49-88F6-01799E0B076A}" srcId="{C883E9EF-C5C4-0248-9F51-10D4B696271E}" destId="{928F4F73-0745-E049-BA79-2FAD96334600}" srcOrd="0" destOrd="0" parTransId="{627BDEDA-C963-1C44-B9BE-845C0E17B5BD}" sibTransId="{D383A0D1-1D1E-CD44-BCB6-2F6C1DE44D57}"/>
    <dgm:cxn modelId="{32686FB3-FE45-814F-9C35-E25EDE361473}" srcId="{5D3AB887-7824-5F45-87E5-F19DF482C092}" destId="{5AE730C1-6E30-E843-A4FC-B96F8A5B57EF}" srcOrd="0" destOrd="0" parTransId="{984FD711-59ED-374A-8F6B-8332EB0CBE55}" sibTransId="{986B2160-19B5-7A4F-9654-305071EB15F5}"/>
    <dgm:cxn modelId="{6FE9969A-A43A-FD48-98A2-91A67375ABE7}" type="presOf" srcId="{A208BCEF-CAC9-084B-8BFD-561E806288F3}" destId="{D53A7713-6BA7-5A40-8341-89DA9A55E44C}" srcOrd="0" destOrd="0" presId="urn:microsoft.com/office/officeart/2005/8/layout/hierarchy2"/>
    <dgm:cxn modelId="{E5C9ADFB-C11D-FC41-BA6D-D14AF952789E}" type="presOf" srcId="{0E2594B9-CEA3-F342-B9BF-E7C0875B6592}" destId="{60E9029F-1B96-FD42-932E-98E06B138109}" srcOrd="0" destOrd="0" presId="urn:microsoft.com/office/officeart/2005/8/layout/hierarchy2"/>
    <dgm:cxn modelId="{AB9168E1-A02F-2A4A-8E20-A3282BE4D899}" type="presOf" srcId="{87A9E458-295F-C146-BDE1-FFF6D91C4BFC}" destId="{2AB989CA-B218-F64B-8240-86F5439F7DE5}" srcOrd="0" destOrd="0" presId="urn:microsoft.com/office/officeart/2005/8/layout/hierarchy2"/>
    <dgm:cxn modelId="{9C335496-9EF1-B644-A8E7-C687E6A68F49}" type="presOf" srcId="{856CE56C-E6C8-1343-92F1-68E4921E836D}" destId="{AE7A7B5A-A54A-DE4B-B9AE-FA370C56D1A7}" srcOrd="0" destOrd="0" presId="urn:microsoft.com/office/officeart/2005/8/layout/hierarchy2"/>
    <dgm:cxn modelId="{E56B0A39-CA0C-9B4D-B1CD-DD14B43C97D9}" srcId="{928F4F73-0745-E049-BA79-2FAD96334600}" destId="{856CE56C-E6C8-1343-92F1-68E4921E836D}" srcOrd="1" destOrd="0" parTransId="{A9C65D7C-49CB-D545-8FAE-3873C1FD064B}" sibTransId="{2E7D3CB0-2FCA-9D4A-9993-B9235C4ECA56}"/>
    <dgm:cxn modelId="{BA222A3D-F805-E149-A5B9-794BB23B6C08}" srcId="{025E6BE4-9413-1140-8D8D-6B0970A4992D}" destId="{C883E9EF-C5C4-0248-9F51-10D4B696271E}" srcOrd="2" destOrd="0" parTransId="{2B43D7B9-6569-514C-87DE-B113FC1F27A9}" sibTransId="{FF30C7B6-F0F1-F042-888E-3356638B71B2}"/>
    <dgm:cxn modelId="{AF48D10B-C63A-A141-8AEE-6B198B69E655}" srcId="{8CA11301-6CC3-8944-9B80-9105C4110412}" destId="{7E177E0D-5004-334B-9028-0BEA9A3C6D61}" srcOrd="0" destOrd="0" parTransId="{4D194F3C-F9F1-8048-B7FE-7730B08D7786}" sibTransId="{0B887A8C-F9E0-054A-A8A2-D080C1C39DD8}"/>
    <dgm:cxn modelId="{E2F99759-F84E-DE4E-9483-4B66512FB331}" type="presOf" srcId="{BD64A2B6-80E6-C24D-ADA6-B8DA624EF7B7}" destId="{C9C9466D-2199-104C-ABE8-AECCE7896567}" srcOrd="1" destOrd="0" presId="urn:microsoft.com/office/officeart/2005/8/layout/hierarchy2"/>
    <dgm:cxn modelId="{463C5E7B-A691-6140-A085-A06CE5DF6EAF}" type="presOf" srcId="{F336D4B8-48A3-F34D-B17E-3D5BF3B5EA37}" destId="{1196B37C-B1F0-AB43-9F81-8A1B7A3FB291}" srcOrd="1" destOrd="0" presId="urn:microsoft.com/office/officeart/2005/8/layout/hierarchy2"/>
    <dgm:cxn modelId="{DEB3E3CB-CF06-8541-8CDA-96A9FF600CBD}" srcId="{E8F53B5E-B979-AE49-BA4F-F3EE6A474C40}" destId="{184DAB27-45F3-8C4A-AE6E-3E425D769F8D}" srcOrd="1" destOrd="0" parTransId="{230E1999-C99D-8948-A737-8CEDE02F2D17}" sibTransId="{F32A4195-6E39-374D-8F74-84C2447F8F19}"/>
    <dgm:cxn modelId="{05AB00CC-B39B-F442-B4CC-39BAA2EC4B0E}" type="presOf" srcId="{22AF0AEB-452F-314B-96CA-65D0F399D154}" destId="{6EA0D18A-A449-BB46-B6C5-AE309CCC134F}" srcOrd="0" destOrd="0" presId="urn:microsoft.com/office/officeart/2005/8/layout/hierarchy2"/>
    <dgm:cxn modelId="{F5B16111-B569-6440-A093-359100588A29}" type="presOf" srcId="{B8198858-43C9-704E-BC75-26A08792924C}" destId="{AEAE5287-1B4C-2742-9DF5-7D0C08348328}" srcOrd="0" destOrd="0" presId="urn:microsoft.com/office/officeart/2005/8/layout/hierarchy2"/>
    <dgm:cxn modelId="{631380C3-A0CF-534D-BCAC-C26E32B22617}" type="presParOf" srcId="{883EDC85-3E7B-C247-86D3-42B8FD5F5CD8}" destId="{9390AC85-489F-A44B-85CF-18241A890FDE}" srcOrd="0" destOrd="0" presId="urn:microsoft.com/office/officeart/2005/8/layout/hierarchy2"/>
    <dgm:cxn modelId="{B9F6D260-7C34-9E46-99C0-3B37551D3B48}" type="presParOf" srcId="{9390AC85-489F-A44B-85CF-18241A890FDE}" destId="{413C3D90-9E45-7E4D-8811-CD7173BD5E3A}" srcOrd="0" destOrd="0" presId="urn:microsoft.com/office/officeart/2005/8/layout/hierarchy2"/>
    <dgm:cxn modelId="{BB0220F6-E089-7549-AF5E-AE5CAE3EAA6D}" type="presParOf" srcId="{9390AC85-489F-A44B-85CF-18241A890FDE}" destId="{D97E07F4-6CFA-C546-B7CA-4042F20332AC}" srcOrd="1" destOrd="0" presId="urn:microsoft.com/office/officeart/2005/8/layout/hierarchy2"/>
    <dgm:cxn modelId="{4D0C3CB4-BDEB-4C43-9217-878284A1BBDD}" type="presParOf" srcId="{D97E07F4-6CFA-C546-B7CA-4042F20332AC}" destId="{830F91E5-BA74-3F42-AEF4-6225998F381F}" srcOrd="0" destOrd="0" presId="urn:microsoft.com/office/officeart/2005/8/layout/hierarchy2"/>
    <dgm:cxn modelId="{727AB036-F85D-8642-8787-4612811CAA74}" type="presParOf" srcId="{830F91E5-BA74-3F42-AEF4-6225998F381F}" destId="{E4661FE5-B3D2-254E-986A-68AF4B65B66C}" srcOrd="0" destOrd="0" presId="urn:microsoft.com/office/officeart/2005/8/layout/hierarchy2"/>
    <dgm:cxn modelId="{60BF365D-80E5-0B4C-BEAC-74870F2F3EA5}" type="presParOf" srcId="{D97E07F4-6CFA-C546-B7CA-4042F20332AC}" destId="{AC519DB3-D2D6-B747-B5FD-73845B5EB148}" srcOrd="1" destOrd="0" presId="urn:microsoft.com/office/officeart/2005/8/layout/hierarchy2"/>
    <dgm:cxn modelId="{D374878E-35FA-D84A-81A9-82A528BED799}" type="presParOf" srcId="{AC519DB3-D2D6-B747-B5FD-73845B5EB148}" destId="{14E4F139-881C-F848-9DC1-D7D915360D7B}" srcOrd="0" destOrd="0" presId="urn:microsoft.com/office/officeart/2005/8/layout/hierarchy2"/>
    <dgm:cxn modelId="{157E0B7B-DD15-7A4B-A4AF-5F7F4E6473A7}" type="presParOf" srcId="{AC519DB3-D2D6-B747-B5FD-73845B5EB148}" destId="{8BE4F878-1817-3346-9CA3-A824A0942BE5}" srcOrd="1" destOrd="0" presId="urn:microsoft.com/office/officeart/2005/8/layout/hierarchy2"/>
    <dgm:cxn modelId="{90AD6EC1-92C2-0E46-9851-CDE7B01F4B48}" type="presParOf" srcId="{8BE4F878-1817-3346-9CA3-A824A0942BE5}" destId="{068EE20D-2E9B-3A46-ACBD-EC1D40C1CC8C}" srcOrd="0" destOrd="0" presId="urn:microsoft.com/office/officeart/2005/8/layout/hierarchy2"/>
    <dgm:cxn modelId="{2D75C840-A2A5-234F-8573-3B75F6038CA3}" type="presParOf" srcId="{068EE20D-2E9B-3A46-ACBD-EC1D40C1CC8C}" destId="{07589BEE-CB18-D449-AFD9-22D1C6E33CC0}" srcOrd="0" destOrd="0" presId="urn:microsoft.com/office/officeart/2005/8/layout/hierarchy2"/>
    <dgm:cxn modelId="{02CF1D12-67EA-0B4D-8ECA-521748CEE0AD}" type="presParOf" srcId="{8BE4F878-1817-3346-9CA3-A824A0942BE5}" destId="{546CEC3C-CE16-EA45-B5BD-D68A53FD0477}" srcOrd="1" destOrd="0" presId="urn:microsoft.com/office/officeart/2005/8/layout/hierarchy2"/>
    <dgm:cxn modelId="{9CD57BB9-E5A9-BF4C-9B1A-A1E661FD643C}" type="presParOf" srcId="{546CEC3C-CE16-EA45-B5BD-D68A53FD0477}" destId="{12F5B1F0-A727-274A-92A7-A0F63A1A9517}" srcOrd="0" destOrd="0" presId="urn:microsoft.com/office/officeart/2005/8/layout/hierarchy2"/>
    <dgm:cxn modelId="{84E2DE51-CE5A-884B-BB33-8C73456E1DC0}" type="presParOf" srcId="{546CEC3C-CE16-EA45-B5BD-D68A53FD0477}" destId="{069F9CB8-4F0E-6741-83C6-95AE1811E342}" srcOrd="1" destOrd="0" presId="urn:microsoft.com/office/officeart/2005/8/layout/hierarchy2"/>
    <dgm:cxn modelId="{0F5A2A54-A6FB-B54D-A3F4-554CF81FE33E}" type="presParOf" srcId="{069F9CB8-4F0E-6741-83C6-95AE1811E342}" destId="{41C1B4F0-B5E5-D74F-97C4-A1A293B14424}" srcOrd="0" destOrd="0" presId="urn:microsoft.com/office/officeart/2005/8/layout/hierarchy2"/>
    <dgm:cxn modelId="{A13F2D13-DA58-7E47-B2EE-A71EA4A2CC1F}" type="presParOf" srcId="{41C1B4F0-B5E5-D74F-97C4-A1A293B14424}" destId="{CA2FCEEF-279E-C040-86B5-0B8975A41FDB}" srcOrd="0" destOrd="0" presId="urn:microsoft.com/office/officeart/2005/8/layout/hierarchy2"/>
    <dgm:cxn modelId="{623FC2D4-2892-7A4B-A8E6-2FB3D292BBBC}" type="presParOf" srcId="{069F9CB8-4F0E-6741-83C6-95AE1811E342}" destId="{08A2FA64-AA61-5547-9221-27E638E1BEE2}" srcOrd="1" destOrd="0" presId="urn:microsoft.com/office/officeart/2005/8/layout/hierarchy2"/>
    <dgm:cxn modelId="{BE890612-07C5-D842-A205-2CC9C654AC6A}" type="presParOf" srcId="{08A2FA64-AA61-5547-9221-27E638E1BEE2}" destId="{82327360-EF17-FD44-A5D7-482FE9F9251F}" srcOrd="0" destOrd="0" presId="urn:microsoft.com/office/officeart/2005/8/layout/hierarchy2"/>
    <dgm:cxn modelId="{6126371E-D76B-5E48-ADF3-008ECBBEAA34}" type="presParOf" srcId="{08A2FA64-AA61-5547-9221-27E638E1BEE2}" destId="{00D98796-BC5C-134A-A18C-286BB22EFD56}" srcOrd="1" destOrd="0" presId="urn:microsoft.com/office/officeart/2005/8/layout/hierarchy2"/>
    <dgm:cxn modelId="{5CA858DF-B443-114E-B21F-0BDCCED57A4F}" type="presParOf" srcId="{8BE4F878-1817-3346-9CA3-A824A0942BE5}" destId="{849AF138-A50A-C84E-88CD-F31C9CFBCB78}" srcOrd="2" destOrd="0" presId="urn:microsoft.com/office/officeart/2005/8/layout/hierarchy2"/>
    <dgm:cxn modelId="{B1AA4F62-B0F3-E54A-8646-5A037DB784B9}" type="presParOf" srcId="{849AF138-A50A-C84E-88CD-F31C9CFBCB78}" destId="{64D35D41-4E46-4D47-B421-0D7B6C9DC97D}" srcOrd="0" destOrd="0" presId="urn:microsoft.com/office/officeart/2005/8/layout/hierarchy2"/>
    <dgm:cxn modelId="{F9D3A63C-392E-014F-8C32-2BA098312ACD}" type="presParOf" srcId="{8BE4F878-1817-3346-9CA3-A824A0942BE5}" destId="{95A2D096-13F6-9B4A-9A32-A9CC9E5ECDCB}" srcOrd="3" destOrd="0" presId="urn:microsoft.com/office/officeart/2005/8/layout/hierarchy2"/>
    <dgm:cxn modelId="{55222FBE-F871-BA4E-9A8B-C15664CE451C}" type="presParOf" srcId="{95A2D096-13F6-9B4A-9A32-A9CC9E5ECDCB}" destId="{FD6E5E27-AE3C-684A-9831-5F9095F8365E}" srcOrd="0" destOrd="0" presId="urn:microsoft.com/office/officeart/2005/8/layout/hierarchy2"/>
    <dgm:cxn modelId="{14E8590A-FC35-D249-A7E6-BAFB34BCE915}" type="presParOf" srcId="{95A2D096-13F6-9B4A-9A32-A9CC9E5ECDCB}" destId="{1E189D30-E5EC-EB48-ADB6-21335AFDA2ED}" srcOrd="1" destOrd="0" presId="urn:microsoft.com/office/officeart/2005/8/layout/hierarchy2"/>
    <dgm:cxn modelId="{DDA5BA8B-DDD4-C149-A6F7-CE3DEB219637}" type="presParOf" srcId="{1E189D30-E5EC-EB48-ADB6-21335AFDA2ED}" destId="{DC2AF9C7-D114-BF45-8D04-609553A23745}" srcOrd="0" destOrd="0" presId="urn:microsoft.com/office/officeart/2005/8/layout/hierarchy2"/>
    <dgm:cxn modelId="{0537B721-6800-DC46-AD4B-6D5193F82299}" type="presParOf" srcId="{DC2AF9C7-D114-BF45-8D04-609553A23745}" destId="{FA1EFC45-E0BB-E34B-A5AC-3850A1F79C45}" srcOrd="0" destOrd="0" presId="urn:microsoft.com/office/officeart/2005/8/layout/hierarchy2"/>
    <dgm:cxn modelId="{30A5AC94-2546-E14E-AE14-A0C17885D14F}" type="presParOf" srcId="{1E189D30-E5EC-EB48-ADB6-21335AFDA2ED}" destId="{E9E07C15-F872-7F4A-9A81-7380FA8E892E}" srcOrd="1" destOrd="0" presId="urn:microsoft.com/office/officeart/2005/8/layout/hierarchy2"/>
    <dgm:cxn modelId="{B7FB62EC-15D3-704D-AE8A-1314C817BF9C}" type="presParOf" srcId="{E9E07C15-F872-7F4A-9A81-7380FA8E892E}" destId="{5EF6E9B8-74C1-FE41-9212-2B1841F4C634}" srcOrd="0" destOrd="0" presId="urn:microsoft.com/office/officeart/2005/8/layout/hierarchy2"/>
    <dgm:cxn modelId="{D9C4D4CD-EAD1-F248-9165-D1CF58A32445}" type="presParOf" srcId="{E9E07C15-F872-7F4A-9A81-7380FA8E892E}" destId="{E584F203-3E92-9C49-82C9-A5D242B23013}" srcOrd="1" destOrd="0" presId="urn:microsoft.com/office/officeart/2005/8/layout/hierarchy2"/>
    <dgm:cxn modelId="{9ACD8682-9FAD-FA4C-AF0E-3C2F357A6D58}" type="presParOf" srcId="{1E189D30-E5EC-EB48-ADB6-21335AFDA2ED}" destId="{D53A7713-6BA7-5A40-8341-89DA9A55E44C}" srcOrd="2" destOrd="0" presId="urn:microsoft.com/office/officeart/2005/8/layout/hierarchy2"/>
    <dgm:cxn modelId="{1A562BEB-18A2-774A-9603-BB5F09ED5175}" type="presParOf" srcId="{D53A7713-6BA7-5A40-8341-89DA9A55E44C}" destId="{F0EF033A-5390-514C-B394-2C50E9B1E15B}" srcOrd="0" destOrd="0" presId="urn:microsoft.com/office/officeart/2005/8/layout/hierarchy2"/>
    <dgm:cxn modelId="{F4367F4D-770C-5841-9E82-3529E7689292}" type="presParOf" srcId="{1E189D30-E5EC-EB48-ADB6-21335AFDA2ED}" destId="{2301C4C9-59B3-7E40-87F3-37925B7EC757}" srcOrd="3" destOrd="0" presId="urn:microsoft.com/office/officeart/2005/8/layout/hierarchy2"/>
    <dgm:cxn modelId="{EA2FCE35-5056-EC4A-8AFB-C0800EE6989C}" type="presParOf" srcId="{2301C4C9-59B3-7E40-87F3-37925B7EC757}" destId="{E43EE35B-7010-C74C-BD14-054EA5FAE5FC}" srcOrd="0" destOrd="0" presId="urn:microsoft.com/office/officeart/2005/8/layout/hierarchy2"/>
    <dgm:cxn modelId="{D8C9866F-50FE-274F-BEA4-D27DA7794207}" type="presParOf" srcId="{2301C4C9-59B3-7E40-87F3-37925B7EC757}" destId="{2085EA92-3498-8C48-9AD3-75A4ED0058BE}" srcOrd="1" destOrd="0" presId="urn:microsoft.com/office/officeart/2005/8/layout/hierarchy2"/>
    <dgm:cxn modelId="{5F2F34E6-8967-3947-8B3E-D603492B1FAF}" type="presParOf" srcId="{D97E07F4-6CFA-C546-B7CA-4042F20332AC}" destId="{2AB989CA-B218-F64B-8240-86F5439F7DE5}" srcOrd="2" destOrd="0" presId="urn:microsoft.com/office/officeart/2005/8/layout/hierarchy2"/>
    <dgm:cxn modelId="{FB4148A8-FFCD-774E-B0F0-88396B658137}" type="presParOf" srcId="{2AB989CA-B218-F64B-8240-86F5439F7DE5}" destId="{535D9B0F-C433-014F-9B92-872F573B8DCF}" srcOrd="0" destOrd="0" presId="urn:microsoft.com/office/officeart/2005/8/layout/hierarchy2"/>
    <dgm:cxn modelId="{CCFA02AB-3269-604E-8205-0EF36ADE1510}" type="presParOf" srcId="{D97E07F4-6CFA-C546-B7CA-4042F20332AC}" destId="{A9C2A776-9F9B-BD4E-AE34-02AF4BF1B7CA}" srcOrd="3" destOrd="0" presId="urn:microsoft.com/office/officeart/2005/8/layout/hierarchy2"/>
    <dgm:cxn modelId="{C1634899-D9AB-E446-9C01-409A80A74E1B}" type="presParOf" srcId="{A9C2A776-9F9B-BD4E-AE34-02AF4BF1B7CA}" destId="{AA8364F4-8A56-C649-8E2F-8C673CFFDA80}" srcOrd="0" destOrd="0" presId="urn:microsoft.com/office/officeart/2005/8/layout/hierarchy2"/>
    <dgm:cxn modelId="{61F10612-945D-3449-B016-C71450598B51}" type="presParOf" srcId="{A9C2A776-9F9B-BD4E-AE34-02AF4BF1B7CA}" destId="{E50C6B45-1BA4-F640-BAF9-8274A3970345}" srcOrd="1" destOrd="0" presId="urn:microsoft.com/office/officeart/2005/8/layout/hierarchy2"/>
    <dgm:cxn modelId="{220C95E5-2CFF-B34B-A97A-FD403DF6A42D}" type="presParOf" srcId="{E50C6B45-1BA4-F640-BAF9-8274A3970345}" destId="{33454F68-112A-B542-A657-B68F2FDD9E7B}" srcOrd="0" destOrd="0" presId="urn:microsoft.com/office/officeart/2005/8/layout/hierarchy2"/>
    <dgm:cxn modelId="{FF0141C0-9ED7-9341-8B92-85E6A85F0E9A}" type="presParOf" srcId="{33454F68-112A-B542-A657-B68F2FDD9E7B}" destId="{66A954B4-E282-E947-B0AC-5F1D9C6C8837}" srcOrd="0" destOrd="0" presId="urn:microsoft.com/office/officeart/2005/8/layout/hierarchy2"/>
    <dgm:cxn modelId="{9A550849-4362-C843-82BA-D8E3D6167DC5}" type="presParOf" srcId="{E50C6B45-1BA4-F640-BAF9-8274A3970345}" destId="{7D8DFEA1-72F8-9F44-A3A7-F9B4D7D9F92B}" srcOrd="1" destOrd="0" presId="urn:microsoft.com/office/officeart/2005/8/layout/hierarchy2"/>
    <dgm:cxn modelId="{0C080E1B-5C28-7647-A85B-2A70BF20C363}" type="presParOf" srcId="{7D8DFEA1-72F8-9F44-A3A7-F9B4D7D9F92B}" destId="{BDE4BB5C-9CEA-9040-8500-6D017745E591}" srcOrd="0" destOrd="0" presId="urn:microsoft.com/office/officeart/2005/8/layout/hierarchy2"/>
    <dgm:cxn modelId="{114EBB66-356C-544F-B599-583EB16836C7}" type="presParOf" srcId="{7D8DFEA1-72F8-9F44-A3A7-F9B4D7D9F92B}" destId="{7B4FAB8E-A4C7-5442-BF61-488D7728A797}" srcOrd="1" destOrd="0" presId="urn:microsoft.com/office/officeart/2005/8/layout/hierarchy2"/>
    <dgm:cxn modelId="{2A4D6ABF-710D-A748-9117-A8DEBEC356BC}" type="presParOf" srcId="{7B4FAB8E-A4C7-5442-BF61-488D7728A797}" destId="{391087D2-20CA-C648-8B4C-C925AB83B1A9}" srcOrd="0" destOrd="0" presId="urn:microsoft.com/office/officeart/2005/8/layout/hierarchy2"/>
    <dgm:cxn modelId="{3BEC9883-3375-1445-8E29-7000EC4DC1E2}" type="presParOf" srcId="{391087D2-20CA-C648-8B4C-C925AB83B1A9}" destId="{1196B37C-B1F0-AB43-9F81-8A1B7A3FB291}" srcOrd="0" destOrd="0" presId="urn:microsoft.com/office/officeart/2005/8/layout/hierarchy2"/>
    <dgm:cxn modelId="{D6E2B6F9-AE5C-4E4D-9494-BDBED8DCB32F}" type="presParOf" srcId="{7B4FAB8E-A4C7-5442-BF61-488D7728A797}" destId="{877DC0EB-4F5C-BC4B-8AE4-099216DAB3F8}" srcOrd="1" destOrd="0" presId="urn:microsoft.com/office/officeart/2005/8/layout/hierarchy2"/>
    <dgm:cxn modelId="{C7F690CE-73A8-634A-BA26-507EC976886E}" type="presParOf" srcId="{877DC0EB-4F5C-BC4B-8AE4-099216DAB3F8}" destId="{8D0F1170-ABBE-BA48-95FF-F533697F12FA}" srcOrd="0" destOrd="0" presId="urn:microsoft.com/office/officeart/2005/8/layout/hierarchy2"/>
    <dgm:cxn modelId="{DDD4E68D-127A-7945-9F11-46E1AAAFCA7E}" type="presParOf" srcId="{877DC0EB-4F5C-BC4B-8AE4-099216DAB3F8}" destId="{93D5A7CA-3903-FF49-B6F1-8CCF22B15E70}" srcOrd="1" destOrd="0" presId="urn:microsoft.com/office/officeart/2005/8/layout/hierarchy2"/>
    <dgm:cxn modelId="{2CA276CB-213F-AB45-A914-EE625C586782}" type="presParOf" srcId="{7B4FAB8E-A4C7-5442-BF61-488D7728A797}" destId="{A70A1B27-AEDC-5C4E-AC8A-8A5AAC48EAF5}" srcOrd="2" destOrd="0" presId="urn:microsoft.com/office/officeart/2005/8/layout/hierarchy2"/>
    <dgm:cxn modelId="{9D4C7E46-E548-B448-B972-6A42C9E27875}" type="presParOf" srcId="{A70A1B27-AEDC-5C4E-AC8A-8A5AAC48EAF5}" destId="{115F9B98-68D0-6F41-9BFA-007C10D42EAA}" srcOrd="0" destOrd="0" presId="urn:microsoft.com/office/officeart/2005/8/layout/hierarchy2"/>
    <dgm:cxn modelId="{2E18BE63-D05F-C242-8464-619E67053030}" type="presParOf" srcId="{7B4FAB8E-A4C7-5442-BF61-488D7728A797}" destId="{CF7AB92E-0C22-2D4D-8134-8AF1FDF7F318}" srcOrd="3" destOrd="0" presId="urn:microsoft.com/office/officeart/2005/8/layout/hierarchy2"/>
    <dgm:cxn modelId="{AE1799AF-BF97-2F48-A525-C0B7527EB41B}" type="presParOf" srcId="{CF7AB92E-0C22-2D4D-8134-8AF1FDF7F318}" destId="{CE5DB394-978B-9F4D-B5CA-9EF3FC8A85C4}" srcOrd="0" destOrd="0" presId="urn:microsoft.com/office/officeart/2005/8/layout/hierarchy2"/>
    <dgm:cxn modelId="{F45CFD68-7F53-5A45-9C96-BC0B91DA1F44}" type="presParOf" srcId="{CF7AB92E-0C22-2D4D-8134-8AF1FDF7F318}" destId="{4E7B034E-AA03-D34A-852C-0997C9DFE037}" srcOrd="1" destOrd="0" presId="urn:microsoft.com/office/officeart/2005/8/layout/hierarchy2"/>
    <dgm:cxn modelId="{589ADA15-06E9-2A4C-99AD-7127848E8A00}" type="presParOf" srcId="{E50C6B45-1BA4-F640-BAF9-8274A3970345}" destId="{A9C1E9D5-CF3A-0E44-9947-831DB52AA25C}" srcOrd="2" destOrd="0" presId="urn:microsoft.com/office/officeart/2005/8/layout/hierarchy2"/>
    <dgm:cxn modelId="{2B1E5D88-951F-B843-A481-06DF9BCFCF43}" type="presParOf" srcId="{A9C1E9D5-CF3A-0E44-9947-831DB52AA25C}" destId="{C24631F0-D0AF-3947-AC4E-E3C6B756C2B6}" srcOrd="0" destOrd="0" presId="urn:microsoft.com/office/officeart/2005/8/layout/hierarchy2"/>
    <dgm:cxn modelId="{B39D1551-39A3-E34A-8F7E-BDE6776A60DB}" type="presParOf" srcId="{E50C6B45-1BA4-F640-BAF9-8274A3970345}" destId="{E7D2B5F4-37B3-2841-A9F6-B95B481FAAB6}" srcOrd="3" destOrd="0" presId="urn:microsoft.com/office/officeart/2005/8/layout/hierarchy2"/>
    <dgm:cxn modelId="{65396BA3-99DD-9D49-907B-81D93BAC26E2}" type="presParOf" srcId="{E7D2B5F4-37B3-2841-A9F6-B95B481FAAB6}" destId="{C583BB27-21F6-B442-A82F-4EAF6080F553}" srcOrd="0" destOrd="0" presId="urn:microsoft.com/office/officeart/2005/8/layout/hierarchy2"/>
    <dgm:cxn modelId="{67DB76DD-6819-394D-9D61-741C49C40E62}" type="presParOf" srcId="{E7D2B5F4-37B3-2841-A9F6-B95B481FAAB6}" destId="{2ADE453C-5A86-8A45-A419-567A9B426A48}" srcOrd="1" destOrd="0" presId="urn:microsoft.com/office/officeart/2005/8/layout/hierarchy2"/>
    <dgm:cxn modelId="{6F19E584-5243-4244-9201-70B4D617821F}" type="presParOf" srcId="{2ADE453C-5A86-8A45-A419-567A9B426A48}" destId="{37B7A63D-4DD1-C343-BC0B-C49123ED4E38}" srcOrd="0" destOrd="0" presId="urn:microsoft.com/office/officeart/2005/8/layout/hierarchy2"/>
    <dgm:cxn modelId="{C09160B6-C308-1749-80E4-A7107DA14D29}" type="presParOf" srcId="{37B7A63D-4DD1-C343-BC0B-C49123ED4E38}" destId="{A2E9679B-9BB9-EA41-BC32-ECD777C52565}" srcOrd="0" destOrd="0" presId="urn:microsoft.com/office/officeart/2005/8/layout/hierarchy2"/>
    <dgm:cxn modelId="{111E8CEB-F183-AD4B-94C6-BABD2A7F6EEB}" type="presParOf" srcId="{2ADE453C-5A86-8A45-A419-567A9B426A48}" destId="{CDEC69B0-1A56-6543-9B70-59D3E89A7C92}" srcOrd="1" destOrd="0" presId="urn:microsoft.com/office/officeart/2005/8/layout/hierarchy2"/>
    <dgm:cxn modelId="{98AD7D4C-4195-234B-B6BA-37251B17F497}" type="presParOf" srcId="{CDEC69B0-1A56-6543-9B70-59D3E89A7C92}" destId="{6EA0D18A-A449-BB46-B6C5-AE309CCC134F}" srcOrd="0" destOrd="0" presId="urn:microsoft.com/office/officeart/2005/8/layout/hierarchy2"/>
    <dgm:cxn modelId="{15632EEB-B7A5-604A-A32D-DA95B775FB4C}" type="presParOf" srcId="{CDEC69B0-1A56-6543-9B70-59D3E89A7C92}" destId="{36110988-29D7-F24B-B811-7E43F0ADC4FF}" srcOrd="1" destOrd="0" presId="urn:microsoft.com/office/officeart/2005/8/layout/hierarchy2"/>
    <dgm:cxn modelId="{77F9D9C8-C6F4-0C42-AE41-97C937AB88B1}" type="presParOf" srcId="{2ADE453C-5A86-8A45-A419-567A9B426A48}" destId="{95F0CECC-5792-DA47-B9A3-A65C9866BC62}" srcOrd="2" destOrd="0" presId="urn:microsoft.com/office/officeart/2005/8/layout/hierarchy2"/>
    <dgm:cxn modelId="{0B4B78FA-EB6A-7C4C-9CBB-D8D1562F6B80}" type="presParOf" srcId="{95F0CECC-5792-DA47-B9A3-A65C9866BC62}" destId="{5C0763C6-E905-334C-8CBE-16087EC4D89E}" srcOrd="0" destOrd="0" presId="urn:microsoft.com/office/officeart/2005/8/layout/hierarchy2"/>
    <dgm:cxn modelId="{A1C47190-876D-9146-BC78-8A746B8930CF}" type="presParOf" srcId="{2ADE453C-5A86-8A45-A419-567A9B426A48}" destId="{8DA452A4-24F3-6043-8211-995665952679}" srcOrd="3" destOrd="0" presId="urn:microsoft.com/office/officeart/2005/8/layout/hierarchy2"/>
    <dgm:cxn modelId="{20E2B126-74E4-2A4A-B320-789A2B8A0F78}" type="presParOf" srcId="{8DA452A4-24F3-6043-8211-995665952679}" destId="{9F7836F9-53FA-1D4E-9EFF-5C6545D139CE}" srcOrd="0" destOrd="0" presId="urn:microsoft.com/office/officeart/2005/8/layout/hierarchy2"/>
    <dgm:cxn modelId="{64FC7ED8-4391-444A-9BF1-9EAF7B1811C9}" type="presParOf" srcId="{8DA452A4-24F3-6043-8211-995665952679}" destId="{632E4405-B7EF-9A45-AFD5-C86D52A29F6B}" srcOrd="1" destOrd="0" presId="urn:microsoft.com/office/officeart/2005/8/layout/hierarchy2"/>
    <dgm:cxn modelId="{C8D247C5-06E3-EF48-AA7A-6C268839E3E9}" type="presParOf" srcId="{D97E07F4-6CFA-C546-B7CA-4042F20332AC}" destId="{36D3AF06-0C46-FD41-B12A-E2DAB4871B98}" srcOrd="4" destOrd="0" presId="urn:microsoft.com/office/officeart/2005/8/layout/hierarchy2"/>
    <dgm:cxn modelId="{14CA167A-8428-C841-8D12-4BE002891AA8}" type="presParOf" srcId="{36D3AF06-0C46-FD41-B12A-E2DAB4871B98}" destId="{FD488524-7551-1E41-8F05-01A6DA1EC709}" srcOrd="0" destOrd="0" presId="urn:microsoft.com/office/officeart/2005/8/layout/hierarchy2"/>
    <dgm:cxn modelId="{A2EFD823-AD87-EE49-97F5-39ED7E7E2EA4}" type="presParOf" srcId="{D97E07F4-6CFA-C546-B7CA-4042F20332AC}" destId="{756BCF9F-E229-4A42-BC47-1F5AA686D948}" srcOrd="5" destOrd="0" presId="urn:microsoft.com/office/officeart/2005/8/layout/hierarchy2"/>
    <dgm:cxn modelId="{FD6515CA-FF83-3A42-9A25-9AF15510B6EF}" type="presParOf" srcId="{756BCF9F-E229-4A42-BC47-1F5AA686D948}" destId="{E0626D8E-FE34-3241-A375-BF1719786D58}" srcOrd="0" destOrd="0" presId="urn:microsoft.com/office/officeart/2005/8/layout/hierarchy2"/>
    <dgm:cxn modelId="{1441F19E-6306-AF41-AEE4-0A4F6143CE9B}" type="presParOf" srcId="{756BCF9F-E229-4A42-BC47-1F5AA686D948}" destId="{E00E0588-062A-A047-98E7-C0B9F32EE95C}" srcOrd="1" destOrd="0" presId="urn:microsoft.com/office/officeart/2005/8/layout/hierarchy2"/>
    <dgm:cxn modelId="{91D48C2D-CEE1-EA4F-9AE2-38D03A57F0FC}" type="presParOf" srcId="{E00E0588-062A-A047-98E7-C0B9F32EE95C}" destId="{2AF618E9-6444-444C-AC3B-A3143EE6612D}" srcOrd="0" destOrd="0" presId="urn:microsoft.com/office/officeart/2005/8/layout/hierarchy2"/>
    <dgm:cxn modelId="{C2716FFF-A16D-D140-9CF3-3BADDF7B8444}" type="presParOf" srcId="{2AF618E9-6444-444C-AC3B-A3143EE6612D}" destId="{F63E8C5A-0645-8E48-B13C-52EF6C0F7AF2}" srcOrd="0" destOrd="0" presId="urn:microsoft.com/office/officeart/2005/8/layout/hierarchy2"/>
    <dgm:cxn modelId="{2C58205B-D3B8-4A4A-A184-9E925514AC24}" type="presParOf" srcId="{E00E0588-062A-A047-98E7-C0B9F32EE95C}" destId="{2109519F-3B3A-E34A-A406-9ED0CCF284BF}" srcOrd="1" destOrd="0" presId="urn:microsoft.com/office/officeart/2005/8/layout/hierarchy2"/>
    <dgm:cxn modelId="{24E2676A-1E8D-1C40-A1A4-672D3CAC58E8}" type="presParOf" srcId="{2109519F-3B3A-E34A-A406-9ED0CCF284BF}" destId="{EA23CABF-9364-2343-A57D-616D7AB29B9D}" srcOrd="0" destOrd="0" presId="urn:microsoft.com/office/officeart/2005/8/layout/hierarchy2"/>
    <dgm:cxn modelId="{9D0A0072-1141-1C47-AC0B-1C99FE5C01CD}" type="presParOf" srcId="{2109519F-3B3A-E34A-A406-9ED0CCF284BF}" destId="{2918F742-D85F-394A-8DD8-AC7A36A5E757}" srcOrd="1" destOrd="0" presId="urn:microsoft.com/office/officeart/2005/8/layout/hierarchy2"/>
    <dgm:cxn modelId="{D7AE27C2-BC65-4047-B790-1FEB7F184F92}" type="presParOf" srcId="{2918F742-D85F-394A-8DD8-AC7A36A5E757}" destId="{E5E9664C-C5D8-5449-B915-AE37D5CDB589}" srcOrd="0" destOrd="0" presId="urn:microsoft.com/office/officeart/2005/8/layout/hierarchy2"/>
    <dgm:cxn modelId="{A54B21C2-94D4-AE4E-BAAC-D0B5CEAC51A6}" type="presParOf" srcId="{E5E9664C-C5D8-5449-B915-AE37D5CDB589}" destId="{D404E911-E186-684B-ACA6-E501D27D40FE}" srcOrd="0" destOrd="0" presId="urn:microsoft.com/office/officeart/2005/8/layout/hierarchy2"/>
    <dgm:cxn modelId="{39721B63-A305-0843-9FFA-2F3F2DFD6CC2}" type="presParOf" srcId="{2918F742-D85F-394A-8DD8-AC7A36A5E757}" destId="{CC321A5C-1AE9-5247-81F0-27C375A49911}" srcOrd="1" destOrd="0" presId="urn:microsoft.com/office/officeart/2005/8/layout/hierarchy2"/>
    <dgm:cxn modelId="{50F71F68-0201-1B4D-8B28-941AABC7288A}" type="presParOf" srcId="{CC321A5C-1AE9-5247-81F0-27C375A49911}" destId="{398AE53B-C792-DC46-8F8C-16BB2B77C22C}" srcOrd="0" destOrd="0" presId="urn:microsoft.com/office/officeart/2005/8/layout/hierarchy2"/>
    <dgm:cxn modelId="{0F0489F3-C38D-334F-A73B-CC177129BBB1}" type="presParOf" srcId="{CC321A5C-1AE9-5247-81F0-27C375A49911}" destId="{5E7F6444-56D5-F845-93B3-FA02C961A5CB}" srcOrd="1" destOrd="0" presId="urn:microsoft.com/office/officeart/2005/8/layout/hierarchy2"/>
    <dgm:cxn modelId="{4E045F29-F4FE-6C40-83F4-B66D34FA1CC9}" type="presParOf" srcId="{5E7F6444-56D5-F845-93B3-FA02C961A5CB}" destId="{9F0BADE1-0951-534C-88CA-6AADDEF84080}" srcOrd="0" destOrd="0" presId="urn:microsoft.com/office/officeart/2005/8/layout/hierarchy2"/>
    <dgm:cxn modelId="{AA646348-0289-7340-B909-D15DBD3A904E}" type="presParOf" srcId="{9F0BADE1-0951-534C-88CA-6AADDEF84080}" destId="{A077A310-C93A-8444-A7D7-AA9E4A804A3F}" srcOrd="0" destOrd="0" presId="urn:microsoft.com/office/officeart/2005/8/layout/hierarchy2"/>
    <dgm:cxn modelId="{741FD9F9-B220-A349-83D1-5C4164CB89CA}" type="presParOf" srcId="{5E7F6444-56D5-F845-93B3-FA02C961A5CB}" destId="{0079A41D-6ADC-7D42-A3B8-2475B50D7E9C}" srcOrd="1" destOrd="0" presId="urn:microsoft.com/office/officeart/2005/8/layout/hierarchy2"/>
    <dgm:cxn modelId="{8871917E-161F-F84D-82BA-FADEB4E377AE}" type="presParOf" srcId="{0079A41D-6ADC-7D42-A3B8-2475B50D7E9C}" destId="{530755A1-24B4-E146-850B-3D2E8F3C3AC4}" srcOrd="0" destOrd="0" presId="urn:microsoft.com/office/officeart/2005/8/layout/hierarchy2"/>
    <dgm:cxn modelId="{367FD7C0-F575-7A41-8299-8B9914E8293E}" type="presParOf" srcId="{0079A41D-6ADC-7D42-A3B8-2475B50D7E9C}" destId="{C984F8E9-769E-1B4A-8184-65B5B83C5D88}" srcOrd="1" destOrd="0" presId="urn:microsoft.com/office/officeart/2005/8/layout/hierarchy2"/>
    <dgm:cxn modelId="{47EB0993-C76A-EE46-9CEC-E12D8F9F477F}" type="presParOf" srcId="{2918F742-D85F-394A-8DD8-AC7A36A5E757}" destId="{2B38840D-4D40-694D-BE34-9F93422B16D7}" srcOrd="2" destOrd="0" presId="urn:microsoft.com/office/officeart/2005/8/layout/hierarchy2"/>
    <dgm:cxn modelId="{CC705381-B578-ED4F-8A75-855C5DD3139B}" type="presParOf" srcId="{2B38840D-4D40-694D-BE34-9F93422B16D7}" destId="{2CBE7715-D828-0046-AF19-DCC08D584B60}" srcOrd="0" destOrd="0" presId="urn:microsoft.com/office/officeart/2005/8/layout/hierarchy2"/>
    <dgm:cxn modelId="{9A5D4760-70FD-4646-A663-42CC7AEFA8A4}" type="presParOf" srcId="{2918F742-D85F-394A-8DD8-AC7A36A5E757}" destId="{6A72183F-6DF1-D34E-ACDD-82D728231834}" srcOrd="3" destOrd="0" presId="urn:microsoft.com/office/officeart/2005/8/layout/hierarchy2"/>
    <dgm:cxn modelId="{ACEBB513-66A4-E441-BAE1-7C9D5A9B57AD}" type="presParOf" srcId="{6A72183F-6DF1-D34E-ACDD-82D728231834}" destId="{AE7A7B5A-A54A-DE4B-B9AE-FA370C56D1A7}" srcOrd="0" destOrd="0" presId="urn:microsoft.com/office/officeart/2005/8/layout/hierarchy2"/>
    <dgm:cxn modelId="{28567A2F-2E7F-7649-BD71-099B264CDA22}" type="presParOf" srcId="{6A72183F-6DF1-D34E-ACDD-82D728231834}" destId="{BD8C3605-E384-8245-A0A5-5AC007F17C03}" srcOrd="1" destOrd="0" presId="urn:microsoft.com/office/officeart/2005/8/layout/hierarchy2"/>
    <dgm:cxn modelId="{C5203F97-DF3E-204D-9159-D0DF835CA95C}" type="presParOf" srcId="{BD8C3605-E384-8245-A0A5-5AC007F17C03}" destId="{9D5E5ECA-3455-FC40-89E4-0DC76632FC60}" srcOrd="0" destOrd="0" presId="urn:microsoft.com/office/officeart/2005/8/layout/hierarchy2"/>
    <dgm:cxn modelId="{070C6857-D50E-4C40-8C23-9E0EFB861AC0}" type="presParOf" srcId="{9D5E5ECA-3455-FC40-89E4-0DC76632FC60}" destId="{180DDC96-B7B1-7141-A9E5-0904B72939B4}" srcOrd="0" destOrd="0" presId="urn:microsoft.com/office/officeart/2005/8/layout/hierarchy2"/>
    <dgm:cxn modelId="{F37FEDFF-5FBA-0E4D-A40A-948D45FD1A1F}" type="presParOf" srcId="{BD8C3605-E384-8245-A0A5-5AC007F17C03}" destId="{C0181F30-ADB6-C44B-AE2F-EE1C8C8E9D11}" srcOrd="1" destOrd="0" presId="urn:microsoft.com/office/officeart/2005/8/layout/hierarchy2"/>
    <dgm:cxn modelId="{DF4B8D66-4D01-334D-A861-3494D62DB6CE}" type="presParOf" srcId="{C0181F30-ADB6-C44B-AE2F-EE1C8C8E9D11}" destId="{309637EE-1B39-B049-B60B-3BC1AEC53B93}" srcOrd="0" destOrd="0" presId="urn:microsoft.com/office/officeart/2005/8/layout/hierarchy2"/>
    <dgm:cxn modelId="{D8272AC1-0272-F147-B233-1D1AD9B2AAC1}" type="presParOf" srcId="{C0181F30-ADB6-C44B-AE2F-EE1C8C8E9D11}" destId="{80FC832D-AD93-F744-AE6C-AD037DC40F46}" srcOrd="1" destOrd="0" presId="urn:microsoft.com/office/officeart/2005/8/layout/hierarchy2"/>
    <dgm:cxn modelId="{53C1D342-01F8-404A-A2AB-CDFA7B195BF6}" type="presParOf" srcId="{BD8C3605-E384-8245-A0A5-5AC007F17C03}" destId="{F1249F7E-EAD4-9043-8C00-44C57DB02512}" srcOrd="2" destOrd="0" presId="urn:microsoft.com/office/officeart/2005/8/layout/hierarchy2"/>
    <dgm:cxn modelId="{3DA45927-BE40-714E-A560-FE1CADC78567}" type="presParOf" srcId="{F1249F7E-EAD4-9043-8C00-44C57DB02512}" destId="{C9C9466D-2199-104C-ABE8-AECCE7896567}" srcOrd="0" destOrd="0" presId="urn:microsoft.com/office/officeart/2005/8/layout/hierarchy2"/>
    <dgm:cxn modelId="{3A4069B7-EA97-CF4E-B1F1-884E8E22A51E}" type="presParOf" srcId="{BD8C3605-E384-8245-A0A5-5AC007F17C03}" destId="{AAFBC1F1-5EF2-3F4B-BEFD-C3DB84AFD659}" srcOrd="3" destOrd="0" presId="urn:microsoft.com/office/officeart/2005/8/layout/hierarchy2"/>
    <dgm:cxn modelId="{02666E88-D2FD-A644-9BF8-DF241210840F}" type="presParOf" srcId="{AAFBC1F1-5EF2-3F4B-BEFD-C3DB84AFD659}" destId="{34A74F3D-85B2-5F45-A08A-A4BEE08A2881}" srcOrd="0" destOrd="0" presId="urn:microsoft.com/office/officeart/2005/8/layout/hierarchy2"/>
    <dgm:cxn modelId="{FC5C56F6-18B5-0542-B79C-D58CCD8C8C29}" type="presParOf" srcId="{AAFBC1F1-5EF2-3F4B-BEFD-C3DB84AFD659}" destId="{6FFAC4E5-852B-F24E-95FB-347979E29B1A}" srcOrd="1" destOrd="0" presId="urn:microsoft.com/office/officeart/2005/8/layout/hierarchy2"/>
    <dgm:cxn modelId="{A85E41EA-484E-8343-ABF6-1904F124E02A}" type="presParOf" srcId="{D97E07F4-6CFA-C546-B7CA-4042F20332AC}" destId="{CC7E56E5-71A4-9E46-A0B8-E6EE1E2B51FF}" srcOrd="6" destOrd="0" presId="urn:microsoft.com/office/officeart/2005/8/layout/hierarchy2"/>
    <dgm:cxn modelId="{C5158EBE-5609-CE45-89BC-17C09B4226F9}" type="presParOf" srcId="{CC7E56E5-71A4-9E46-A0B8-E6EE1E2B51FF}" destId="{E274922F-B7D9-2E4A-BC47-B3A89B744ED9}" srcOrd="0" destOrd="0" presId="urn:microsoft.com/office/officeart/2005/8/layout/hierarchy2"/>
    <dgm:cxn modelId="{7D2D20AF-202B-2D40-823D-92100C78961D}" type="presParOf" srcId="{D97E07F4-6CFA-C546-B7CA-4042F20332AC}" destId="{1998C5A7-0A6E-FC46-B7A3-8A2B9EB2DF65}" srcOrd="7" destOrd="0" presId="urn:microsoft.com/office/officeart/2005/8/layout/hierarchy2"/>
    <dgm:cxn modelId="{39FAFC32-BCAF-4C47-8A70-A59E42FA120D}" type="presParOf" srcId="{1998C5A7-0A6E-FC46-B7A3-8A2B9EB2DF65}" destId="{60E9029F-1B96-FD42-932E-98E06B138109}" srcOrd="0" destOrd="0" presId="urn:microsoft.com/office/officeart/2005/8/layout/hierarchy2"/>
    <dgm:cxn modelId="{51011E74-4013-1A44-8E9D-6D3F834CB801}" type="presParOf" srcId="{1998C5A7-0A6E-FC46-B7A3-8A2B9EB2DF65}" destId="{F7A565EA-C5DD-A548-9145-121BB557AF08}" srcOrd="1" destOrd="0" presId="urn:microsoft.com/office/officeart/2005/8/layout/hierarchy2"/>
    <dgm:cxn modelId="{56872FDE-AFB2-B84E-A36A-F14E47F1129C}" type="presParOf" srcId="{F7A565EA-C5DD-A548-9145-121BB557AF08}" destId="{B567BB69-2E77-504C-9A81-BD259C0B8D98}" srcOrd="0" destOrd="0" presId="urn:microsoft.com/office/officeart/2005/8/layout/hierarchy2"/>
    <dgm:cxn modelId="{DDD897C0-9CAA-4D46-B8ED-DDD3281D4F50}" type="presParOf" srcId="{B567BB69-2E77-504C-9A81-BD259C0B8D98}" destId="{86690640-E85A-DB41-8067-B11D5C14CDB2}" srcOrd="0" destOrd="0" presId="urn:microsoft.com/office/officeart/2005/8/layout/hierarchy2"/>
    <dgm:cxn modelId="{F30F54AB-35D8-CF4A-8C56-B50BED81E94B}" type="presParOf" srcId="{F7A565EA-C5DD-A548-9145-121BB557AF08}" destId="{FE56E573-33F5-8B4B-87EC-24836C462047}" srcOrd="1" destOrd="0" presId="urn:microsoft.com/office/officeart/2005/8/layout/hierarchy2"/>
    <dgm:cxn modelId="{B0201D9E-6718-3147-8A4B-94A44E08D654}" type="presParOf" srcId="{FE56E573-33F5-8B4B-87EC-24836C462047}" destId="{59431EF3-9060-9A43-9712-01D46651E4BF}" srcOrd="0" destOrd="0" presId="urn:microsoft.com/office/officeart/2005/8/layout/hierarchy2"/>
    <dgm:cxn modelId="{68027DDD-2AE1-5848-A9D6-25902ADAF19F}" type="presParOf" srcId="{FE56E573-33F5-8B4B-87EC-24836C462047}" destId="{BF1A70D1-3147-CF40-8FEE-DA5EE917240A}" srcOrd="1" destOrd="0" presId="urn:microsoft.com/office/officeart/2005/8/layout/hierarchy2"/>
    <dgm:cxn modelId="{4D89ACC5-26B2-B549-B5A9-5B8EACA9774A}" type="presParOf" srcId="{BF1A70D1-3147-CF40-8FEE-DA5EE917240A}" destId="{2B75E2B6-3EB7-F444-92AB-708ED49A1AF2}" srcOrd="0" destOrd="0" presId="urn:microsoft.com/office/officeart/2005/8/layout/hierarchy2"/>
    <dgm:cxn modelId="{1723B615-2038-3A4D-A030-565667F21E9F}" type="presParOf" srcId="{2B75E2B6-3EB7-F444-92AB-708ED49A1AF2}" destId="{146537DF-092E-A441-8DC7-2AC4E32DC8A3}" srcOrd="0" destOrd="0" presId="urn:microsoft.com/office/officeart/2005/8/layout/hierarchy2"/>
    <dgm:cxn modelId="{D43044E8-2CF5-554E-97AF-C4ADF3A54A25}" type="presParOf" srcId="{BF1A70D1-3147-CF40-8FEE-DA5EE917240A}" destId="{9506099D-BDE3-0546-9FB2-629E6D01AFBC}" srcOrd="1" destOrd="0" presId="urn:microsoft.com/office/officeart/2005/8/layout/hierarchy2"/>
    <dgm:cxn modelId="{7DEF9B0D-B6A8-1145-B255-8BC6344B4723}" type="presParOf" srcId="{9506099D-BDE3-0546-9FB2-629E6D01AFBC}" destId="{6F3E9470-6ABD-1948-915E-3FC471007F1F}" srcOrd="0" destOrd="0" presId="urn:microsoft.com/office/officeart/2005/8/layout/hierarchy2"/>
    <dgm:cxn modelId="{6BE84BD7-20BA-E149-8D4D-23700FE109E0}" type="presParOf" srcId="{9506099D-BDE3-0546-9FB2-629E6D01AFBC}" destId="{79E8D760-EC00-334B-8476-E66334E1F20B}" srcOrd="1" destOrd="0" presId="urn:microsoft.com/office/officeart/2005/8/layout/hierarchy2"/>
    <dgm:cxn modelId="{FE1DD68F-8E62-464A-B6D3-0F1603E916F6}" type="presParOf" srcId="{BF1A70D1-3147-CF40-8FEE-DA5EE917240A}" destId="{0978134B-C054-754E-B859-A0BDF069101C}" srcOrd="2" destOrd="0" presId="urn:microsoft.com/office/officeart/2005/8/layout/hierarchy2"/>
    <dgm:cxn modelId="{81A89409-503B-B140-8C89-AF145DD6F117}" type="presParOf" srcId="{0978134B-C054-754E-B859-A0BDF069101C}" destId="{620FDFEA-D7F2-CE4A-BBE4-0E3FCCB7F864}" srcOrd="0" destOrd="0" presId="urn:microsoft.com/office/officeart/2005/8/layout/hierarchy2"/>
    <dgm:cxn modelId="{773752E4-68C7-B443-A6B1-944FA5C595A3}" type="presParOf" srcId="{BF1A70D1-3147-CF40-8FEE-DA5EE917240A}" destId="{B048F170-B2EB-A540-A7F9-8CD32691C175}" srcOrd="3" destOrd="0" presId="urn:microsoft.com/office/officeart/2005/8/layout/hierarchy2"/>
    <dgm:cxn modelId="{2B8317D9-F0CA-EE4B-ADEF-242E9688F5C3}" type="presParOf" srcId="{B048F170-B2EB-A540-A7F9-8CD32691C175}" destId="{10D9B8C8-A939-5F4F-B7A7-B1C0C044DCE2}" srcOrd="0" destOrd="0" presId="urn:microsoft.com/office/officeart/2005/8/layout/hierarchy2"/>
    <dgm:cxn modelId="{23684036-555F-CC40-8AC3-D3BABCBFCEC4}" type="presParOf" srcId="{B048F170-B2EB-A540-A7F9-8CD32691C175}" destId="{5F2DE9BA-EBBC-4F4B-97AC-93FD8C35C37A}" srcOrd="1" destOrd="0" presId="urn:microsoft.com/office/officeart/2005/8/layout/hierarchy2"/>
    <dgm:cxn modelId="{35C2D4EE-37FF-B843-B8F1-04B6330F1DBC}" type="presParOf" srcId="{F7A565EA-C5DD-A548-9145-121BB557AF08}" destId="{1D0566AF-884E-9741-ADBF-15C50361A162}" srcOrd="2" destOrd="0" presId="urn:microsoft.com/office/officeart/2005/8/layout/hierarchy2"/>
    <dgm:cxn modelId="{B944522A-4F7D-6D49-B6A6-26BC0B222F60}" type="presParOf" srcId="{1D0566AF-884E-9741-ADBF-15C50361A162}" destId="{93F60D9E-D47A-0740-96C3-9ED4018F7818}" srcOrd="0" destOrd="0" presId="urn:microsoft.com/office/officeart/2005/8/layout/hierarchy2"/>
    <dgm:cxn modelId="{E66B65BD-4327-9745-AB99-23BA3C352DC8}" type="presParOf" srcId="{F7A565EA-C5DD-A548-9145-121BB557AF08}" destId="{08250D0E-96D9-2B4B-9494-C99DB36AB693}" srcOrd="3" destOrd="0" presId="urn:microsoft.com/office/officeart/2005/8/layout/hierarchy2"/>
    <dgm:cxn modelId="{9CD01D4A-A1DA-1F4B-9EB2-B1AF1A45DE98}" type="presParOf" srcId="{08250D0E-96D9-2B4B-9494-C99DB36AB693}" destId="{AEAE5287-1B4C-2742-9DF5-7D0C08348328}" srcOrd="0" destOrd="0" presId="urn:microsoft.com/office/officeart/2005/8/layout/hierarchy2"/>
    <dgm:cxn modelId="{E00BF344-1902-7B4F-A77D-95E4422CB352}" type="presParOf" srcId="{08250D0E-96D9-2B4B-9494-C99DB36AB693}" destId="{764BB56B-DDF7-AE40-9E51-D75F3EDF1E8B}" srcOrd="1" destOrd="0" presId="urn:microsoft.com/office/officeart/2005/8/layout/hierarchy2"/>
    <dgm:cxn modelId="{5142015E-E880-EB44-B67D-FD6CE8298F9D}" type="presParOf" srcId="{764BB56B-DDF7-AE40-9E51-D75F3EDF1E8B}" destId="{ED5EE21B-5423-3846-834C-10D01C070A9C}" srcOrd="0" destOrd="0" presId="urn:microsoft.com/office/officeart/2005/8/layout/hierarchy2"/>
    <dgm:cxn modelId="{123F7F28-C33D-2145-AEAF-684FEB124CEB}" type="presParOf" srcId="{ED5EE21B-5423-3846-834C-10D01C070A9C}" destId="{D2D7DE8B-5DCB-0F45-B993-AA25BCA47742}" srcOrd="0" destOrd="0" presId="urn:microsoft.com/office/officeart/2005/8/layout/hierarchy2"/>
    <dgm:cxn modelId="{C14E8694-8852-3243-9FFF-2FC8E5C67E92}" type="presParOf" srcId="{764BB56B-DDF7-AE40-9E51-D75F3EDF1E8B}" destId="{F89306B0-08DA-7742-8C07-34CA68A1EE54}" srcOrd="1" destOrd="0" presId="urn:microsoft.com/office/officeart/2005/8/layout/hierarchy2"/>
    <dgm:cxn modelId="{C88A93B7-10EE-2542-9766-29357D519B0F}" type="presParOf" srcId="{F89306B0-08DA-7742-8C07-34CA68A1EE54}" destId="{2AAB7079-C9A5-B249-92E2-5242F10B808F}" srcOrd="0" destOrd="0" presId="urn:microsoft.com/office/officeart/2005/8/layout/hierarchy2"/>
    <dgm:cxn modelId="{CCAF5DB4-5BD1-2846-94AA-13F77AC2BEBB}" type="presParOf" srcId="{F89306B0-08DA-7742-8C07-34CA68A1EE54}" destId="{4AEB6D25-ACCC-5C45-98D5-F2F9303C4785}" srcOrd="1" destOrd="0" presId="urn:microsoft.com/office/officeart/2005/8/layout/hierarchy2"/>
    <dgm:cxn modelId="{737B002C-7A56-224E-B832-AB486D87F576}" type="presParOf" srcId="{764BB56B-DDF7-AE40-9E51-D75F3EDF1E8B}" destId="{663A025E-62FE-374F-9278-865DE33143C6}" srcOrd="2" destOrd="0" presId="urn:microsoft.com/office/officeart/2005/8/layout/hierarchy2"/>
    <dgm:cxn modelId="{F7C5813A-2815-AE45-814A-DB73DAB4399C}" type="presParOf" srcId="{663A025E-62FE-374F-9278-865DE33143C6}" destId="{F8DDBAAD-F7F0-8242-B7AF-E772C54CFB2C}" srcOrd="0" destOrd="0" presId="urn:microsoft.com/office/officeart/2005/8/layout/hierarchy2"/>
    <dgm:cxn modelId="{B694C6DE-5D04-FC4E-897A-CD6FEB6AEB07}" type="presParOf" srcId="{764BB56B-DDF7-AE40-9E51-D75F3EDF1E8B}" destId="{11A74B7F-5C81-894F-B5EF-469AB2C0642E}" srcOrd="3" destOrd="0" presId="urn:microsoft.com/office/officeart/2005/8/layout/hierarchy2"/>
    <dgm:cxn modelId="{C80DA670-A970-CF44-A061-3B10F9097E05}" type="presParOf" srcId="{11A74B7F-5C81-894F-B5EF-469AB2C0642E}" destId="{9D0B345F-B276-3448-9643-10D4C6B75739}" srcOrd="0" destOrd="0" presId="urn:microsoft.com/office/officeart/2005/8/layout/hierarchy2"/>
    <dgm:cxn modelId="{AC1690F7-E0EC-8545-ACC2-8E866530D530}" type="presParOf" srcId="{11A74B7F-5C81-894F-B5EF-469AB2C0642E}" destId="{C9620BC1-F81F-BD4A-A223-B31D5A766E5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E2B197-B999-834C-B46B-1B397A3310FC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11B499F1-CE8D-7C4B-ACD0-CE95A70C5B86}">
      <dgm:prSet phldrT="[Text]" custT="1"/>
      <dgm:spPr bwMode="auto">
        <a:noFill/>
        <a:ln w="19050"/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Outer Setting [7]</a:t>
          </a:r>
          <a:endParaRPr lang="en-US" noProof="0" dirty="0"/>
        </a:p>
      </dgm:t>
    </dgm:pt>
    <dgm:pt modelId="{E7D79BC2-B8BF-AB4E-BE05-1FC2B1AC6D26}" type="parTrans" cxnId="{9B997E55-259D-A944-B51E-73021B89EE7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EBEBA5D-5014-4A4C-A101-406682F950B2}" type="sibTrans" cxnId="{9B997E55-259D-A944-B51E-73021B89EE7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52064E2-95B6-804E-B5B1-6DA0F5B8CB25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b="0" noProof="0" dirty="0" smtClean="0">
              <a:solidFill>
                <a:schemeClr val="tx1"/>
              </a:solidFill>
            </a:rPr>
            <a:t>A. Needs &amp; resources of those served by the organization [4]</a:t>
          </a:r>
          <a:endParaRPr lang="en-US" noProof="0" dirty="0"/>
        </a:p>
      </dgm:t>
    </dgm:pt>
    <dgm:pt modelId="{12BDA284-6C3B-0140-A7EC-07BC20370B47}" type="parTrans" cxnId="{C6C94BE2-5B18-584A-8DB5-A32B7600592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AEBDA7C-5552-2247-A67C-900648CEC06D}" type="sibTrans" cxnId="{C6C94BE2-5B18-584A-8DB5-A32B7600592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295A512-1F99-9246-8D40-0DA4A32D44EF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needs [3]</a:t>
          </a:r>
          <a:endParaRPr lang="en-US" noProof="0" dirty="0"/>
        </a:p>
      </dgm:t>
    </dgm:pt>
    <dgm:pt modelId="{37F739D9-9F81-FE47-B505-8179BEDB1007}" type="parTrans" cxnId="{178C307A-07CA-AB47-9D90-624343DA356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5B55F0E-4793-F64C-AB09-977074D74331}" type="sibTrans" cxnId="{178C307A-07CA-AB47-9D90-624343DA356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1F7550C-9B4E-3C4F-86C8-EA892A1C7B2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B. cosmopolitanism [4]</a:t>
          </a:r>
          <a:endParaRPr lang="en-US" noProof="0" dirty="0"/>
        </a:p>
      </dgm:t>
    </dgm:pt>
    <dgm:pt modelId="{A8595550-D579-044A-A08C-7F2C9C3E99A3}" type="parTrans" cxnId="{7B117C5E-B85C-8B4B-A9B5-72B0A4BA18B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6B35879-3103-D145-BCAC-35BD83512D1A}" type="sibTrans" cxnId="{7B117C5E-B85C-8B4B-A9B5-72B0A4BA18B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A83455A-BAC7-6B40-A2D7-8953447FA71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D. external policy &amp; incentives [4]</a:t>
          </a:r>
          <a:endParaRPr lang="en-US" noProof="0" dirty="0"/>
        </a:p>
      </dgm:t>
    </dgm:pt>
    <dgm:pt modelId="{573F0C82-F996-8643-B419-2B5D781C636F}" type="parTrans" cxnId="{1C3EFC2A-2A4F-9944-AEC1-620816C4E94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FA555D8-30EF-2A47-A2AE-13943A342929}" type="sibTrans" cxnId="{1C3EFC2A-2A4F-9944-AEC1-620816C4E94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0DC0F00-5677-6643-88F8-EFF7E52CDE72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existing policy [4]*</a:t>
          </a:r>
          <a:endParaRPr lang="en-US" noProof="0" dirty="0"/>
        </a:p>
      </dgm:t>
    </dgm:pt>
    <dgm:pt modelId="{0F066F15-450F-0646-AC05-DEFFF2FCA856}" type="parTrans" cxnId="{6B1C2498-8BA2-6D4F-9499-8B6BE2BE630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0B3942F-A694-EA41-9BDE-E0D841F45B00}" type="sibTrans" cxnId="{6B1C2498-8BA2-6D4F-9499-8B6BE2BE630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18C1188-CA4D-DE48-8592-0E1F2BE4E63B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abilities [4]*</a:t>
          </a:r>
          <a:endParaRPr lang="en-US" noProof="0" dirty="0"/>
        </a:p>
      </dgm:t>
    </dgm:pt>
    <dgm:pt modelId="{CA5AE0DF-C9FE-984E-8816-9130D318AD5D}" type="parTrans" cxnId="{EE4174C9-6BF0-274F-844F-42FE69EB1F9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9EA2AFF-DE76-DA46-8637-32059ADF249D}" type="sibTrans" cxnId="{EE4174C9-6BF0-274F-844F-42FE69EB1F9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5EA5D35-BE41-1F4F-92BD-F80B7CA83AF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FA439730-AF73-D649-B19D-E7F55D1F58B5}" type="parTrans" cxnId="{A42CF2BF-BA61-B74A-8C88-CE92E6A677C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242C6D0-B351-8445-8E92-69F507202558}" type="sibTrans" cxnId="{A42CF2BF-BA61-B74A-8C88-CE92E6A677C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1FD1E99-6E4B-2A4D-B042-0BA2F8CDB1AA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E2685684-3D1B-A042-85E5-76AF7D5292B6}" type="parTrans" cxnId="{06E7956A-DC60-1A48-9061-FD64936FF5C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0A71803-F933-1B49-9698-A7D3B3CCA631}" type="sibTrans" cxnId="{06E7956A-DC60-1A48-9061-FD64936FF5C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5CC3279-36A9-7449-927F-3F86B85C63D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AA62CE12-E9AF-6B47-865E-3890F26633FD}" type="parTrans" cxnId="{30166A03-B5E3-D84B-9EF2-A3F758B86E3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05EF55B-9629-F04D-9052-722001EDA839}" type="sibTrans" cxnId="{30166A03-B5E3-D84B-9EF2-A3F758B86E3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232FB67-3051-DC4B-BAA0-853C0C4C8D2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[1]</a:t>
          </a:r>
          <a:endParaRPr lang="en-US" noProof="0" dirty="0"/>
        </a:p>
      </dgm:t>
    </dgm:pt>
    <dgm:pt modelId="{99692C79-82C6-534A-8BE6-FDEEE069A025}" type="parTrans" cxnId="{769F33E9-D65B-7844-9DC8-BB057ADDAAB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BDB734B-C085-AE42-AD49-07251BDE74C7}" type="sibTrans" cxnId="{769F33E9-D65B-7844-9DC8-BB057ADDAAB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F864364-4401-974A-AB2A-E45BF200822C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17FE7F48-1598-FB48-B16A-1C45A3F6B5A6}" type="parTrans" cxnId="{FAD4B7EC-6B9E-554B-9BA8-DBA4EAAC4E4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773589F-2C49-9045-AEEF-6C07D4EC1165}" type="sibTrans" cxnId="{FAD4B7EC-6B9E-554B-9BA8-DBA4EAAC4E4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0561B95-F656-5D4B-BBD1-42CC474EC31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705EDA5B-80D5-9244-8D2F-FEC9E67CB081}" type="parTrans" cxnId="{729E4FB2-1B40-2D47-AFBA-8A125E8B362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070D642-A7DB-8B4B-AE85-E58F38630295}" type="sibTrans" cxnId="{729E4FB2-1B40-2D47-AFBA-8A125E8B362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4091697-8C65-F846-BF03-A46CD8780407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collaboration [3]</a:t>
          </a:r>
          <a:endParaRPr lang="en-US" noProof="0" dirty="0"/>
        </a:p>
      </dgm:t>
    </dgm:pt>
    <dgm:pt modelId="{9F9D0263-CD24-FA48-9EB2-352CE3648675}" type="parTrans" cxnId="{51B798D3-C90A-2B43-84CF-B12A7CC6E36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DEA4DD4-8735-724B-A2FD-3E63CBC64840}" type="sibTrans" cxnId="{51B798D3-C90A-2B43-84CF-B12A7CC6E36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52229C7-3753-4047-80B4-9A8F61833B20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barrier [4]</a:t>
          </a:r>
          <a:endParaRPr lang="en-US" noProof="0" dirty="0"/>
        </a:p>
      </dgm:t>
    </dgm:pt>
    <dgm:pt modelId="{AF147475-5C7A-5546-9927-68CFBE209F68}" type="parTrans" cxnId="{C5D99128-D557-3440-B38E-C0C637D0FC2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5A4245D-E264-D840-A3D8-5EF89A3C3E9C}" type="sibTrans" cxnId="{C5D99128-D557-3440-B38E-C0C637D0FC2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FFF59B0-40C9-7243-AD9B-91CCF35709F7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10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199CBE96-F3E2-7646-B881-FB46DFF7748D}" type="parTrans" cxnId="{94830C9C-5B82-8747-B4B4-7F58A0FD87B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EBA8669-D100-BF4C-9FC1-EE293619E2A8}" type="sibTrans" cxnId="{94830C9C-5B82-8747-B4B4-7F58A0FD87B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830332D-FC4B-6149-ABB5-062997F2DA77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Parents' needs were not assessed and not met (62, 63)</a:t>
          </a:r>
          <a:endParaRPr lang="en-US" noProof="0" dirty="0"/>
        </a:p>
      </dgm:t>
    </dgm:pt>
    <dgm:pt modelId="{A392E465-0A31-0448-9449-83271D2F70BF}" type="parTrans" cxnId="{D0E317C2-8C13-E04B-AE69-73342ECFCC6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DD2374A-0B5C-DB46-9085-AC91B519CBAB}" type="sibTrans" cxnId="{D0E317C2-8C13-E04B-AE69-73342ECFCC6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DF020F2-D278-6840-AF3A-7D6C301CCC7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Children's needs were not met (54)</a:t>
          </a:r>
          <a:endParaRPr lang="en-US" noProof="0" dirty="0"/>
        </a:p>
      </dgm:t>
    </dgm:pt>
    <dgm:pt modelId="{2E867A80-ECB4-8047-8CB2-E693788701AC}" type="parTrans" cxnId="{F0095D7A-0534-134E-96FC-E4456A4D318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DDC3D7F-87D9-0041-9380-1E958117E834}" type="sibTrans" cxnId="{F0095D7A-0534-134E-96FC-E4456A4D318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77F0096-701F-3147-AE78-6BBB396591E3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Parental participated due to a need (62)</a:t>
          </a:r>
          <a:endParaRPr lang="en-US" noProof="0" dirty="0"/>
        </a:p>
      </dgm:t>
    </dgm:pt>
    <dgm:pt modelId="{AAFE395C-E64D-6B40-BEEB-65AA62D65001}" type="parTrans" cxnId="{AAE1C851-9233-1E4C-9759-7322A490292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2EBDACF-46D5-1044-B51C-1EC90F9D8E4C}" type="sibTrans" cxnId="{AAE1C851-9233-1E4C-9759-7322A490292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D657A7B-5A49-684E-B50C-FC08F9E83F40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decide who (one/two parents) participates in intervention depending on the responsibilities of parents (62)</a:t>
          </a:r>
          <a:endParaRPr lang="en-US" noProof="0" dirty="0"/>
        </a:p>
      </dgm:t>
    </dgm:pt>
    <dgm:pt modelId="{4607FE8F-F00B-1B48-896B-ED6C8D1C0E8A}" type="parTrans" cxnId="{1204D198-9112-B546-BA0C-4D61BB92898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F91BB1C-0617-4943-B459-3580E364735C}" type="sibTrans" cxnId="{1204D198-9112-B546-BA0C-4D61BB92898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C1E7011-07EE-4F41-929C-9937DDB05BDA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Parents' abilities not sufficient to conduct intervention / support children (language, money, capacity in everyday life) (62, 63, 52)</a:t>
          </a:r>
          <a:endParaRPr lang="en-US" noProof="0" dirty="0"/>
        </a:p>
      </dgm:t>
    </dgm:pt>
    <dgm:pt modelId="{63C33717-F95C-A94A-93DC-1FD86E49933B}" type="parTrans" cxnId="{A2AE01F4-EF83-6643-9403-482F71713D9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A739B5E-B4DA-6849-AFF9-A541B84A34F6}" type="sibTrans" cxnId="{A2AE01F4-EF83-6643-9403-482F71713D9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94F42D3-4A22-7640-94E5-414D687BB804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Parents' needs were met (62, 54)</a:t>
          </a:r>
          <a:endParaRPr lang="en-US" noProof="0" dirty="0"/>
        </a:p>
      </dgm:t>
    </dgm:pt>
    <dgm:pt modelId="{54B699E4-D35B-BC43-ABDA-ED5E0F709746}" type="parTrans" cxnId="{FD05E428-F40C-3A48-812D-BD8E5F50EE1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3EB1A71-A31D-114C-B2CF-77F1A950313F}" type="sibTrans" cxnId="{FD05E428-F40C-3A48-812D-BD8E5F50EE1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6F9D675-B39D-FC42-8FBF-65FEE9D9232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Parents' abilities were recognized and considered (language, courses) (54)</a:t>
          </a:r>
          <a:endParaRPr lang="en-US" noProof="0" dirty="0"/>
        </a:p>
      </dgm:t>
    </dgm:pt>
    <dgm:pt modelId="{FB4853DC-0B49-6240-8DC4-871658C09FC8}" type="parTrans" cxnId="{2CA31A61-118D-704D-9ABD-4EA4160AA1C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45317E0-CA86-7A4C-B966-45A02B425054}" type="sibTrans" cxnId="{2CA31A61-118D-704D-9ABD-4EA4160AA1C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CACD5A5-BB10-3644-9CDD-AF3699DDC71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Limited collaboration (53, 54)</a:t>
          </a:r>
          <a:endParaRPr lang="en-US" noProof="0" dirty="0"/>
        </a:p>
      </dgm:t>
    </dgm:pt>
    <dgm:pt modelId="{CCEE8A78-C1FB-0C46-A5D4-1A0490611E85}" type="parTrans" cxnId="{42D60137-8B33-E74D-A463-BEB34756EC3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C021982-78BA-3541-9A98-043E6DDF6C72}" type="sibTrans" cxnId="{42D60137-8B33-E74D-A463-BEB34756EC3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9E11FEE-C052-3142-8631-22DA37B57F69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Widespread dissemination and intervention movement (53 , 54)</a:t>
          </a:r>
          <a:endParaRPr lang="en-US" noProof="0" dirty="0"/>
        </a:p>
      </dgm:t>
    </dgm:pt>
    <dgm:pt modelId="{08B4C825-4427-3343-AC9D-095F71567F09}" type="parTrans" cxnId="{EFF3FFE2-83E8-3E45-9265-AF761093FFF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BBA21EB-100E-514F-81B5-54F61BADF032}" type="sibTrans" cxnId="{EFF3FFE2-83E8-3E45-9265-AF761093FFF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B48C52E-4B38-FB47-B20A-B24073F59EA9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policy / expectation for intervention implementation (54, 65)</a:t>
          </a:r>
          <a:endParaRPr lang="en-US" noProof="0" dirty="0"/>
        </a:p>
      </dgm:t>
    </dgm:pt>
    <dgm:pt modelId="{D29B663F-C904-C149-901A-FA46B0D49A95}" type="parTrans" cxnId="{5AC65841-2481-A343-B812-2E98509E2DF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BABE7BC-3AB5-CF40-B276-2D851DCC3C3E}" type="sibTrans" cxnId="{5AC65841-2481-A343-B812-2E98509E2DF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BD0E0E6-73C0-B04B-92AA-F3AFD4D76D4F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control (administrative changes, food in cafeteria) (52, 53)</a:t>
          </a:r>
          <a:endParaRPr lang="en-US" noProof="0" dirty="0"/>
        </a:p>
      </dgm:t>
    </dgm:pt>
    <dgm:pt modelId="{E9D78B70-09A3-DD43-9E50-76AAD06DE01E}" type="parTrans" cxnId="{E613DE92-4BC4-1B40-B9E5-A45CA7900AD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3AE4C46-CC35-3E48-B2EF-0981A3B52237}" type="sibTrans" cxnId="{E613DE92-4BC4-1B40-B9E5-A45CA7900AD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4A8871C-DCBF-4C48-AD2C-DAE3E3D1781C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Financial support for intervention (54, 65)</a:t>
          </a:r>
          <a:endParaRPr lang="en-US" noProof="0" dirty="0"/>
        </a:p>
      </dgm:t>
    </dgm:pt>
    <dgm:pt modelId="{BAAF8149-03FB-C048-8527-1E304BEAA1AB}" type="parTrans" cxnId="{A0604D4E-8F1C-B94C-98AA-E61F342E02A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E178616-46ED-0140-AFED-4361F976B3C5}" type="sibTrans" cxnId="{A0604D4E-8F1C-B94C-98AA-E61F342E02A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1D8252D-9F55-D142-B139-5E801C433E40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Fit between policies and intervention (54, 65)</a:t>
          </a:r>
          <a:endParaRPr lang="en-US" noProof="0" dirty="0"/>
        </a:p>
      </dgm:t>
    </dgm:pt>
    <dgm:pt modelId="{0CBEE3BA-6DE1-214F-A9A0-1EB7F8B9606A}" type="parTrans" cxnId="{B3BE2B8E-D6A5-5E46-B631-B6E3B341AA0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8E25EAA-0477-9144-A967-8F5C8C415BD3}" type="sibTrans" cxnId="{B3BE2B8E-D6A5-5E46-B631-B6E3B341AA0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5D46CE5-6FA4-D842-AE33-74ABF7C174E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Various external partners involved and supporting the intervention (51, 54)</a:t>
          </a:r>
          <a:endParaRPr lang="en-US" noProof="0" dirty="0"/>
        </a:p>
      </dgm:t>
    </dgm:pt>
    <dgm:pt modelId="{5AF6DF3F-EAF1-FF48-9277-6C180FC76BFC}" type="parTrans" cxnId="{49FBB250-105C-A04E-986A-188610EB994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/>
        </a:p>
      </dgm:t>
    </dgm:pt>
    <dgm:pt modelId="{1A7116D4-3A52-0E47-9ED0-F31E46DBE2F3}" type="sibTrans" cxnId="{49FBB250-105C-A04E-986A-188610EB994B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717AE02F-E413-B04E-85FA-0C1318334C07}" type="pres">
      <dgm:prSet presAssocID="{ACE2B197-B999-834C-B46B-1B397A3310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0B852673-56F6-4841-8D81-EB9129295D5C}" type="pres">
      <dgm:prSet presAssocID="{11B499F1-CE8D-7C4B-ACD0-CE95A70C5B86}" presName="root1" presStyleCnt="0"/>
      <dgm:spPr bwMode="auto"/>
    </dgm:pt>
    <dgm:pt modelId="{FD9DCFEC-30A4-7245-A287-C08A86609CB2}" type="pres">
      <dgm:prSet presAssocID="{11B499F1-CE8D-7C4B-ACD0-CE95A70C5B86}" presName="LevelOneTextNode" presStyleLbl="node0" presStyleIdx="0" presStyleCnt="1" custScaleY="102577" custLinFactNeighborX="-29571" custLinFactNeighborY="-5852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7BF0800-0479-8C4C-AFE7-165A01BB29A9}" type="pres">
      <dgm:prSet presAssocID="{11B499F1-CE8D-7C4B-ACD0-CE95A70C5B86}" presName="level2hierChild" presStyleCnt="0"/>
      <dgm:spPr bwMode="auto"/>
    </dgm:pt>
    <dgm:pt modelId="{2D3BE24B-1C4D-6A40-936D-8120F115F2F3}" type="pres">
      <dgm:prSet presAssocID="{12BDA284-6C3B-0140-A7EC-07BC20370B47}" presName="conn2-1" presStyleLbl="parChTrans1D2" presStyleIdx="0" presStyleCnt="3"/>
      <dgm:spPr bwMode="auto"/>
      <dgm:t>
        <a:bodyPr/>
        <a:lstStyle/>
        <a:p>
          <a:endParaRPr lang="de-DE"/>
        </a:p>
      </dgm:t>
    </dgm:pt>
    <dgm:pt modelId="{F6FCBD91-3C26-E242-9837-D0F6BC7D4BA2}" type="pres">
      <dgm:prSet presAssocID="{12BDA284-6C3B-0140-A7EC-07BC20370B47}" presName="connTx" presStyleLbl="parChTrans1D2" presStyleIdx="0" presStyleCnt="3"/>
      <dgm:spPr bwMode="auto"/>
      <dgm:t>
        <a:bodyPr/>
        <a:lstStyle/>
        <a:p>
          <a:endParaRPr lang="de-DE"/>
        </a:p>
      </dgm:t>
    </dgm:pt>
    <dgm:pt modelId="{2EC2F33D-AA9B-8F46-A9A2-96EBD6637AFD}" type="pres">
      <dgm:prSet presAssocID="{652064E2-95B6-804E-B5B1-6DA0F5B8CB25}" presName="root2" presStyleCnt="0"/>
      <dgm:spPr bwMode="auto"/>
    </dgm:pt>
    <dgm:pt modelId="{091A929A-ED6D-B847-8DC5-B210530F16B8}" type="pres">
      <dgm:prSet presAssocID="{652064E2-95B6-804E-B5B1-6DA0F5B8CB25}" presName="LevelTwoTextNode" presStyleLbl="node2" presStyleIdx="0" presStyleCnt="3" custScaleX="135939" custScaleY="140770" custLinFactY="-2450" custLinFactNeighborX="9262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4C363CA-5ED5-1147-A76A-202146A48C59}" type="pres">
      <dgm:prSet presAssocID="{652064E2-95B6-804E-B5B1-6DA0F5B8CB25}" presName="level3hierChild" presStyleCnt="0"/>
      <dgm:spPr bwMode="auto"/>
    </dgm:pt>
    <dgm:pt modelId="{10724A3C-052E-3849-83E2-2146396D7329}" type="pres">
      <dgm:prSet presAssocID="{37F739D9-9F81-FE47-B505-8179BEDB1007}" presName="conn2-1" presStyleLbl="parChTrans1D3" presStyleIdx="0" presStyleCnt="4"/>
      <dgm:spPr bwMode="auto"/>
      <dgm:t>
        <a:bodyPr/>
        <a:lstStyle/>
        <a:p>
          <a:endParaRPr lang="de-DE"/>
        </a:p>
      </dgm:t>
    </dgm:pt>
    <dgm:pt modelId="{817B3E5A-5004-D349-AB37-D307A4D8C238}" type="pres">
      <dgm:prSet presAssocID="{37F739D9-9F81-FE47-B505-8179BEDB1007}" presName="connTx" presStyleLbl="parChTrans1D3" presStyleIdx="0" presStyleCnt="4"/>
      <dgm:spPr bwMode="auto"/>
      <dgm:t>
        <a:bodyPr/>
        <a:lstStyle/>
        <a:p>
          <a:endParaRPr lang="de-DE"/>
        </a:p>
      </dgm:t>
    </dgm:pt>
    <dgm:pt modelId="{75125510-DB2F-6449-8701-16204E18F194}" type="pres">
      <dgm:prSet presAssocID="{0295A512-1F99-9246-8D40-0DA4A32D44EF}" presName="root2" presStyleCnt="0"/>
      <dgm:spPr bwMode="auto"/>
    </dgm:pt>
    <dgm:pt modelId="{8725F514-E69B-7145-AB7E-7F708E1BAEE1}" type="pres">
      <dgm:prSet presAssocID="{0295A512-1F99-9246-8D40-0DA4A32D44EF}" presName="LevelTwoTextNode" presStyleLbl="node3" presStyleIdx="0" presStyleCnt="4" custLinFactY="-15250" custLinFactNeighborX="-4719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6DC9CD3-23DC-664C-9629-2EE7014F4F68}" type="pres">
      <dgm:prSet presAssocID="{0295A512-1F99-9246-8D40-0DA4A32D44EF}" presName="level3hierChild" presStyleCnt="0"/>
      <dgm:spPr bwMode="auto"/>
    </dgm:pt>
    <dgm:pt modelId="{4329D942-D836-9B4A-A8FB-9C4C7F8D2194}" type="pres">
      <dgm:prSet presAssocID="{FA439730-AF73-D649-B19D-E7F55D1F58B5}" presName="conn2-1" presStyleLbl="parChTrans1D4" presStyleIdx="0" presStyleCnt="22"/>
      <dgm:spPr bwMode="auto"/>
      <dgm:t>
        <a:bodyPr/>
        <a:lstStyle/>
        <a:p>
          <a:endParaRPr lang="de-DE"/>
        </a:p>
      </dgm:t>
    </dgm:pt>
    <dgm:pt modelId="{2C8F5C9E-38DD-7848-A904-81B72C3353CF}" type="pres">
      <dgm:prSet presAssocID="{FA439730-AF73-D649-B19D-E7F55D1F58B5}" presName="connTx" presStyleLbl="parChTrans1D4" presStyleIdx="0" presStyleCnt="22"/>
      <dgm:spPr bwMode="auto"/>
      <dgm:t>
        <a:bodyPr/>
        <a:lstStyle/>
        <a:p>
          <a:endParaRPr lang="de-DE"/>
        </a:p>
      </dgm:t>
    </dgm:pt>
    <dgm:pt modelId="{B2CD5170-55A2-C14C-B47A-D82E7B2E6125}" type="pres">
      <dgm:prSet presAssocID="{A5EA5D35-BE41-1F4F-92BD-F80B7CA83AF1}" presName="root2" presStyleCnt="0"/>
      <dgm:spPr bwMode="auto"/>
    </dgm:pt>
    <dgm:pt modelId="{A8CC967A-9C96-6347-B016-91D175838AE5}" type="pres">
      <dgm:prSet presAssocID="{A5EA5D35-BE41-1F4F-92BD-F80B7CA83AF1}" presName="LevelTwoTextNode" presStyleLbl="node4" presStyleIdx="0" presStyleCnt="22" custLinFactNeighborX="-4800" custLinFactNeighborY="-800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A2545A1-8D47-F641-9CDD-752209E1375B}" type="pres">
      <dgm:prSet presAssocID="{A5EA5D35-BE41-1F4F-92BD-F80B7CA83AF1}" presName="level3hierChild" presStyleCnt="0"/>
      <dgm:spPr bwMode="auto"/>
    </dgm:pt>
    <dgm:pt modelId="{9E23078E-9F12-A547-A659-37D2677BB14F}" type="pres">
      <dgm:prSet presAssocID="{A392E465-0A31-0448-9449-83271D2F70BF}" presName="conn2-1" presStyleLbl="parChTrans1D4" presStyleIdx="1" presStyleCnt="22"/>
      <dgm:spPr bwMode="auto"/>
      <dgm:t>
        <a:bodyPr/>
        <a:lstStyle/>
        <a:p>
          <a:endParaRPr lang="de-DE"/>
        </a:p>
      </dgm:t>
    </dgm:pt>
    <dgm:pt modelId="{66864E9F-EAAC-F749-BFD4-FFCEE4309835}" type="pres">
      <dgm:prSet presAssocID="{A392E465-0A31-0448-9449-83271D2F70BF}" presName="connTx" presStyleLbl="parChTrans1D4" presStyleIdx="1" presStyleCnt="22"/>
      <dgm:spPr bwMode="auto"/>
      <dgm:t>
        <a:bodyPr/>
        <a:lstStyle/>
        <a:p>
          <a:endParaRPr lang="de-DE"/>
        </a:p>
      </dgm:t>
    </dgm:pt>
    <dgm:pt modelId="{23394765-A087-0F42-B6D4-8DB8CFF3DDCD}" type="pres">
      <dgm:prSet presAssocID="{2830332D-FC4B-6149-ABB5-062997F2DA77}" presName="root2" presStyleCnt="0"/>
      <dgm:spPr bwMode="auto"/>
    </dgm:pt>
    <dgm:pt modelId="{1E48A848-AC2B-874C-A506-919C1CBBEB34}" type="pres">
      <dgm:prSet presAssocID="{2830332D-FC4B-6149-ABB5-062997F2DA77}" presName="LevelTwoTextNode" presStyleLbl="node4" presStyleIdx="1" presStyleCnt="22" custScaleX="516606" custScaleY="71437" custLinFactY="-18130" custLinFactNeighborX="4762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25C2981-E6A9-5B40-B8F6-A836D1DA7A67}" type="pres">
      <dgm:prSet presAssocID="{2830332D-FC4B-6149-ABB5-062997F2DA77}" presName="level3hierChild" presStyleCnt="0"/>
      <dgm:spPr bwMode="auto"/>
    </dgm:pt>
    <dgm:pt modelId="{E20B983E-C31D-DD45-B90F-01D9004B9684}" type="pres">
      <dgm:prSet presAssocID="{2E867A80-ECB4-8047-8CB2-E693788701AC}" presName="conn2-1" presStyleLbl="parChTrans1D4" presStyleIdx="2" presStyleCnt="22"/>
      <dgm:spPr bwMode="auto"/>
      <dgm:t>
        <a:bodyPr/>
        <a:lstStyle/>
        <a:p>
          <a:endParaRPr lang="de-DE"/>
        </a:p>
      </dgm:t>
    </dgm:pt>
    <dgm:pt modelId="{852B7640-FCF7-7E41-AEAE-06C8D518073E}" type="pres">
      <dgm:prSet presAssocID="{2E867A80-ECB4-8047-8CB2-E693788701AC}" presName="connTx" presStyleLbl="parChTrans1D4" presStyleIdx="2" presStyleCnt="22"/>
      <dgm:spPr bwMode="auto"/>
      <dgm:t>
        <a:bodyPr/>
        <a:lstStyle/>
        <a:p>
          <a:endParaRPr lang="de-DE"/>
        </a:p>
      </dgm:t>
    </dgm:pt>
    <dgm:pt modelId="{B442A466-50CE-E84D-8370-BB12209151CD}" type="pres">
      <dgm:prSet presAssocID="{8DF020F2-D278-6840-AF3A-7D6C301CCC7D}" presName="root2" presStyleCnt="0"/>
      <dgm:spPr bwMode="auto"/>
    </dgm:pt>
    <dgm:pt modelId="{775D2096-FAF6-F44C-B400-E40A62BF2116}" type="pres">
      <dgm:prSet presAssocID="{8DF020F2-D278-6840-AF3A-7D6C301CCC7D}" presName="LevelTwoTextNode" presStyleLbl="node4" presStyleIdx="2" presStyleCnt="22" custScaleX="516606" custScaleY="76314" custLinFactY="-20256" custLinFactNeighborX="4762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97B41FD-2238-9449-AB7F-C77A2FBF30D1}" type="pres">
      <dgm:prSet presAssocID="{8DF020F2-D278-6840-AF3A-7D6C301CCC7D}" presName="level3hierChild" presStyleCnt="0"/>
      <dgm:spPr bwMode="auto"/>
    </dgm:pt>
    <dgm:pt modelId="{1067494A-8C6D-9245-A9E5-1CD33D3057D3}" type="pres">
      <dgm:prSet presAssocID="{E2685684-3D1B-A042-85E5-76AF7D5292B6}" presName="conn2-1" presStyleLbl="parChTrans1D4" presStyleIdx="3" presStyleCnt="22"/>
      <dgm:spPr bwMode="auto"/>
      <dgm:t>
        <a:bodyPr/>
        <a:lstStyle/>
        <a:p>
          <a:endParaRPr lang="de-DE"/>
        </a:p>
      </dgm:t>
    </dgm:pt>
    <dgm:pt modelId="{BBED93A6-CB80-474B-A1C2-7D12370F8011}" type="pres">
      <dgm:prSet presAssocID="{E2685684-3D1B-A042-85E5-76AF7D5292B6}" presName="connTx" presStyleLbl="parChTrans1D4" presStyleIdx="3" presStyleCnt="22"/>
      <dgm:spPr bwMode="auto"/>
      <dgm:t>
        <a:bodyPr/>
        <a:lstStyle/>
        <a:p>
          <a:endParaRPr lang="de-DE"/>
        </a:p>
      </dgm:t>
    </dgm:pt>
    <dgm:pt modelId="{C2358649-D942-C84D-BD84-9AE69336F6C3}" type="pres">
      <dgm:prSet presAssocID="{01FD1E99-6E4B-2A4D-B042-0BA2F8CDB1AA}" presName="root2" presStyleCnt="0"/>
      <dgm:spPr bwMode="auto"/>
    </dgm:pt>
    <dgm:pt modelId="{D2B52EC7-27C2-2E40-A972-51165F3F0625}" type="pres">
      <dgm:prSet presAssocID="{01FD1E99-6E4B-2A4D-B042-0BA2F8CDB1AA}" presName="LevelTwoTextNode" presStyleLbl="node4" presStyleIdx="3" presStyleCnt="22" custLinFactNeighborX="-3200" custLinFactNeighborY="-832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9E99316-0020-3E4A-B7EB-AC9D531BF48F}" type="pres">
      <dgm:prSet presAssocID="{01FD1E99-6E4B-2A4D-B042-0BA2F8CDB1AA}" presName="level3hierChild" presStyleCnt="0"/>
      <dgm:spPr bwMode="auto"/>
    </dgm:pt>
    <dgm:pt modelId="{2714909B-19A7-4241-804D-06D85794F1AF}" type="pres">
      <dgm:prSet presAssocID="{54B699E4-D35B-BC43-ABDA-ED5E0F709746}" presName="conn2-1" presStyleLbl="parChTrans1D4" presStyleIdx="4" presStyleCnt="22"/>
      <dgm:spPr bwMode="auto"/>
      <dgm:t>
        <a:bodyPr/>
        <a:lstStyle/>
        <a:p>
          <a:endParaRPr lang="de-DE"/>
        </a:p>
      </dgm:t>
    </dgm:pt>
    <dgm:pt modelId="{12450806-1943-1746-BC83-28C76C854F90}" type="pres">
      <dgm:prSet presAssocID="{54B699E4-D35B-BC43-ABDA-ED5E0F709746}" presName="connTx" presStyleLbl="parChTrans1D4" presStyleIdx="4" presStyleCnt="22"/>
      <dgm:spPr bwMode="auto"/>
      <dgm:t>
        <a:bodyPr/>
        <a:lstStyle/>
        <a:p>
          <a:endParaRPr lang="de-DE"/>
        </a:p>
      </dgm:t>
    </dgm:pt>
    <dgm:pt modelId="{217DD891-9B5E-0745-8807-02BDB397FDE1}" type="pres">
      <dgm:prSet presAssocID="{294F42D3-4A22-7640-94E5-414D687BB804}" presName="root2" presStyleCnt="0"/>
      <dgm:spPr bwMode="auto"/>
    </dgm:pt>
    <dgm:pt modelId="{D0D00CDD-0093-F140-AC56-99389CE7DC27}" type="pres">
      <dgm:prSet presAssocID="{294F42D3-4A22-7640-94E5-414D687BB804}" presName="LevelTwoTextNode" presStyleLbl="node4" presStyleIdx="4" presStyleCnt="22" custScaleX="524851" custScaleY="71437" custLinFactNeighborX="7618" custLinFactNeighborY="-6810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0A10FB6-FDC7-B14B-AEA3-ADB5BA2D71FD}" type="pres">
      <dgm:prSet presAssocID="{294F42D3-4A22-7640-94E5-414D687BB804}" presName="level3hierChild" presStyleCnt="0"/>
      <dgm:spPr bwMode="auto"/>
    </dgm:pt>
    <dgm:pt modelId="{089C5A72-E7BE-E94B-8968-C67CE54A77AB}" type="pres">
      <dgm:prSet presAssocID="{AAFE395C-E64D-6B40-BEEB-65AA62D65001}" presName="conn2-1" presStyleLbl="parChTrans1D4" presStyleIdx="5" presStyleCnt="22"/>
      <dgm:spPr bwMode="auto"/>
      <dgm:t>
        <a:bodyPr/>
        <a:lstStyle/>
        <a:p>
          <a:endParaRPr lang="de-DE"/>
        </a:p>
      </dgm:t>
    </dgm:pt>
    <dgm:pt modelId="{B8888F96-56FE-3B43-B7D0-D38036579073}" type="pres">
      <dgm:prSet presAssocID="{AAFE395C-E64D-6B40-BEEB-65AA62D65001}" presName="connTx" presStyleLbl="parChTrans1D4" presStyleIdx="5" presStyleCnt="22"/>
      <dgm:spPr bwMode="auto"/>
      <dgm:t>
        <a:bodyPr/>
        <a:lstStyle/>
        <a:p>
          <a:endParaRPr lang="de-DE"/>
        </a:p>
      </dgm:t>
    </dgm:pt>
    <dgm:pt modelId="{F0FC9A33-F93B-B64E-B06D-130B8E3AD56D}" type="pres">
      <dgm:prSet presAssocID="{F77F0096-701F-3147-AE78-6BBB396591E3}" presName="root2" presStyleCnt="0"/>
      <dgm:spPr bwMode="auto"/>
    </dgm:pt>
    <dgm:pt modelId="{4F03A6B2-6A0C-D143-BC5E-8705468845E8}" type="pres">
      <dgm:prSet presAssocID="{F77F0096-701F-3147-AE78-6BBB396591E3}" presName="LevelTwoTextNode" presStyleLbl="node4" presStyleIdx="5" presStyleCnt="22" custScaleX="524851" custScaleY="71437" custLinFactNeighborX="3991" custLinFactNeighborY="-69182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9650038-E401-F84C-A7F6-3E286DC10D01}" type="pres">
      <dgm:prSet presAssocID="{F77F0096-701F-3147-AE78-6BBB396591E3}" presName="level3hierChild" presStyleCnt="0"/>
      <dgm:spPr bwMode="auto"/>
    </dgm:pt>
    <dgm:pt modelId="{97BE2E36-BFE5-5B42-903B-0DF88861171A}" type="pres">
      <dgm:prSet presAssocID="{4607FE8F-F00B-1B48-896B-ED6C8D1C0E8A}" presName="conn2-1" presStyleLbl="parChTrans1D4" presStyleIdx="6" presStyleCnt="22"/>
      <dgm:spPr bwMode="auto"/>
      <dgm:t>
        <a:bodyPr/>
        <a:lstStyle/>
        <a:p>
          <a:endParaRPr lang="de-DE"/>
        </a:p>
      </dgm:t>
    </dgm:pt>
    <dgm:pt modelId="{11F7BD84-EEC6-664E-9AD1-8DADBFA2C294}" type="pres">
      <dgm:prSet presAssocID="{4607FE8F-F00B-1B48-896B-ED6C8D1C0E8A}" presName="connTx" presStyleLbl="parChTrans1D4" presStyleIdx="6" presStyleCnt="22"/>
      <dgm:spPr bwMode="auto"/>
      <dgm:t>
        <a:bodyPr/>
        <a:lstStyle/>
        <a:p>
          <a:endParaRPr lang="de-DE"/>
        </a:p>
      </dgm:t>
    </dgm:pt>
    <dgm:pt modelId="{912E34F5-588C-3F44-8511-6FCDE4880085}" type="pres">
      <dgm:prSet presAssocID="{DD657A7B-5A49-684E-B50C-FC08F9E83F40}" presName="root2" presStyleCnt="0"/>
      <dgm:spPr bwMode="auto"/>
    </dgm:pt>
    <dgm:pt modelId="{0B5FF04B-1569-7D41-A195-68082FC8CDE6}" type="pres">
      <dgm:prSet presAssocID="{DD657A7B-5A49-684E-B50C-FC08F9E83F40}" presName="LevelTwoTextNode" presStyleLbl="node4" presStyleIdx="6" presStyleCnt="22" custScaleX="524846" custLinFactNeighborX="3996" custLinFactNeighborY="-6462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1E332D5-FDCD-CA4F-A4D6-EF7189A5EC27}" type="pres">
      <dgm:prSet presAssocID="{DD657A7B-5A49-684E-B50C-FC08F9E83F40}" presName="level3hierChild" presStyleCnt="0"/>
      <dgm:spPr bwMode="auto"/>
    </dgm:pt>
    <dgm:pt modelId="{CAD6EDB4-61BD-5B4A-B656-F87EE6F211DE}" type="pres">
      <dgm:prSet presAssocID="{CA5AE0DF-C9FE-984E-8816-9130D318AD5D}" presName="conn2-1" presStyleLbl="parChTrans1D3" presStyleIdx="1" presStyleCnt="4"/>
      <dgm:spPr bwMode="auto"/>
      <dgm:t>
        <a:bodyPr/>
        <a:lstStyle/>
        <a:p>
          <a:endParaRPr lang="de-DE"/>
        </a:p>
      </dgm:t>
    </dgm:pt>
    <dgm:pt modelId="{BA103A9C-E342-D445-AEE4-F75F04F3EB2E}" type="pres">
      <dgm:prSet presAssocID="{CA5AE0DF-C9FE-984E-8816-9130D318AD5D}" presName="connTx" presStyleLbl="parChTrans1D3" presStyleIdx="1" presStyleCnt="4"/>
      <dgm:spPr bwMode="auto"/>
      <dgm:t>
        <a:bodyPr/>
        <a:lstStyle/>
        <a:p>
          <a:endParaRPr lang="de-DE"/>
        </a:p>
      </dgm:t>
    </dgm:pt>
    <dgm:pt modelId="{36320922-FC05-964F-9A7E-09297D1C26FC}" type="pres">
      <dgm:prSet presAssocID="{018C1188-CA4D-DE48-8592-0E1F2BE4E63B}" presName="root2" presStyleCnt="0"/>
      <dgm:spPr bwMode="auto"/>
    </dgm:pt>
    <dgm:pt modelId="{764B9724-B3DF-6042-85AF-EF560AF4C3D5}" type="pres">
      <dgm:prSet presAssocID="{018C1188-CA4D-DE48-8592-0E1F2BE4E63B}" presName="LevelTwoTextNode" presStyleLbl="node3" presStyleIdx="1" presStyleCnt="4" custLinFactNeighborX="-4699" custLinFactNeighborY="-416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F316FED-DD79-AE45-ABB3-99E67BC11B0C}" type="pres">
      <dgm:prSet presAssocID="{018C1188-CA4D-DE48-8592-0E1F2BE4E63B}" presName="level3hierChild" presStyleCnt="0"/>
      <dgm:spPr bwMode="auto"/>
    </dgm:pt>
    <dgm:pt modelId="{7C1591B8-8201-F242-9E28-DE6C50D26669}" type="pres">
      <dgm:prSet presAssocID="{AA62CE12-E9AF-6B47-865E-3890F26633FD}" presName="conn2-1" presStyleLbl="parChTrans1D4" presStyleIdx="7" presStyleCnt="22"/>
      <dgm:spPr bwMode="auto"/>
      <dgm:t>
        <a:bodyPr/>
        <a:lstStyle/>
        <a:p>
          <a:endParaRPr lang="de-DE"/>
        </a:p>
      </dgm:t>
    </dgm:pt>
    <dgm:pt modelId="{40BD9A80-2932-784B-AB9F-2D0ABA4C360B}" type="pres">
      <dgm:prSet presAssocID="{AA62CE12-E9AF-6B47-865E-3890F26633FD}" presName="connTx" presStyleLbl="parChTrans1D4" presStyleIdx="7" presStyleCnt="22"/>
      <dgm:spPr bwMode="auto"/>
      <dgm:t>
        <a:bodyPr/>
        <a:lstStyle/>
        <a:p>
          <a:endParaRPr lang="de-DE"/>
        </a:p>
      </dgm:t>
    </dgm:pt>
    <dgm:pt modelId="{C1AC97F2-B391-8A4E-8BB7-EFD413B58AE2}" type="pres">
      <dgm:prSet presAssocID="{45CC3279-36A9-7449-927F-3F86B85C63D1}" presName="root2" presStyleCnt="0"/>
      <dgm:spPr bwMode="auto"/>
    </dgm:pt>
    <dgm:pt modelId="{0C6DA602-F0E0-CA43-B016-FC7EB3EF4022}" type="pres">
      <dgm:prSet presAssocID="{45CC3279-36A9-7449-927F-3F86B85C63D1}" presName="LevelTwoTextNode" presStyleLbl="node4" presStyleIdx="7" presStyleCnt="22" custLinFactNeighborX="-1600" custLinFactNeighborY="-5120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20617F9-5B51-CF4D-A4EA-E381BD0CCC58}" type="pres">
      <dgm:prSet presAssocID="{45CC3279-36A9-7449-927F-3F86B85C63D1}" presName="level3hierChild" presStyleCnt="0"/>
      <dgm:spPr bwMode="auto"/>
    </dgm:pt>
    <dgm:pt modelId="{2F1BFDEA-B49F-8142-8A86-42BE8CAABF78}" type="pres">
      <dgm:prSet presAssocID="{63C33717-F95C-A94A-93DC-1FD86E49933B}" presName="conn2-1" presStyleLbl="parChTrans1D4" presStyleIdx="8" presStyleCnt="22"/>
      <dgm:spPr bwMode="auto"/>
      <dgm:t>
        <a:bodyPr/>
        <a:lstStyle/>
        <a:p>
          <a:endParaRPr lang="de-DE"/>
        </a:p>
      </dgm:t>
    </dgm:pt>
    <dgm:pt modelId="{42850BAE-E65E-2648-AD7E-E93ABF4592BA}" type="pres">
      <dgm:prSet presAssocID="{63C33717-F95C-A94A-93DC-1FD86E49933B}" presName="connTx" presStyleLbl="parChTrans1D4" presStyleIdx="8" presStyleCnt="22"/>
      <dgm:spPr bwMode="auto"/>
      <dgm:t>
        <a:bodyPr/>
        <a:lstStyle/>
        <a:p>
          <a:endParaRPr lang="de-DE"/>
        </a:p>
      </dgm:t>
    </dgm:pt>
    <dgm:pt modelId="{255BD6EF-C8E5-C749-94A9-89579D4CD287}" type="pres">
      <dgm:prSet presAssocID="{6C1E7011-07EE-4F41-929C-9937DDB05BDA}" presName="root2" presStyleCnt="0"/>
      <dgm:spPr bwMode="auto"/>
    </dgm:pt>
    <dgm:pt modelId="{F113391A-78C3-384B-9291-A82559366883}" type="pres">
      <dgm:prSet presAssocID="{6C1E7011-07EE-4F41-929C-9937DDB05BDA}" presName="LevelTwoTextNode" presStyleLbl="node4" presStyleIdx="8" presStyleCnt="22" custScaleX="524851" custLinFactNeighborX="7618" custLinFactNeighborY="-4676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0FC44DC-51A8-9C46-9757-6AB26FB802D1}" type="pres">
      <dgm:prSet presAssocID="{6C1E7011-07EE-4F41-929C-9937DDB05BDA}" presName="level3hierChild" presStyleCnt="0"/>
      <dgm:spPr bwMode="auto"/>
    </dgm:pt>
    <dgm:pt modelId="{425CA8E7-852C-5341-9269-F7B096D49B98}" type="pres">
      <dgm:prSet presAssocID="{99692C79-82C6-534A-8BE6-FDEEE069A025}" presName="conn2-1" presStyleLbl="parChTrans1D4" presStyleIdx="9" presStyleCnt="22"/>
      <dgm:spPr bwMode="auto"/>
      <dgm:t>
        <a:bodyPr/>
        <a:lstStyle/>
        <a:p>
          <a:endParaRPr lang="de-DE"/>
        </a:p>
      </dgm:t>
    </dgm:pt>
    <dgm:pt modelId="{8E79B75A-D795-5244-A939-39269C2D84A3}" type="pres">
      <dgm:prSet presAssocID="{99692C79-82C6-534A-8BE6-FDEEE069A025}" presName="connTx" presStyleLbl="parChTrans1D4" presStyleIdx="9" presStyleCnt="22"/>
      <dgm:spPr bwMode="auto"/>
      <dgm:t>
        <a:bodyPr/>
        <a:lstStyle/>
        <a:p>
          <a:endParaRPr lang="de-DE"/>
        </a:p>
      </dgm:t>
    </dgm:pt>
    <dgm:pt modelId="{0220B13C-BB18-B841-8300-3DF0EEE0A7B8}" type="pres">
      <dgm:prSet presAssocID="{8232FB67-3051-DC4B-BAA0-853C0C4C8D2D}" presName="root2" presStyleCnt="0"/>
      <dgm:spPr bwMode="auto"/>
    </dgm:pt>
    <dgm:pt modelId="{72839F08-0797-D347-8F3D-131A01BF79DE}" type="pres">
      <dgm:prSet presAssocID="{8232FB67-3051-DC4B-BAA0-853C0C4C8D2D}" presName="LevelTwoTextNode" presStyleLbl="node4" presStyleIdx="9" presStyleCnt="22" custLinFactNeighborX="-1600" custLinFactNeighborY="-160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FDEB9CC-14A8-324F-958C-616926FD7909}" type="pres">
      <dgm:prSet presAssocID="{8232FB67-3051-DC4B-BAA0-853C0C4C8D2D}" presName="level3hierChild" presStyleCnt="0"/>
      <dgm:spPr bwMode="auto"/>
    </dgm:pt>
    <dgm:pt modelId="{48DE379F-FF87-9542-B1B5-C5ED4D982455}" type="pres">
      <dgm:prSet presAssocID="{FB4853DC-0B49-6240-8DC4-871658C09FC8}" presName="conn2-1" presStyleLbl="parChTrans1D4" presStyleIdx="10" presStyleCnt="22"/>
      <dgm:spPr bwMode="auto"/>
      <dgm:t>
        <a:bodyPr/>
        <a:lstStyle/>
        <a:p>
          <a:endParaRPr lang="de-DE"/>
        </a:p>
      </dgm:t>
    </dgm:pt>
    <dgm:pt modelId="{D792358C-223B-2040-BBBB-654845AC3E3B}" type="pres">
      <dgm:prSet presAssocID="{FB4853DC-0B49-6240-8DC4-871658C09FC8}" presName="connTx" presStyleLbl="parChTrans1D4" presStyleIdx="10" presStyleCnt="22"/>
      <dgm:spPr bwMode="auto"/>
      <dgm:t>
        <a:bodyPr/>
        <a:lstStyle/>
        <a:p>
          <a:endParaRPr lang="de-DE"/>
        </a:p>
      </dgm:t>
    </dgm:pt>
    <dgm:pt modelId="{6865DA00-CBEB-2A46-950D-6F7E59811355}" type="pres">
      <dgm:prSet presAssocID="{66F9D675-B39D-FC42-8FBF-65FEE9D9232B}" presName="root2" presStyleCnt="0"/>
      <dgm:spPr bwMode="auto"/>
    </dgm:pt>
    <dgm:pt modelId="{6FD87BC7-5715-4D4E-B569-4FDB93641B13}" type="pres">
      <dgm:prSet presAssocID="{66F9D675-B39D-FC42-8FBF-65FEE9D9232B}" presName="LevelTwoTextNode" presStyleLbl="node4" presStyleIdx="10" presStyleCnt="22" custScaleX="524851" custScaleY="71437" custLinFactNeighborX="7618" custLinFactNeighborY="-1507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F37086C-D409-E94B-B1D8-29795FDEEE5E}" type="pres">
      <dgm:prSet presAssocID="{66F9D675-B39D-FC42-8FBF-65FEE9D9232B}" presName="level3hierChild" presStyleCnt="0"/>
      <dgm:spPr bwMode="auto"/>
    </dgm:pt>
    <dgm:pt modelId="{7CD3B0C7-D0D3-8444-AB61-258CF17DABDB}" type="pres">
      <dgm:prSet presAssocID="{A8595550-D579-044A-A08C-7F2C9C3E99A3}" presName="conn2-1" presStyleLbl="parChTrans1D2" presStyleIdx="1" presStyleCnt="3"/>
      <dgm:spPr bwMode="auto"/>
      <dgm:t>
        <a:bodyPr/>
        <a:lstStyle/>
        <a:p>
          <a:endParaRPr lang="de-DE"/>
        </a:p>
      </dgm:t>
    </dgm:pt>
    <dgm:pt modelId="{35263E9D-172C-8749-8EFD-2450008FAEAC}" type="pres">
      <dgm:prSet presAssocID="{A8595550-D579-044A-A08C-7F2C9C3E99A3}" presName="connTx" presStyleLbl="parChTrans1D2" presStyleIdx="1" presStyleCnt="3"/>
      <dgm:spPr bwMode="auto"/>
      <dgm:t>
        <a:bodyPr/>
        <a:lstStyle/>
        <a:p>
          <a:endParaRPr lang="de-DE"/>
        </a:p>
      </dgm:t>
    </dgm:pt>
    <dgm:pt modelId="{BA11E685-46F1-6047-9788-7F8B06B0D25E}" type="pres">
      <dgm:prSet presAssocID="{71F7550C-9B4E-3C4F-86C8-EA892A1C7B23}" presName="root2" presStyleCnt="0"/>
      <dgm:spPr bwMode="auto"/>
    </dgm:pt>
    <dgm:pt modelId="{13B41947-57B3-1846-9606-8334C60EAC69}" type="pres">
      <dgm:prSet presAssocID="{71F7550C-9B4E-3C4F-86C8-EA892A1C7B23}" presName="LevelTwoTextNode" presStyleLbl="node2" presStyleIdx="1" presStyleCnt="3" custScaleX="138744" custScaleY="94448" custLinFactNeighborX="9281" custLinFactNeighborY="-2299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5D1251B-493B-EE48-A9B4-C92093506FD4}" type="pres">
      <dgm:prSet presAssocID="{71F7550C-9B4E-3C4F-86C8-EA892A1C7B23}" presName="level3hierChild" presStyleCnt="0"/>
      <dgm:spPr bwMode="auto"/>
    </dgm:pt>
    <dgm:pt modelId="{DE4BAA51-F23B-9248-B4EE-3015FEB0491D}" type="pres">
      <dgm:prSet presAssocID="{9F9D0263-CD24-FA48-9EB2-352CE3648675}" presName="conn2-1" presStyleLbl="parChTrans1D3" presStyleIdx="2" presStyleCnt="4"/>
      <dgm:spPr bwMode="auto"/>
      <dgm:t>
        <a:bodyPr/>
        <a:lstStyle/>
        <a:p>
          <a:endParaRPr lang="de-DE"/>
        </a:p>
      </dgm:t>
    </dgm:pt>
    <dgm:pt modelId="{B1A6633C-9AAF-2946-BAE5-A9CD1F3DD1F2}" type="pres">
      <dgm:prSet presAssocID="{9F9D0263-CD24-FA48-9EB2-352CE3648675}" presName="connTx" presStyleLbl="parChTrans1D3" presStyleIdx="2" presStyleCnt="4"/>
      <dgm:spPr bwMode="auto"/>
      <dgm:t>
        <a:bodyPr/>
        <a:lstStyle/>
        <a:p>
          <a:endParaRPr lang="de-DE"/>
        </a:p>
      </dgm:t>
    </dgm:pt>
    <dgm:pt modelId="{D7282C1D-E071-124F-8664-97B02630D1BF}" type="pres">
      <dgm:prSet presAssocID="{64091697-8C65-F846-BF03-A46CD8780407}" presName="root2" presStyleCnt="0"/>
      <dgm:spPr bwMode="auto"/>
    </dgm:pt>
    <dgm:pt modelId="{B15BA981-5AE4-534E-A37C-BD595A31068F}" type="pres">
      <dgm:prSet presAssocID="{64091697-8C65-F846-BF03-A46CD8780407}" presName="LevelTwoTextNode" presStyleLbl="node3" presStyleIdx="2" presStyleCnt="4" custLinFactNeighborX="-7130" custLinFactNeighborY="1169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1161FD9-BB6E-F24A-90A8-4D7C3DBE85DA}" type="pres">
      <dgm:prSet presAssocID="{64091697-8C65-F846-BF03-A46CD8780407}" presName="level3hierChild" presStyleCnt="0"/>
      <dgm:spPr bwMode="auto"/>
    </dgm:pt>
    <dgm:pt modelId="{ACC88232-95F2-574A-8109-61D8978FECCD}" type="pres">
      <dgm:prSet presAssocID="{17FE7F48-1598-FB48-B16A-1C45A3F6B5A6}" presName="conn2-1" presStyleLbl="parChTrans1D4" presStyleIdx="11" presStyleCnt="22"/>
      <dgm:spPr bwMode="auto"/>
      <dgm:t>
        <a:bodyPr/>
        <a:lstStyle/>
        <a:p>
          <a:endParaRPr lang="de-DE"/>
        </a:p>
      </dgm:t>
    </dgm:pt>
    <dgm:pt modelId="{EC81A7A6-4968-4D4A-8762-F43DF8296976}" type="pres">
      <dgm:prSet presAssocID="{17FE7F48-1598-FB48-B16A-1C45A3F6B5A6}" presName="connTx" presStyleLbl="parChTrans1D4" presStyleIdx="11" presStyleCnt="22"/>
      <dgm:spPr bwMode="auto"/>
      <dgm:t>
        <a:bodyPr/>
        <a:lstStyle/>
        <a:p>
          <a:endParaRPr lang="de-DE"/>
        </a:p>
      </dgm:t>
    </dgm:pt>
    <dgm:pt modelId="{4D018A75-64EA-0D4F-A0EA-C38BC1B6D86B}" type="pres">
      <dgm:prSet presAssocID="{CF864364-4401-974A-AB2A-E45BF200822C}" presName="root2" presStyleCnt="0"/>
      <dgm:spPr bwMode="auto"/>
    </dgm:pt>
    <dgm:pt modelId="{A42266A7-F7BC-8046-9F12-A95948DA79C6}" type="pres">
      <dgm:prSet presAssocID="{CF864364-4401-974A-AB2A-E45BF200822C}" presName="LevelTwoTextNode" presStyleLbl="node4" presStyleIdx="11" presStyleCnt="22" custLinFactNeighborX="-3875" custLinFactNeighborY="89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BE6EB95-F6F0-4545-8F1E-F12BE1A5A503}" type="pres">
      <dgm:prSet presAssocID="{CF864364-4401-974A-AB2A-E45BF200822C}" presName="level3hierChild" presStyleCnt="0"/>
      <dgm:spPr bwMode="auto"/>
    </dgm:pt>
    <dgm:pt modelId="{388E2B48-B5BA-0440-B02D-B2C345DE3E2B}" type="pres">
      <dgm:prSet presAssocID="{CCEE8A78-C1FB-0C46-A5D4-1A0490611E85}" presName="conn2-1" presStyleLbl="parChTrans1D4" presStyleIdx="12" presStyleCnt="22"/>
      <dgm:spPr bwMode="auto"/>
      <dgm:t>
        <a:bodyPr/>
        <a:lstStyle/>
        <a:p>
          <a:endParaRPr lang="de-DE"/>
        </a:p>
      </dgm:t>
    </dgm:pt>
    <dgm:pt modelId="{6D3338A4-603B-944D-872D-AFEF21F81AFE}" type="pres">
      <dgm:prSet presAssocID="{CCEE8A78-C1FB-0C46-A5D4-1A0490611E85}" presName="connTx" presStyleLbl="parChTrans1D4" presStyleIdx="12" presStyleCnt="22"/>
      <dgm:spPr bwMode="auto"/>
      <dgm:t>
        <a:bodyPr/>
        <a:lstStyle/>
        <a:p>
          <a:endParaRPr lang="de-DE"/>
        </a:p>
      </dgm:t>
    </dgm:pt>
    <dgm:pt modelId="{5D32ABE4-98A2-8A4F-8BC8-7A8C05DB02BF}" type="pres">
      <dgm:prSet presAssocID="{FCACD5A5-BB10-3644-9CDD-AF3699DDC71D}" presName="root2" presStyleCnt="0"/>
      <dgm:spPr bwMode="auto"/>
    </dgm:pt>
    <dgm:pt modelId="{C8949270-DBD9-BA4C-B4DB-13632ADC3809}" type="pres">
      <dgm:prSet presAssocID="{FCACD5A5-BB10-3644-9CDD-AF3699DDC71D}" presName="LevelTwoTextNode" presStyleLbl="node4" presStyleIdx="12" presStyleCnt="22" custScaleX="524851" custScaleY="71509" custLinFactNeighborX="7704" custLinFactNeighborY="4451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C3EC842-6169-1E44-A17B-CAA7EE947D1C}" type="pres">
      <dgm:prSet presAssocID="{FCACD5A5-BB10-3644-9CDD-AF3699DDC71D}" presName="level3hierChild" presStyleCnt="0"/>
      <dgm:spPr bwMode="auto"/>
    </dgm:pt>
    <dgm:pt modelId="{4FE6A011-BBE8-5549-9774-2BF8888EA319}" type="pres">
      <dgm:prSet presAssocID="{705EDA5B-80D5-9244-8D2F-FEC9E67CB081}" presName="conn2-1" presStyleLbl="parChTrans1D4" presStyleIdx="13" presStyleCnt="22"/>
      <dgm:spPr bwMode="auto"/>
      <dgm:t>
        <a:bodyPr/>
        <a:lstStyle/>
        <a:p>
          <a:endParaRPr lang="de-DE"/>
        </a:p>
      </dgm:t>
    </dgm:pt>
    <dgm:pt modelId="{564892DA-7759-BE40-8054-76B8083FCD97}" type="pres">
      <dgm:prSet presAssocID="{705EDA5B-80D5-9244-8D2F-FEC9E67CB081}" presName="connTx" presStyleLbl="parChTrans1D4" presStyleIdx="13" presStyleCnt="22"/>
      <dgm:spPr bwMode="auto"/>
      <dgm:t>
        <a:bodyPr/>
        <a:lstStyle/>
        <a:p>
          <a:endParaRPr lang="de-DE"/>
        </a:p>
      </dgm:t>
    </dgm:pt>
    <dgm:pt modelId="{25E5C889-4D02-B348-B6D0-37D1B70DB14E}" type="pres">
      <dgm:prSet presAssocID="{E0561B95-F656-5D4B-BBD1-42CC474EC315}" presName="root2" presStyleCnt="0"/>
      <dgm:spPr bwMode="auto"/>
    </dgm:pt>
    <dgm:pt modelId="{3F32F29E-EB94-C245-A946-1D968FDB8E31}" type="pres">
      <dgm:prSet presAssocID="{E0561B95-F656-5D4B-BBD1-42CC474EC315}" presName="LevelTwoTextNode" presStyleLbl="node4" presStyleIdx="13" presStyleCnt="22" custLinFactNeighborX="-3875" custLinFactNeighborY="2738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2571973-1BB5-CC4F-B826-FB0D9CFB11EA}" type="pres">
      <dgm:prSet presAssocID="{E0561B95-F656-5D4B-BBD1-42CC474EC315}" presName="level3hierChild" presStyleCnt="0"/>
      <dgm:spPr bwMode="auto"/>
    </dgm:pt>
    <dgm:pt modelId="{0E84DB4C-2710-6240-8E48-BF176BA8B66E}" type="pres">
      <dgm:prSet presAssocID="{5AF6DF3F-EAF1-FF48-9277-6C180FC76BFC}" presName="conn2-1" presStyleLbl="parChTrans1D4" presStyleIdx="14" presStyleCnt="22"/>
      <dgm:spPr bwMode="auto"/>
      <dgm:t>
        <a:bodyPr/>
        <a:lstStyle/>
        <a:p>
          <a:endParaRPr lang="de-DE"/>
        </a:p>
      </dgm:t>
    </dgm:pt>
    <dgm:pt modelId="{F1F8A245-A252-3F47-AEF7-0E49848D6DD1}" type="pres">
      <dgm:prSet presAssocID="{5AF6DF3F-EAF1-FF48-9277-6C180FC76BFC}" presName="connTx" presStyleLbl="parChTrans1D4" presStyleIdx="14" presStyleCnt="22"/>
      <dgm:spPr bwMode="auto"/>
      <dgm:t>
        <a:bodyPr/>
        <a:lstStyle/>
        <a:p>
          <a:endParaRPr lang="de-DE"/>
        </a:p>
      </dgm:t>
    </dgm:pt>
    <dgm:pt modelId="{8E8065DE-FCEB-004B-82A3-736779273DC8}" type="pres">
      <dgm:prSet presAssocID="{F5D46CE5-6FA4-D842-AE33-74ABF7C174E5}" presName="root2" presStyleCnt="0"/>
      <dgm:spPr bwMode="auto"/>
    </dgm:pt>
    <dgm:pt modelId="{56F06721-8D29-1843-B431-C21CF1A71562}" type="pres">
      <dgm:prSet presAssocID="{F5D46CE5-6FA4-D842-AE33-74ABF7C174E5}" presName="LevelTwoTextNode" presStyleLbl="node4" presStyleIdx="14" presStyleCnt="22" custScaleX="524851" custScaleY="71437" custLinFactNeighborX="1186" custLinFactNeighborY="2484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6DAF1C3-3AD0-B84E-A856-3ECFBA050FFD}" type="pres">
      <dgm:prSet presAssocID="{F5D46CE5-6FA4-D842-AE33-74ABF7C174E5}" presName="level3hierChild" presStyleCnt="0"/>
      <dgm:spPr bwMode="auto"/>
    </dgm:pt>
    <dgm:pt modelId="{BB949F11-FF34-1744-968A-207C0F57B2AD}" type="pres">
      <dgm:prSet presAssocID="{08B4C825-4427-3343-AC9D-095F71567F09}" presName="conn2-1" presStyleLbl="parChTrans1D4" presStyleIdx="15" presStyleCnt="22"/>
      <dgm:spPr bwMode="auto"/>
      <dgm:t>
        <a:bodyPr/>
        <a:lstStyle/>
        <a:p>
          <a:endParaRPr lang="de-DE"/>
        </a:p>
      </dgm:t>
    </dgm:pt>
    <dgm:pt modelId="{94CFAC0D-1D90-DE4D-912A-43179B807769}" type="pres">
      <dgm:prSet presAssocID="{08B4C825-4427-3343-AC9D-095F71567F09}" presName="connTx" presStyleLbl="parChTrans1D4" presStyleIdx="15" presStyleCnt="22"/>
      <dgm:spPr bwMode="auto"/>
      <dgm:t>
        <a:bodyPr/>
        <a:lstStyle/>
        <a:p>
          <a:endParaRPr lang="de-DE"/>
        </a:p>
      </dgm:t>
    </dgm:pt>
    <dgm:pt modelId="{215B527A-C119-AB4E-BED2-5F10A9332C58}" type="pres">
      <dgm:prSet presAssocID="{39E11FEE-C052-3142-8631-22DA37B57F69}" presName="root2" presStyleCnt="0"/>
      <dgm:spPr bwMode="auto"/>
    </dgm:pt>
    <dgm:pt modelId="{E81BD106-80F6-2E4E-917A-8CF59F2AF970}" type="pres">
      <dgm:prSet presAssocID="{39E11FEE-C052-3142-8631-22DA37B57F69}" presName="LevelTwoTextNode" presStyleLbl="node4" presStyleIdx="15" presStyleCnt="22" custScaleX="524851" custScaleY="71437" custLinFactNeighborX="9182" custLinFactNeighborY="2854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65078E9-D1F8-5842-AF15-2584EE8AA38D}" type="pres">
      <dgm:prSet presAssocID="{39E11FEE-C052-3142-8631-22DA37B57F69}" presName="level3hierChild" presStyleCnt="0"/>
      <dgm:spPr bwMode="auto"/>
    </dgm:pt>
    <dgm:pt modelId="{10B0C30A-6C80-D649-BD37-FFD7022F2B21}" type="pres">
      <dgm:prSet presAssocID="{573F0C82-F996-8643-B419-2B5D781C636F}" presName="conn2-1" presStyleLbl="parChTrans1D2" presStyleIdx="2" presStyleCnt="3"/>
      <dgm:spPr bwMode="auto"/>
      <dgm:t>
        <a:bodyPr/>
        <a:lstStyle/>
        <a:p>
          <a:endParaRPr lang="de-DE"/>
        </a:p>
      </dgm:t>
    </dgm:pt>
    <dgm:pt modelId="{3E79EC78-6A10-214A-9CC4-7FCDFFD8FF0E}" type="pres">
      <dgm:prSet presAssocID="{573F0C82-F996-8643-B419-2B5D781C636F}" presName="connTx" presStyleLbl="parChTrans1D2" presStyleIdx="2" presStyleCnt="3"/>
      <dgm:spPr bwMode="auto"/>
      <dgm:t>
        <a:bodyPr/>
        <a:lstStyle/>
        <a:p>
          <a:endParaRPr lang="de-DE"/>
        </a:p>
      </dgm:t>
    </dgm:pt>
    <dgm:pt modelId="{E99637EB-C85F-1C40-AE72-EA98F0BD6BE5}" type="pres">
      <dgm:prSet presAssocID="{0A83455A-BAC7-6B40-A2D7-8953447FA718}" presName="root2" presStyleCnt="0"/>
      <dgm:spPr bwMode="auto"/>
    </dgm:pt>
    <dgm:pt modelId="{49FE6F98-B380-EF40-B341-29E4AF184022}" type="pres">
      <dgm:prSet presAssocID="{0A83455A-BAC7-6B40-A2D7-8953447FA718}" presName="LevelTwoTextNode" presStyleLbl="node2" presStyleIdx="2" presStyleCnt="3" custScaleX="125362" custScaleY="139876" custLinFactNeighborX="16223" custLinFactNeighborY="-3478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40FD65E-0F79-BC4A-A35F-FEAAEE24C376}" type="pres">
      <dgm:prSet presAssocID="{0A83455A-BAC7-6B40-A2D7-8953447FA718}" presName="level3hierChild" presStyleCnt="0"/>
      <dgm:spPr bwMode="auto"/>
    </dgm:pt>
    <dgm:pt modelId="{58933F1B-E52A-4A46-83CB-2C9B0C7C86BB}" type="pres">
      <dgm:prSet presAssocID="{0F066F15-450F-0646-AC05-DEFFF2FCA856}" presName="conn2-1" presStyleLbl="parChTrans1D3" presStyleIdx="3" presStyleCnt="4"/>
      <dgm:spPr bwMode="auto"/>
      <dgm:t>
        <a:bodyPr/>
        <a:lstStyle/>
        <a:p>
          <a:endParaRPr lang="de-DE"/>
        </a:p>
      </dgm:t>
    </dgm:pt>
    <dgm:pt modelId="{35A132C6-184F-C04C-B8C7-866370E092BC}" type="pres">
      <dgm:prSet presAssocID="{0F066F15-450F-0646-AC05-DEFFF2FCA856}" presName="connTx" presStyleLbl="parChTrans1D3" presStyleIdx="3" presStyleCnt="4"/>
      <dgm:spPr bwMode="auto"/>
      <dgm:t>
        <a:bodyPr/>
        <a:lstStyle/>
        <a:p>
          <a:endParaRPr lang="de-DE"/>
        </a:p>
      </dgm:t>
    </dgm:pt>
    <dgm:pt modelId="{306FFF39-7C08-C546-8DD9-17FE284FB98E}" type="pres">
      <dgm:prSet presAssocID="{70DC0F00-5677-6643-88F8-EFF7E52CDE72}" presName="root2" presStyleCnt="0"/>
      <dgm:spPr bwMode="auto"/>
    </dgm:pt>
    <dgm:pt modelId="{7D87AE88-7825-7D46-B87B-CF54334A7941}" type="pres">
      <dgm:prSet presAssocID="{70DC0F00-5677-6643-88F8-EFF7E52CDE72}" presName="LevelTwoTextNode" presStyleLbl="node3" presStyleIdx="3" presStyleCnt="4" custLinFactNeighborX="17381" custLinFactNeighborY="2125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3B1526C-DB0F-BF49-92FE-A50FBEAD18CF}" type="pres">
      <dgm:prSet presAssocID="{70DC0F00-5677-6643-88F8-EFF7E52CDE72}" presName="level3hierChild" presStyleCnt="0"/>
      <dgm:spPr bwMode="auto"/>
    </dgm:pt>
    <dgm:pt modelId="{D240EB4D-840D-FE40-8D8E-DE6F6B4D7A85}" type="pres">
      <dgm:prSet presAssocID="{AF147475-5C7A-5546-9927-68CFBE209F68}" presName="conn2-1" presStyleLbl="parChTrans1D4" presStyleIdx="16" presStyleCnt="22"/>
      <dgm:spPr bwMode="auto"/>
      <dgm:t>
        <a:bodyPr/>
        <a:lstStyle/>
        <a:p>
          <a:endParaRPr lang="de-DE"/>
        </a:p>
      </dgm:t>
    </dgm:pt>
    <dgm:pt modelId="{AC3FB3D1-BCFE-864F-B53A-1890596FCB87}" type="pres">
      <dgm:prSet presAssocID="{AF147475-5C7A-5546-9927-68CFBE209F68}" presName="connTx" presStyleLbl="parChTrans1D4" presStyleIdx="16" presStyleCnt="22"/>
      <dgm:spPr bwMode="auto"/>
      <dgm:t>
        <a:bodyPr/>
        <a:lstStyle/>
        <a:p>
          <a:endParaRPr lang="de-DE"/>
        </a:p>
      </dgm:t>
    </dgm:pt>
    <dgm:pt modelId="{C7F1B9C4-4103-F846-9200-D1D96B41D186}" type="pres">
      <dgm:prSet presAssocID="{552229C7-3753-4047-80B4-9A8F61833B20}" presName="root2" presStyleCnt="0"/>
      <dgm:spPr bwMode="auto"/>
    </dgm:pt>
    <dgm:pt modelId="{D05445AB-F43F-EF4E-8398-96A150C7DD4B}" type="pres">
      <dgm:prSet presAssocID="{552229C7-3753-4047-80B4-9A8F61833B20}" presName="LevelTwoTextNode" presStyleLbl="node4" presStyleIdx="16" presStyleCnt="22" custLinFactNeighborX="10503" custLinFactNeighborY="4639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C7A1838-405B-2C47-BBE7-A389DE772439}" type="pres">
      <dgm:prSet presAssocID="{552229C7-3753-4047-80B4-9A8F61833B20}" presName="level3hierChild" presStyleCnt="0"/>
      <dgm:spPr bwMode="auto"/>
    </dgm:pt>
    <dgm:pt modelId="{F722B6E2-9AAC-714B-BB43-C7A0A91B28DA}" type="pres">
      <dgm:prSet presAssocID="{D29B663F-C904-C149-901A-FA46B0D49A95}" presName="conn2-1" presStyleLbl="parChTrans1D4" presStyleIdx="17" presStyleCnt="22"/>
      <dgm:spPr bwMode="auto"/>
      <dgm:t>
        <a:bodyPr/>
        <a:lstStyle/>
        <a:p>
          <a:endParaRPr lang="de-DE"/>
        </a:p>
      </dgm:t>
    </dgm:pt>
    <dgm:pt modelId="{1E33EB73-CD28-6445-B650-CCC31B4CEF52}" type="pres">
      <dgm:prSet presAssocID="{D29B663F-C904-C149-901A-FA46B0D49A95}" presName="connTx" presStyleLbl="parChTrans1D4" presStyleIdx="17" presStyleCnt="22"/>
      <dgm:spPr bwMode="auto"/>
      <dgm:t>
        <a:bodyPr/>
        <a:lstStyle/>
        <a:p>
          <a:endParaRPr lang="de-DE"/>
        </a:p>
      </dgm:t>
    </dgm:pt>
    <dgm:pt modelId="{ABD1D21F-8ACD-3040-92BC-9AC2B358279A}" type="pres">
      <dgm:prSet presAssocID="{DB48C52E-4B38-FB47-B20A-B24073F59EA9}" presName="root2" presStyleCnt="0"/>
      <dgm:spPr bwMode="auto"/>
    </dgm:pt>
    <dgm:pt modelId="{94D7FA67-DF9A-C84C-B30C-CFA33F683D5E}" type="pres">
      <dgm:prSet presAssocID="{DB48C52E-4B38-FB47-B20A-B24073F59EA9}" presName="LevelTwoTextNode" presStyleLbl="node4" presStyleIdx="17" presStyleCnt="22" custScaleX="524851" custScaleY="71437" custLinFactNeighborX="14568" custLinFactNeighborY="6430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3A8A928-8DD7-1546-AA47-338201DAAEE3}" type="pres">
      <dgm:prSet presAssocID="{DB48C52E-4B38-FB47-B20A-B24073F59EA9}" presName="level3hierChild" presStyleCnt="0"/>
      <dgm:spPr bwMode="auto"/>
    </dgm:pt>
    <dgm:pt modelId="{7D196153-42BB-BD4A-A7B6-F0CE1858FF48}" type="pres">
      <dgm:prSet presAssocID="{E9D78B70-09A3-DD43-9E50-76AAD06DE01E}" presName="conn2-1" presStyleLbl="parChTrans1D4" presStyleIdx="18" presStyleCnt="22"/>
      <dgm:spPr bwMode="auto"/>
      <dgm:t>
        <a:bodyPr/>
        <a:lstStyle/>
        <a:p>
          <a:endParaRPr lang="de-DE"/>
        </a:p>
      </dgm:t>
    </dgm:pt>
    <dgm:pt modelId="{EACC1589-3316-4544-B9E7-C91DE9CF8FC4}" type="pres">
      <dgm:prSet presAssocID="{E9D78B70-09A3-DD43-9E50-76AAD06DE01E}" presName="connTx" presStyleLbl="parChTrans1D4" presStyleIdx="18" presStyleCnt="22"/>
      <dgm:spPr bwMode="auto"/>
      <dgm:t>
        <a:bodyPr/>
        <a:lstStyle/>
        <a:p>
          <a:endParaRPr lang="de-DE"/>
        </a:p>
      </dgm:t>
    </dgm:pt>
    <dgm:pt modelId="{DA2AEBD5-E242-1E44-9C9D-0C0AF8406C61}" type="pres">
      <dgm:prSet presAssocID="{5BD0E0E6-73C0-B04B-92AA-F3AFD4D76D4F}" presName="root2" presStyleCnt="0"/>
      <dgm:spPr bwMode="auto"/>
    </dgm:pt>
    <dgm:pt modelId="{7057A0EA-4F08-F94C-8034-0C61C927DC61}" type="pres">
      <dgm:prSet presAssocID="{5BD0E0E6-73C0-B04B-92AA-F3AFD4D76D4F}" presName="LevelTwoTextNode" presStyleLbl="node4" presStyleIdx="18" presStyleCnt="22" custScaleX="524851" custScaleY="71437" custLinFactNeighborX="14568" custLinFactNeighborY="6886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25321C3-C9C5-8444-8A2A-93A41E072E8D}" type="pres">
      <dgm:prSet presAssocID="{5BD0E0E6-73C0-B04B-92AA-F3AFD4D76D4F}" presName="level3hierChild" presStyleCnt="0"/>
      <dgm:spPr bwMode="auto"/>
    </dgm:pt>
    <dgm:pt modelId="{59461872-1CAC-3641-A68C-A04946715A10}" type="pres">
      <dgm:prSet presAssocID="{199CBE96-F3E2-7646-B881-FB46DFF7748D}" presName="conn2-1" presStyleLbl="parChTrans1D4" presStyleIdx="19" presStyleCnt="22"/>
      <dgm:spPr bwMode="auto"/>
      <dgm:t>
        <a:bodyPr/>
        <a:lstStyle/>
        <a:p>
          <a:endParaRPr lang="de-DE"/>
        </a:p>
      </dgm:t>
    </dgm:pt>
    <dgm:pt modelId="{8D7FDCFD-327C-D049-84AB-C090551DCDAD}" type="pres">
      <dgm:prSet presAssocID="{199CBE96-F3E2-7646-B881-FB46DFF7748D}" presName="connTx" presStyleLbl="parChTrans1D4" presStyleIdx="19" presStyleCnt="22"/>
      <dgm:spPr bwMode="auto"/>
      <dgm:t>
        <a:bodyPr/>
        <a:lstStyle/>
        <a:p>
          <a:endParaRPr lang="de-DE"/>
        </a:p>
      </dgm:t>
    </dgm:pt>
    <dgm:pt modelId="{E59D0293-1D95-9048-B748-02EDB5CAD5B7}" type="pres">
      <dgm:prSet presAssocID="{EFFF59B0-40C9-7243-AD9B-91CCF35709F7}" presName="root2" presStyleCnt="0"/>
      <dgm:spPr bwMode="auto"/>
    </dgm:pt>
    <dgm:pt modelId="{E8BA690B-5B37-B143-ADAE-5BC8B69B128E}" type="pres">
      <dgm:prSet presAssocID="{EFFF59B0-40C9-7243-AD9B-91CCF35709F7}" presName="LevelTwoTextNode" presStyleLbl="node4" presStyleIdx="19" presStyleCnt="22" custLinFactNeighborX="9761" custLinFactNeighborY="5044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0F88842-E48C-754B-B5E7-E501E7713596}" type="pres">
      <dgm:prSet presAssocID="{EFFF59B0-40C9-7243-AD9B-91CCF35709F7}" presName="level3hierChild" presStyleCnt="0"/>
      <dgm:spPr bwMode="auto"/>
    </dgm:pt>
    <dgm:pt modelId="{6FE120F9-FF29-3F4D-8BCC-5B0084876CBC}" type="pres">
      <dgm:prSet presAssocID="{BAAF8149-03FB-C048-8527-1E304BEAA1AB}" presName="conn2-1" presStyleLbl="parChTrans1D4" presStyleIdx="20" presStyleCnt="22"/>
      <dgm:spPr bwMode="auto"/>
      <dgm:t>
        <a:bodyPr/>
        <a:lstStyle/>
        <a:p>
          <a:endParaRPr lang="de-DE"/>
        </a:p>
      </dgm:t>
    </dgm:pt>
    <dgm:pt modelId="{71F0B566-99C9-5448-BC16-CB6A1D35DD79}" type="pres">
      <dgm:prSet presAssocID="{BAAF8149-03FB-C048-8527-1E304BEAA1AB}" presName="connTx" presStyleLbl="parChTrans1D4" presStyleIdx="20" presStyleCnt="22"/>
      <dgm:spPr bwMode="auto"/>
      <dgm:t>
        <a:bodyPr/>
        <a:lstStyle/>
        <a:p>
          <a:endParaRPr lang="de-DE"/>
        </a:p>
      </dgm:t>
    </dgm:pt>
    <dgm:pt modelId="{4D98BEEF-0FC0-1247-9453-26AAC7903917}" type="pres">
      <dgm:prSet presAssocID="{04A8871C-DCBF-4C48-AD2C-DAE3E3D1781C}" presName="root2" presStyleCnt="0"/>
      <dgm:spPr bwMode="auto"/>
    </dgm:pt>
    <dgm:pt modelId="{30B8F6CE-B509-6A45-B23D-550251907A92}" type="pres">
      <dgm:prSet presAssocID="{04A8871C-DCBF-4C48-AD2C-DAE3E3D1781C}" presName="LevelTwoTextNode" presStyleLbl="node4" presStyleIdx="20" presStyleCnt="22" custScaleX="515603" custScaleY="71437" custLinFactY="14532" custLinFactNeighborX="2199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E719A0F-52F6-934B-B0B8-E6C3529C26C9}" type="pres">
      <dgm:prSet presAssocID="{04A8871C-DCBF-4C48-AD2C-DAE3E3D1781C}" presName="level3hierChild" presStyleCnt="0"/>
      <dgm:spPr bwMode="auto"/>
    </dgm:pt>
    <dgm:pt modelId="{DDF816C1-005D-3C41-BED8-D2CED409AF50}" type="pres">
      <dgm:prSet presAssocID="{0CBEE3BA-6DE1-214F-A9A0-1EB7F8B9606A}" presName="conn2-1" presStyleLbl="parChTrans1D4" presStyleIdx="21" presStyleCnt="22"/>
      <dgm:spPr bwMode="auto"/>
      <dgm:t>
        <a:bodyPr/>
        <a:lstStyle/>
        <a:p>
          <a:endParaRPr lang="de-DE"/>
        </a:p>
      </dgm:t>
    </dgm:pt>
    <dgm:pt modelId="{BC305254-E21C-DA4F-985F-22B19D53B3EC}" type="pres">
      <dgm:prSet presAssocID="{0CBEE3BA-6DE1-214F-A9A0-1EB7F8B9606A}" presName="connTx" presStyleLbl="parChTrans1D4" presStyleIdx="21" presStyleCnt="22"/>
      <dgm:spPr bwMode="auto"/>
      <dgm:t>
        <a:bodyPr/>
        <a:lstStyle/>
        <a:p>
          <a:endParaRPr lang="de-DE"/>
        </a:p>
      </dgm:t>
    </dgm:pt>
    <dgm:pt modelId="{33198AA0-C7B0-464D-AAB5-0A352F8857BB}" type="pres">
      <dgm:prSet presAssocID="{31D8252D-9F55-D142-B139-5E801C433E40}" presName="root2" presStyleCnt="0"/>
      <dgm:spPr bwMode="auto"/>
    </dgm:pt>
    <dgm:pt modelId="{921C9BB5-F858-4642-A571-F7AA1747DE30}" type="pres">
      <dgm:prSet presAssocID="{31D8252D-9F55-D142-B139-5E801C433E40}" presName="LevelTwoTextNode" presStyleLbl="node4" presStyleIdx="21" presStyleCnt="22" custScaleX="515603" custScaleY="71437" custLinFactY="8323" custLinFactNeighborX="2199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2A43A60-F173-F84B-9BA3-6DDD888932B2}" type="pres">
      <dgm:prSet presAssocID="{31D8252D-9F55-D142-B139-5E801C433E40}" presName="level3hierChild" presStyleCnt="0"/>
      <dgm:spPr bwMode="auto"/>
    </dgm:pt>
  </dgm:ptLst>
  <dgm:cxnLst>
    <dgm:cxn modelId="{0E957DBF-712B-DA48-814B-CC1BAD3C4536}" type="presOf" srcId="{9F9D0263-CD24-FA48-9EB2-352CE3648675}" destId="{DE4BAA51-F23B-9248-B4EE-3015FEB0491D}" srcOrd="0" destOrd="0" presId="urn:microsoft.com/office/officeart/2005/8/layout/hierarchy2"/>
    <dgm:cxn modelId="{F950314E-6D75-314C-BF15-E8EF7F38A3AF}" type="presOf" srcId="{552229C7-3753-4047-80B4-9A8F61833B20}" destId="{D05445AB-F43F-EF4E-8398-96A150C7DD4B}" srcOrd="0" destOrd="0" presId="urn:microsoft.com/office/officeart/2005/8/layout/hierarchy2"/>
    <dgm:cxn modelId="{FF308F9D-1EA5-8946-B5B4-35738A647A1D}" type="presOf" srcId="{8DF020F2-D278-6840-AF3A-7D6C301CCC7D}" destId="{775D2096-FAF6-F44C-B400-E40A62BF2116}" srcOrd="0" destOrd="0" presId="urn:microsoft.com/office/officeart/2005/8/layout/hierarchy2"/>
    <dgm:cxn modelId="{769F33E9-D65B-7844-9DC8-BB057ADDAABF}" srcId="{018C1188-CA4D-DE48-8592-0E1F2BE4E63B}" destId="{8232FB67-3051-DC4B-BAA0-853C0C4C8D2D}" srcOrd="1" destOrd="0" parTransId="{99692C79-82C6-534A-8BE6-FDEEE069A025}" sibTransId="{8BDB734B-C085-AE42-AD49-07251BDE74C7}"/>
    <dgm:cxn modelId="{465C0A72-A87F-4B4B-9794-91DE84DE8AF3}" type="presOf" srcId="{31D8252D-9F55-D142-B139-5E801C433E40}" destId="{921C9BB5-F858-4642-A571-F7AA1747DE30}" srcOrd="0" destOrd="0" presId="urn:microsoft.com/office/officeart/2005/8/layout/hierarchy2"/>
    <dgm:cxn modelId="{D5305B39-332E-2849-9315-D6E8BCA27176}" type="presOf" srcId="{5BD0E0E6-73C0-B04B-92AA-F3AFD4D76D4F}" destId="{7057A0EA-4F08-F94C-8034-0C61C927DC61}" srcOrd="0" destOrd="0" presId="urn:microsoft.com/office/officeart/2005/8/layout/hierarchy2"/>
    <dgm:cxn modelId="{69C99D7E-09E5-3045-A700-078FA93F299C}" type="presOf" srcId="{39E11FEE-C052-3142-8631-22DA37B57F69}" destId="{E81BD106-80F6-2E4E-917A-8CF59F2AF970}" srcOrd="0" destOrd="0" presId="urn:microsoft.com/office/officeart/2005/8/layout/hierarchy2"/>
    <dgm:cxn modelId="{8B70CFE5-A7E2-274A-9980-F740F8942A91}" type="presOf" srcId="{37F739D9-9F81-FE47-B505-8179BEDB1007}" destId="{10724A3C-052E-3849-83E2-2146396D7329}" srcOrd="0" destOrd="0" presId="urn:microsoft.com/office/officeart/2005/8/layout/hierarchy2"/>
    <dgm:cxn modelId="{729E4FB2-1B40-2D47-AFBA-8A125E8B3628}" srcId="{64091697-8C65-F846-BF03-A46CD8780407}" destId="{E0561B95-F656-5D4B-BBD1-42CC474EC315}" srcOrd="1" destOrd="0" parTransId="{705EDA5B-80D5-9244-8D2F-FEC9E67CB081}" sibTransId="{2070D642-A7DB-8B4B-AE85-E58F38630295}"/>
    <dgm:cxn modelId="{C5E824F3-D409-4A48-BCC1-2E68AE3F9B94}" type="presOf" srcId="{CCEE8A78-C1FB-0C46-A5D4-1A0490611E85}" destId="{388E2B48-B5BA-0440-B02D-B2C345DE3E2B}" srcOrd="0" destOrd="0" presId="urn:microsoft.com/office/officeart/2005/8/layout/hierarchy2"/>
    <dgm:cxn modelId="{5FABE83C-FA8F-154A-A931-4F5F87DE90DC}" type="presOf" srcId="{A8595550-D579-044A-A08C-7F2C9C3E99A3}" destId="{7CD3B0C7-D0D3-8444-AB61-258CF17DABDB}" srcOrd="0" destOrd="0" presId="urn:microsoft.com/office/officeart/2005/8/layout/hierarchy2"/>
    <dgm:cxn modelId="{04E9AABD-7EDC-8C44-8E18-AD764EA99966}" type="presOf" srcId="{AF147475-5C7A-5546-9927-68CFBE209F68}" destId="{AC3FB3D1-BCFE-864F-B53A-1890596FCB87}" srcOrd="1" destOrd="0" presId="urn:microsoft.com/office/officeart/2005/8/layout/hierarchy2"/>
    <dgm:cxn modelId="{1204D198-9112-B546-BA0C-4D61BB928986}" srcId="{01FD1E99-6E4B-2A4D-B042-0BA2F8CDB1AA}" destId="{DD657A7B-5A49-684E-B50C-FC08F9E83F40}" srcOrd="2" destOrd="0" parTransId="{4607FE8F-F00B-1B48-896B-ED6C8D1C0E8A}" sibTransId="{8F91BB1C-0617-4943-B459-3580E364735C}"/>
    <dgm:cxn modelId="{0AB6ED72-88B4-C440-91B9-3B5AA8CB86EE}" type="presOf" srcId="{5AF6DF3F-EAF1-FF48-9277-6C180FC76BFC}" destId="{F1F8A245-A252-3F47-AEF7-0E49848D6DD1}" srcOrd="1" destOrd="0" presId="urn:microsoft.com/office/officeart/2005/8/layout/hierarchy2"/>
    <dgm:cxn modelId="{F0095D7A-0534-134E-96FC-E4456A4D3182}" srcId="{A5EA5D35-BE41-1F4F-92BD-F80B7CA83AF1}" destId="{8DF020F2-D278-6840-AF3A-7D6C301CCC7D}" srcOrd="1" destOrd="0" parTransId="{2E867A80-ECB4-8047-8CB2-E693788701AC}" sibTransId="{CDDC3D7F-87D9-0041-9380-1E958117E834}"/>
    <dgm:cxn modelId="{1C3EFC2A-2A4F-9944-AEC1-620816C4E942}" srcId="{11B499F1-CE8D-7C4B-ACD0-CE95A70C5B86}" destId="{0A83455A-BAC7-6B40-A2D7-8953447FA718}" srcOrd="2" destOrd="0" parTransId="{573F0C82-F996-8643-B419-2B5D781C636F}" sibTransId="{0FA555D8-30EF-2A47-A2AE-13943A342929}"/>
    <dgm:cxn modelId="{2CA31A61-118D-704D-9ABD-4EA4160AA1C6}" srcId="{8232FB67-3051-DC4B-BAA0-853C0C4C8D2D}" destId="{66F9D675-B39D-FC42-8FBF-65FEE9D9232B}" srcOrd="0" destOrd="0" parTransId="{FB4853DC-0B49-6240-8DC4-871658C09FC8}" sibTransId="{E45317E0-CA86-7A4C-B966-45A02B425054}"/>
    <dgm:cxn modelId="{EFF3FFE2-83E8-3E45-9265-AF761093FFFF}" srcId="{E0561B95-F656-5D4B-BBD1-42CC474EC315}" destId="{39E11FEE-C052-3142-8631-22DA37B57F69}" srcOrd="1" destOrd="0" parTransId="{08B4C825-4427-3343-AC9D-095F71567F09}" sibTransId="{0BBA21EB-100E-514F-81B5-54F61BADF032}"/>
    <dgm:cxn modelId="{F3A6E530-DD25-9A4B-A007-84C333A3F3B1}" type="presOf" srcId="{E0561B95-F656-5D4B-BBD1-42CC474EC315}" destId="{3F32F29E-EB94-C245-A946-1D968FDB8E31}" srcOrd="0" destOrd="0" presId="urn:microsoft.com/office/officeart/2005/8/layout/hierarchy2"/>
    <dgm:cxn modelId="{EE4174C9-6BF0-274F-844F-42FE69EB1F9A}" srcId="{652064E2-95B6-804E-B5B1-6DA0F5B8CB25}" destId="{018C1188-CA4D-DE48-8592-0E1F2BE4E63B}" srcOrd="1" destOrd="0" parTransId="{CA5AE0DF-C9FE-984E-8816-9130D318AD5D}" sibTransId="{59EA2AFF-DE76-DA46-8637-32059ADF249D}"/>
    <dgm:cxn modelId="{33B5A347-F253-824C-8FFE-9C7AF1A76ADC}" type="presOf" srcId="{08B4C825-4427-3343-AC9D-095F71567F09}" destId="{94CFAC0D-1D90-DE4D-912A-43179B807769}" srcOrd="1" destOrd="0" presId="urn:microsoft.com/office/officeart/2005/8/layout/hierarchy2"/>
    <dgm:cxn modelId="{2A461B56-ABBD-C346-AE5A-6D5907070AC5}" type="presOf" srcId="{CF864364-4401-974A-AB2A-E45BF200822C}" destId="{A42266A7-F7BC-8046-9F12-A95948DA79C6}" srcOrd="0" destOrd="0" presId="urn:microsoft.com/office/officeart/2005/8/layout/hierarchy2"/>
    <dgm:cxn modelId="{06E7956A-DC60-1A48-9061-FD64936FF5CC}" srcId="{0295A512-1F99-9246-8D40-0DA4A32D44EF}" destId="{01FD1E99-6E4B-2A4D-B042-0BA2F8CDB1AA}" srcOrd="1" destOrd="0" parTransId="{E2685684-3D1B-A042-85E5-76AF7D5292B6}" sibTransId="{50A71803-F933-1B49-9698-A7D3B3CCA631}"/>
    <dgm:cxn modelId="{2628BF6D-822A-3B4B-A7AB-DA1CF01A764E}" type="presOf" srcId="{FB4853DC-0B49-6240-8DC4-871658C09FC8}" destId="{D792358C-223B-2040-BBBB-654845AC3E3B}" srcOrd="1" destOrd="0" presId="urn:microsoft.com/office/officeart/2005/8/layout/hierarchy2"/>
    <dgm:cxn modelId="{97D7EC24-B738-BD42-8817-B33C0E05BA6F}" type="presOf" srcId="{652064E2-95B6-804E-B5B1-6DA0F5B8CB25}" destId="{091A929A-ED6D-B847-8DC5-B210530F16B8}" srcOrd="0" destOrd="0" presId="urn:microsoft.com/office/officeart/2005/8/layout/hierarchy2"/>
    <dgm:cxn modelId="{7BA55A09-1F36-3B48-B2BC-FC56A0AB5CAA}" type="presOf" srcId="{705EDA5B-80D5-9244-8D2F-FEC9E67CB081}" destId="{564892DA-7759-BE40-8054-76B8083FCD97}" srcOrd="1" destOrd="0" presId="urn:microsoft.com/office/officeart/2005/8/layout/hierarchy2"/>
    <dgm:cxn modelId="{5AC65841-2481-A343-B812-2E98509E2DFE}" srcId="{552229C7-3753-4047-80B4-9A8F61833B20}" destId="{DB48C52E-4B38-FB47-B20A-B24073F59EA9}" srcOrd="0" destOrd="0" parTransId="{D29B663F-C904-C149-901A-FA46B0D49A95}" sibTransId="{0BABE7BC-3AB5-CF40-B276-2D851DCC3C3E}"/>
    <dgm:cxn modelId="{4A2AC351-033B-9941-8E9A-4D207597A4E4}" type="presOf" srcId="{54B699E4-D35B-BC43-ABDA-ED5E0F709746}" destId="{12450806-1943-1746-BC83-28C76C854F90}" srcOrd="1" destOrd="0" presId="urn:microsoft.com/office/officeart/2005/8/layout/hierarchy2"/>
    <dgm:cxn modelId="{EA925D54-F633-064C-A675-06084DAE9EDD}" type="presOf" srcId="{AF147475-5C7A-5546-9927-68CFBE209F68}" destId="{D240EB4D-840D-FE40-8D8E-DE6F6B4D7A85}" srcOrd="0" destOrd="0" presId="urn:microsoft.com/office/officeart/2005/8/layout/hierarchy2"/>
    <dgm:cxn modelId="{C5D99128-D557-3440-B38E-C0C637D0FC2D}" srcId="{70DC0F00-5677-6643-88F8-EFF7E52CDE72}" destId="{552229C7-3753-4047-80B4-9A8F61833B20}" srcOrd="0" destOrd="0" parTransId="{AF147475-5C7A-5546-9927-68CFBE209F68}" sibTransId="{A5A4245D-E264-D840-A3D8-5EF89A3C3E9C}"/>
    <dgm:cxn modelId="{16DF0E2E-A04E-424A-8949-4514D9D7EB05}" type="presOf" srcId="{12BDA284-6C3B-0140-A7EC-07BC20370B47}" destId="{F6FCBD91-3C26-E242-9837-D0F6BC7D4BA2}" srcOrd="1" destOrd="0" presId="urn:microsoft.com/office/officeart/2005/8/layout/hierarchy2"/>
    <dgm:cxn modelId="{2DA81C93-273D-E844-883A-216FAE12D283}" type="presOf" srcId="{8232FB67-3051-DC4B-BAA0-853C0C4C8D2D}" destId="{72839F08-0797-D347-8F3D-131A01BF79DE}" srcOrd="0" destOrd="0" presId="urn:microsoft.com/office/officeart/2005/8/layout/hierarchy2"/>
    <dgm:cxn modelId="{C8839AA3-91EC-FE40-8E0A-BDC02A2CB07C}" type="presOf" srcId="{CA5AE0DF-C9FE-984E-8816-9130D318AD5D}" destId="{BA103A9C-E342-D445-AEE4-F75F04F3EB2E}" srcOrd="1" destOrd="0" presId="urn:microsoft.com/office/officeart/2005/8/layout/hierarchy2"/>
    <dgm:cxn modelId="{6F77F6CB-551C-8A42-AE1F-6FBFD83C107F}" type="presOf" srcId="{0A83455A-BAC7-6B40-A2D7-8953447FA718}" destId="{49FE6F98-B380-EF40-B341-29E4AF184022}" srcOrd="0" destOrd="0" presId="urn:microsoft.com/office/officeart/2005/8/layout/hierarchy2"/>
    <dgm:cxn modelId="{A64908D6-14FA-3143-B22F-FA0BE67143F1}" type="presOf" srcId="{01FD1E99-6E4B-2A4D-B042-0BA2F8CDB1AA}" destId="{D2B52EC7-27C2-2E40-A972-51165F3F0625}" srcOrd="0" destOrd="0" presId="urn:microsoft.com/office/officeart/2005/8/layout/hierarchy2"/>
    <dgm:cxn modelId="{5AD63748-7680-ED4C-A0A2-DA1368284570}" type="presOf" srcId="{11B499F1-CE8D-7C4B-ACD0-CE95A70C5B86}" destId="{FD9DCFEC-30A4-7245-A287-C08A86609CB2}" srcOrd="0" destOrd="0" presId="urn:microsoft.com/office/officeart/2005/8/layout/hierarchy2"/>
    <dgm:cxn modelId="{0E4C1EB2-4DAE-0F44-984E-5D2EFEBCE4B8}" type="presOf" srcId="{FB4853DC-0B49-6240-8DC4-871658C09FC8}" destId="{48DE379F-FF87-9542-B1B5-C5ED4D982455}" srcOrd="0" destOrd="0" presId="urn:microsoft.com/office/officeart/2005/8/layout/hierarchy2"/>
    <dgm:cxn modelId="{1D6DA5E4-1C1B-A64B-A20E-87F8FE316AF1}" type="presOf" srcId="{DB48C52E-4B38-FB47-B20A-B24073F59EA9}" destId="{94D7FA67-DF9A-C84C-B30C-CFA33F683D5E}" srcOrd="0" destOrd="0" presId="urn:microsoft.com/office/officeart/2005/8/layout/hierarchy2"/>
    <dgm:cxn modelId="{A62744E3-635E-B241-8238-5BDF8814BDEF}" type="presOf" srcId="{0CBEE3BA-6DE1-214F-A9A0-1EB7F8B9606A}" destId="{DDF816C1-005D-3C41-BED8-D2CED409AF50}" srcOrd="0" destOrd="0" presId="urn:microsoft.com/office/officeart/2005/8/layout/hierarchy2"/>
    <dgm:cxn modelId="{BAF2AD15-B0B1-2F41-9B8C-1C35583A67CE}" type="presOf" srcId="{04A8871C-DCBF-4C48-AD2C-DAE3E3D1781C}" destId="{30B8F6CE-B509-6A45-B23D-550251907A92}" srcOrd="0" destOrd="0" presId="urn:microsoft.com/office/officeart/2005/8/layout/hierarchy2"/>
    <dgm:cxn modelId="{42D60137-8B33-E74D-A463-BEB34756EC31}" srcId="{CF864364-4401-974A-AB2A-E45BF200822C}" destId="{FCACD5A5-BB10-3644-9CDD-AF3699DDC71D}" srcOrd="0" destOrd="0" parTransId="{CCEE8A78-C1FB-0C46-A5D4-1A0490611E85}" sibTransId="{6C021982-78BA-3541-9A98-043E6DDF6C72}"/>
    <dgm:cxn modelId="{C1522BD1-C089-164C-AA21-588853CD069C}" type="presOf" srcId="{AAFE395C-E64D-6B40-BEEB-65AA62D65001}" destId="{089C5A72-E7BE-E94B-8968-C67CE54A77AB}" srcOrd="0" destOrd="0" presId="urn:microsoft.com/office/officeart/2005/8/layout/hierarchy2"/>
    <dgm:cxn modelId="{5D4D3FB2-A853-7A44-B323-B4FCA15CD760}" type="presOf" srcId="{0295A512-1F99-9246-8D40-0DA4A32D44EF}" destId="{8725F514-E69B-7145-AB7E-7F708E1BAEE1}" srcOrd="0" destOrd="0" presId="urn:microsoft.com/office/officeart/2005/8/layout/hierarchy2"/>
    <dgm:cxn modelId="{B3BE2B8E-D6A5-5E46-B631-B6E3B341AA04}" srcId="{EFFF59B0-40C9-7243-AD9B-91CCF35709F7}" destId="{31D8252D-9F55-D142-B139-5E801C433E40}" srcOrd="1" destOrd="0" parTransId="{0CBEE3BA-6DE1-214F-A9A0-1EB7F8B9606A}" sibTransId="{98E25EAA-0477-9144-A967-8F5C8C415BD3}"/>
    <dgm:cxn modelId="{007B7831-7D93-CA43-A7F2-37F7EFE2F535}" type="presOf" srcId="{CA5AE0DF-C9FE-984E-8816-9130D318AD5D}" destId="{CAD6EDB4-61BD-5B4A-B656-F87EE6F211DE}" srcOrd="0" destOrd="0" presId="urn:microsoft.com/office/officeart/2005/8/layout/hierarchy2"/>
    <dgm:cxn modelId="{6B1C2498-8BA2-6D4F-9499-8B6BE2BE6300}" srcId="{0A83455A-BAC7-6B40-A2D7-8953447FA718}" destId="{70DC0F00-5677-6643-88F8-EFF7E52CDE72}" srcOrd="0" destOrd="0" parTransId="{0F066F15-450F-0646-AC05-DEFFF2FCA856}" sibTransId="{20B3942F-A694-EA41-9BDE-E0D841F45B00}"/>
    <dgm:cxn modelId="{543E5346-B3A0-9147-9CD8-9E0F92BFEF21}" type="presOf" srcId="{AAFE395C-E64D-6B40-BEEB-65AA62D65001}" destId="{B8888F96-56FE-3B43-B7D0-D38036579073}" srcOrd="1" destOrd="0" presId="urn:microsoft.com/office/officeart/2005/8/layout/hierarchy2"/>
    <dgm:cxn modelId="{89D0388A-03DA-8340-8E24-059A959B99F8}" type="presOf" srcId="{63C33717-F95C-A94A-93DC-1FD86E49933B}" destId="{2F1BFDEA-B49F-8142-8A86-42BE8CAABF78}" srcOrd="0" destOrd="0" presId="urn:microsoft.com/office/officeart/2005/8/layout/hierarchy2"/>
    <dgm:cxn modelId="{5BA1F9CC-AF36-4D44-ACED-B01626108E3B}" type="presOf" srcId="{F5D46CE5-6FA4-D842-AE33-74ABF7C174E5}" destId="{56F06721-8D29-1843-B431-C21CF1A71562}" srcOrd="0" destOrd="0" presId="urn:microsoft.com/office/officeart/2005/8/layout/hierarchy2"/>
    <dgm:cxn modelId="{E613DE92-4BC4-1B40-B9E5-A45CA7900AD2}" srcId="{552229C7-3753-4047-80B4-9A8F61833B20}" destId="{5BD0E0E6-73C0-B04B-92AA-F3AFD4D76D4F}" srcOrd="1" destOrd="0" parTransId="{E9D78B70-09A3-DD43-9E50-76AAD06DE01E}" sibTransId="{63AE4C46-CC35-3E48-B2EF-0981A3B52237}"/>
    <dgm:cxn modelId="{A4CEA4DE-1752-F242-835D-45313E9304A6}" type="presOf" srcId="{DD657A7B-5A49-684E-B50C-FC08F9E83F40}" destId="{0B5FF04B-1569-7D41-A195-68082FC8CDE6}" srcOrd="0" destOrd="0" presId="urn:microsoft.com/office/officeart/2005/8/layout/hierarchy2"/>
    <dgm:cxn modelId="{AAE1C851-9233-1E4C-9759-7322A490292E}" srcId="{01FD1E99-6E4B-2A4D-B042-0BA2F8CDB1AA}" destId="{F77F0096-701F-3147-AE78-6BBB396591E3}" srcOrd="1" destOrd="0" parTransId="{AAFE395C-E64D-6B40-BEEB-65AA62D65001}" sibTransId="{E2EBDACF-46D5-1044-B51C-1EC90F9D8E4C}"/>
    <dgm:cxn modelId="{31445235-BE2D-394D-BBCE-38A0EC3E5AE0}" type="presOf" srcId="{0F066F15-450F-0646-AC05-DEFFF2FCA856}" destId="{58933F1B-E52A-4A46-83CB-2C9B0C7C86BB}" srcOrd="0" destOrd="0" presId="urn:microsoft.com/office/officeart/2005/8/layout/hierarchy2"/>
    <dgm:cxn modelId="{FD05E428-F40C-3A48-812D-BD8E5F50EE17}" srcId="{01FD1E99-6E4B-2A4D-B042-0BA2F8CDB1AA}" destId="{294F42D3-4A22-7640-94E5-414D687BB804}" srcOrd="0" destOrd="0" parTransId="{54B699E4-D35B-BC43-ABDA-ED5E0F709746}" sibTransId="{D3EB1A71-A31D-114C-B2CF-77F1A950313F}"/>
    <dgm:cxn modelId="{94830C9C-5B82-8747-B4B4-7F58A0FD87B6}" srcId="{70DC0F00-5677-6643-88F8-EFF7E52CDE72}" destId="{EFFF59B0-40C9-7243-AD9B-91CCF35709F7}" srcOrd="1" destOrd="0" parTransId="{199CBE96-F3E2-7646-B881-FB46DFF7748D}" sibTransId="{7EBA8669-D100-BF4C-9FC1-EE293619E2A8}"/>
    <dgm:cxn modelId="{C8F26322-70E3-C145-A457-52EB67B8F3E0}" type="presOf" srcId="{99692C79-82C6-534A-8BE6-FDEEE069A025}" destId="{8E79B75A-D795-5244-A939-39269C2D84A3}" srcOrd="1" destOrd="0" presId="urn:microsoft.com/office/officeart/2005/8/layout/hierarchy2"/>
    <dgm:cxn modelId="{5591246B-56B9-B84B-9F2A-06D60C47EE9A}" type="presOf" srcId="{9F9D0263-CD24-FA48-9EB2-352CE3648675}" destId="{B1A6633C-9AAF-2946-BAE5-A9CD1F3DD1F2}" srcOrd="1" destOrd="0" presId="urn:microsoft.com/office/officeart/2005/8/layout/hierarchy2"/>
    <dgm:cxn modelId="{BC6043DE-B52B-754D-B161-B9252674ED00}" type="presOf" srcId="{08B4C825-4427-3343-AC9D-095F71567F09}" destId="{BB949F11-FF34-1744-968A-207C0F57B2AD}" srcOrd="0" destOrd="0" presId="urn:microsoft.com/office/officeart/2005/8/layout/hierarchy2"/>
    <dgm:cxn modelId="{1B891F44-352F-FB42-BEF1-2775E1FFDC14}" type="presOf" srcId="{63C33717-F95C-A94A-93DC-1FD86E49933B}" destId="{42850BAE-E65E-2648-AD7E-E93ABF4592BA}" srcOrd="1" destOrd="0" presId="urn:microsoft.com/office/officeart/2005/8/layout/hierarchy2"/>
    <dgm:cxn modelId="{1C904DC6-0848-E04F-B1D8-21D2E8B1B48B}" type="presOf" srcId="{66F9D675-B39D-FC42-8FBF-65FEE9D9232B}" destId="{6FD87BC7-5715-4D4E-B569-4FDB93641B13}" srcOrd="0" destOrd="0" presId="urn:microsoft.com/office/officeart/2005/8/layout/hierarchy2"/>
    <dgm:cxn modelId="{41E8882C-EBFC-4043-8C62-A986976453F2}" type="presOf" srcId="{CCEE8A78-C1FB-0C46-A5D4-1A0490611E85}" destId="{6D3338A4-603B-944D-872D-AFEF21F81AFE}" srcOrd="1" destOrd="0" presId="urn:microsoft.com/office/officeart/2005/8/layout/hierarchy2"/>
    <dgm:cxn modelId="{B0CFDCD2-ABFE-6643-9E9D-4117C4C15EAD}" type="presOf" srcId="{BAAF8149-03FB-C048-8527-1E304BEAA1AB}" destId="{6FE120F9-FF29-3F4D-8BCC-5B0084876CBC}" srcOrd="0" destOrd="0" presId="urn:microsoft.com/office/officeart/2005/8/layout/hierarchy2"/>
    <dgm:cxn modelId="{A3A5F5A8-DDB0-A14D-AB93-5468703F21C3}" type="presOf" srcId="{FA439730-AF73-D649-B19D-E7F55D1F58B5}" destId="{2C8F5C9E-38DD-7848-A904-81B72C3353CF}" srcOrd="1" destOrd="0" presId="urn:microsoft.com/office/officeart/2005/8/layout/hierarchy2"/>
    <dgm:cxn modelId="{8DDB1880-1F4F-564A-8EF0-BB8F7DA14F29}" type="presOf" srcId="{54B699E4-D35B-BC43-ABDA-ED5E0F709746}" destId="{2714909B-19A7-4241-804D-06D85794F1AF}" srcOrd="0" destOrd="0" presId="urn:microsoft.com/office/officeart/2005/8/layout/hierarchy2"/>
    <dgm:cxn modelId="{71DDA925-7F18-BC44-94FF-3CDE0874F1BD}" type="presOf" srcId="{2E867A80-ECB4-8047-8CB2-E693788701AC}" destId="{852B7640-FCF7-7E41-AEAE-06C8D518073E}" srcOrd="1" destOrd="0" presId="urn:microsoft.com/office/officeart/2005/8/layout/hierarchy2"/>
    <dgm:cxn modelId="{3B3BA1AB-B12B-F84A-854E-920FB383A569}" type="presOf" srcId="{5AF6DF3F-EAF1-FF48-9277-6C180FC76BFC}" destId="{0E84DB4C-2710-6240-8E48-BF176BA8B66E}" srcOrd="0" destOrd="0" presId="urn:microsoft.com/office/officeart/2005/8/layout/hierarchy2"/>
    <dgm:cxn modelId="{6E38D188-4B11-2B4A-A501-C5D58BBA06F9}" type="presOf" srcId="{199CBE96-F3E2-7646-B881-FB46DFF7748D}" destId="{59461872-1CAC-3641-A68C-A04946715A10}" srcOrd="0" destOrd="0" presId="urn:microsoft.com/office/officeart/2005/8/layout/hierarchy2"/>
    <dgm:cxn modelId="{21B0710F-1A1E-A540-B5A3-4F82E50B3B12}" type="presOf" srcId="{0CBEE3BA-6DE1-214F-A9A0-1EB7F8B9606A}" destId="{BC305254-E21C-DA4F-985F-22B19D53B3EC}" srcOrd="1" destOrd="0" presId="urn:microsoft.com/office/officeart/2005/8/layout/hierarchy2"/>
    <dgm:cxn modelId="{FAD4B7EC-6B9E-554B-9BA8-DBA4EAAC4E4C}" srcId="{64091697-8C65-F846-BF03-A46CD8780407}" destId="{CF864364-4401-974A-AB2A-E45BF200822C}" srcOrd="0" destOrd="0" parTransId="{17FE7F48-1598-FB48-B16A-1C45A3F6B5A6}" sibTransId="{1773589F-2C49-9045-AEEF-6C07D4EC1165}"/>
    <dgm:cxn modelId="{FD018A44-1268-504F-AFBC-A75D0CD0178F}" type="presOf" srcId="{FCACD5A5-BB10-3644-9CDD-AF3699DDC71D}" destId="{C8949270-DBD9-BA4C-B4DB-13632ADC3809}" srcOrd="0" destOrd="0" presId="urn:microsoft.com/office/officeart/2005/8/layout/hierarchy2"/>
    <dgm:cxn modelId="{73E85669-A1DB-9B45-8E3E-4AEE195FAFD1}" type="presOf" srcId="{70DC0F00-5677-6643-88F8-EFF7E52CDE72}" destId="{7D87AE88-7825-7D46-B87B-CF54334A7941}" srcOrd="0" destOrd="0" presId="urn:microsoft.com/office/officeart/2005/8/layout/hierarchy2"/>
    <dgm:cxn modelId="{178C307A-07CA-AB47-9D90-624343DA3561}" srcId="{652064E2-95B6-804E-B5B1-6DA0F5B8CB25}" destId="{0295A512-1F99-9246-8D40-0DA4A32D44EF}" srcOrd="0" destOrd="0" parTransId="{37F739D9-9F81-FE47-B505-8179BEDB1007}" sibTransId="{05B55F0E-4793-F64C-AB09-977074D74331}"/>
    <dgm:cxn modelId="{947BFC5F-EF93-9F4B-BF77-17A6A272B595}" type="presOf" srcId="{64091697-8C65-F846-BF03-A46CD8780407}" destId="{B15BA981-5AE4-534E-A37C-BD595A31068F}" srcOrd="0" destOrd="0" presId="urn:microsoft.com/office/officeart/2005/8/layout/hierarchy2"/>
    <dgm:cxn modelId="{35534F2A-F5D2-CA44-8150-6FF8F4E5ED7B}" type="presOf" srcId="{17FE7F48-1598-FB48-B16A-1C45A3F6B5A6}" destId="{EC81A7A6-4968-4D4A-8762-F43DF8296976}" srcOrd="1" destOrd="0" presId="urn:microsoft.com/office/officeart/2005/8/layout/hierarchy2"/>
    <dgm:cxn modelId="{A2AE01F4-EF83-6643-9403-482F71713D95}" srcId="{45CC3279-36A9-7449-927F-3F86B85C63D1}" destId="{6C1E7011-07EE-4F41-929C-9937DDB05BDA}" srcOrd="0" destOrd="0" parTransId="{63C33717-F95C-A94A-93DC-1FD86E49933B}" sibTransId="{0A739B5E-B4DA-6849-AFF9-A541B84A34F6}"/>
    <dgm:cxn modelId="{30166A03-B5E3-D84B-9EF2-A3F758B86E3F}" srcId="{018C1188-CA4D-DE48-8592-0E1F2BE4E63B}" destId="{45CC3279-36A9-7449-927F-3F86B85C63D1}" srcOrd="0" destOrd="0" parTransId="{AA62CE12-E9AF-6B47-865E-3890F26633FD}" sibTransId="{A05EF55B-9629-F04D-9052-722001EDA839}"/>
    <dgm:cxn modelId="{970180CA-F387-EC4A-BD11-40A47ABE0A86}" type="presOf" srcId="{A8595550-D579-044A-A08C-7F2C9C3E99A3}" destId="{35263E9D-172C-8749-8EFD-2450008FAEAC}" srcOrd="1" destOrd="0" presId="urn:microsoft.com/office/officeart/2005/8/layout/hierarchy2"/>
    <dgm:cxn modelId="{5A0DB325-731D-F340-912D-C46E25E05B7B}" type="presOf" srcId="{D29B663F-C904-C149-901A-FA46B0D49A95}" destId="{F722B6E2-9AAC-714B-BB43-C7A0A91B28DA}" srcOrd="0" destOrd="0" presId="urn:microsoft.com/office/officeart/2005/8/layout/hierarchy2"/>
    <dgm:cxn modelId="{C8AFD020-4DB8-0047-9B52-28B4D2C2A200}" type="presOf" srcId="{E9D78B70-09A3-DD43-9E50-76AAD06DE01E}" destId="{7D196153-42BB-BD4A-A7B6-F0CE1858FF48}" srcOrd="0" destOrd="0" presId="urn:microsoft.com/office/officeart/2005/8/layout/hierarchy2"/>
    <dgm:cxn modelId="{B7A3945F-C775-334A-BB2E-9F71F94436CD}" type="presOf" srcId="{45CC3279-36A9-7449-927F-3F86B85C63D1}" destId="{0C6DA602-F0E0-CA43-B016-FC7EB3EF4022}" srcOrd="0" destOrd="0" presId="urn:microsoft.com/office/officeart/2005/8/layout/hierarchy2"/>
    <dgm:cxn modelId="{25A62E23-4152-AD4A-A64A-6DC86B72B4B6}" type="presOf" srcId="{2830332D-FC4B-6149-ABB5-062997F2DA77}" destId="{1E48A848-AC2B-874C-A506-919C1CBBEB34}" srcOrd="0" destOrd="0" presId="urn:microsoft.com/office/officeart/2005/8/layout/hierarchy2"/>
    <dgm:cxn modelId="{B24458F6-FD9F-FE49-A260-EC1F4514C911}" type="presOf" srcId="{018C1188-CA4D-DE48-8592-0E1F2BE4E63B}" destId="{764B9724-B3DF-6042-85AF-EF560AF4C3D5}" srcOrd="0" destOrd="0" presId="urn:microsoft.com/office/officeart/2005/8/layout/hierarchy2"/>
    <dgm:cxn modelId="{F57D8C7F-32CC-A84C-ABCE-9C927230F1A0}" type="presOf" srcId="{573F0C82-F996-8643-B419-2B5D781C636F}" destId="{10B0C30A-6C80-D649-BD37-FFD7022F2B21}" srcOrd="0" destOrd="0" presId="urn:microsoft.com/office/officeart/2005/8/layout/hierarchy2"/>
    <dgm:cxn modelId="{2171B680-777B-5E45-A41C-F75DA0F5730A}" type="presOf" srcId="{17FE7F48-1598-FB48-B16A-1C45A3F6B5A6}" destId="{ACC88232-95F2-574A-8109-61D8978FECCD}" srcOrd="0" destOrd="0" presId="urn:microsoft.com/office/officeart/2005/8/layout/hierarchy2"/>
    <dgm:cxn modelId="{41AC6D4A-3265-4B40-8D1D-2453B16BEF76}" type="presOf" srcId="{199CBE96-F3E2-7646-B881-FB46DFF7748D}" destId="{8D7FDCFD-327C-D049-84AB-C090551DCDAD}" srcOrd="1" destOrd="0" presId="urn:microsoft.com/office/officeart/2005/8/layout/hierarchy2"/>
    <dgm:cxn modelId="{8F4B5152-621C-C646-A81C-5429BAC82004}" type="presOf" srcId="{D29B663F-C904-C149-901A-FA46B0D49A95}" destId="{1E33EB73-CD28-6445-B650-CCC31B4CEF52}" srcOrd="1" destOrd="0" presId="urn:microsoft.com/office/officeart/2005/8/layout/hierarchy2"/>
    <dgm:cxn modelId="{131C4229-5613-D342-986F-53843DC32F83}" type="presOf" srcId="{A392E465-0A31-0448-9449-83271D2F70BF}" destId="{66864E9F-EAAC-F749-BFD4-FFCEE4309835}" srcOrd="1" destOrd="0" presId="urn:microsoft.com/office/officeart/2005/8/layout/hierarchy2"/>
    <dgm:cxn modelId="{D0E317C2-8C13-E04B-AE69-73342ECFCC65}" srcId="{A5EA5D35-BE41-1F4F-92BD-F80B7CA83AF1}" destId="{2830332D-FC4B-6149-ABB5-062997F2DA77}" srcOrd="0" destOrd="0" parTransId="{A392E465-0A31-0448-9449-83271D2F70BF}" sibTransId="{BDD2374A-0B5C-DB46-9085-AC91B519CBAB}"/>
    <dgm:cxn modelId="{A0604D4E-8F1C-B94C-98AA-E61F342E02A8}" srcId="{EFFF59B0-40C9-7243-AD9B-91CCF35709F7}" destId="{04A8871C-DCBF-4C48-AD2C-DAE3E3D1781C}" srcOrd="0" destOrd="0" parTransId="{BAAF8149-03FB-C048-8527-1E304BEAA1AB}" sibTransId="{FE178616-46ED-0140-AFED-4361F976B3C5}"/>
    <dgm:cxn modelId="{51B798D3-C90A-2B43-84CF-B12A7CC6E360}" srcId="{71F7550C-9B4E-3C4F-86C8-EA892A1C7B23}" destId="{64091697-8C65-F846-BF03-A46CD8780407}" srcOrd="0" destOrd="0" parTransId="{9F9D0263-CD24-FA48-9EB2-352CE3648675}" sibTransId="{6DEA4DD4-8735-724B-A2FD-3E63CBC64840}"/>
    <dgm:cxn modelId="{0759B446-8E94-FE4B-B0CF-B582DBB7926E}" type="presOf" srcId="{F77F0096-701F-3147-AE78-6BBB396591E3}" destId="{4F03A6B2-6A0C-D143-BC5E-8705468845E8}" srcOrd="0" destOrd="0" presId="urn:microsoft.com/office/officeart/2005/8/layout/hierarchy2"/>
    <dgm:cxn modelId="{1051DEF4-7B45-0F4C-8F9F-DE8534514FF0}" type="presOf" srcId="{EFFF59B0-40C9-7243-AD9B-91CCF35709F7}" destId="{E8BA690B-5B37-B143-ADAE-5BC8B69B128E}" srcOrd="0" destOrd="0" presId="urn:microsoft.com/office/officeart/2005/8/layout/hierarchy2"/>
    <dgm:cxn modelId="{E5AB1CF4-03F3-B541-8F22-2868DE27B190}" type="presOf" srcId="{E9D78B70-09A3-DD43-9E50-76AAD06DE01E}" destId="{EACC1589-3316-4544-B9E7-C91DE9CF8FC4}" srcOrd="1" destOrd="0" presId="urn:microsoft.com/office/officeart/2005/8/layout/hierarchy2"/>
    <dgm:cxn modelId="{A42CF2BF-BA61-B74A-8C88-CE92E6A677C8}" srcId="{0295A512-1F99-9246-8D40-0DA4A32D44EF}" destId="{A5EA5D35-BE41-1F4F-92BD-F80B7CA83AF1}" srcOrd="0" destOrd="0" parTransId="{FA439730-AF73-D649-B19D-E7F55D1F58B5}" sibTransId="{E242C6D0-B351-8445-8E92-69F507202558}"/>
    <dgm:cxn modelId="{C6C94BE2-5B18-584A-8DB5-A32B76005928}" srcId="{11B499F1-CE8D-7C4B-ACD0-CE95A70C5B86}" destId="{652064E2-95B6-804E-B5B1-6DA0F5B8CB25}" srcOrd="0" destOrd="0" parTransId="{12BDA284-6C3B-0140-A7EC-07BC20370B47}" sibTransId="{6AEBDA7C-5552-2247-A67C-900648CEC06D}"/>
    <dgm:cxn modelId="{DDDE6199-0C83-8D4F-8089-F9BF516D254D}" type="presOf" srcId="{AA62CE12-E9AF-6B47-865E-3890F26633FD}" destId="{40BD9A80-2932-784B-AB9F-2D0ABA4C360B}" srcOrd="1" destOrd="0" presId="urn:microsoft.com/office/officeart/2005/8/layout/hierarchy2"/>
    <dgm:cxn modelId="{49FBB250-105C-A04E-986A-188610EB994B}" srcId="{E0561B95-F656-5D4B-BBD1-42CC474EC315}" destId="{F5D46CE5-6FA4-D842-AE33-74ABF7C174E5}" srcOrd="0" destOrd="0" parTransId="{5AF6DF3F-EAF1-FF48-9277-6C180FC76BFC}" sibTransId="{1A7116D4-3A52-0E47-9ED0-F31E46DBE2F3}"/>
    <dgm:cxn modelId="{2EA1981B-6FB9-C14E-8E2C-E6BD19267309}" type="presOf" srcId="{ACE2B197-B999-834C-B46B-1B397A3310FC}" destId="{717AE02F-E413-B04E-85FA-0C1318334C07}" srcOrd="0" destOrd="0" presId="urn:microsoft.com/office/officeart/2005/8/layout/hierarchy2"/>
    <dgm:cxn modelId="{A8E4F227-A2D7-984B-B8FB-6D3228F2A9FA}" type="presOf" srcId="{E2685684-3D1B-A042-85E5-76AF7D5292B6}" destId="{1067494A-8C6D-9245-A9E5-1CD33D3057D3}" srcOrd="0" destOrd="0" presId="urn:microsoft.com/office/officeart/2005/8/layout/hierarchy2"/>
    <dgm:cxn modelId="{21C5B5EB-E953-6A48-9C00-08378528365E}" type="presOf" srcId="{37F739D9-9F81-FE47-B505-8179BEDB1007}" destId="{817B3E5A-5004-D349-AB37-D307A4D8C238}" srcOrd="1" destOrd="0" presId="urn:microsoft.com/office/officeart/2005/8/layout/hierarchy2"/>
    <dgm:cxn modelId="{BC016F6B-F2C9-3F4F-A8EB-2CA36A4FB236}" type="presOf" srcId="{705EDA5B-80D5-9244-8D2F-FEC9E67CB081}" destId="{4FE6A011-BBE8-5549-9774-2BF8888EA319}" srcOrd="0" destOrd="0" presId="urn:microsoft.com/office/officeart/2005/8/layout/hierarchy2"/>
    <dgm:cxn modelId="{E4C46D88-C7BF-AA47-85C0-5F220634CCAC}" type="presOf" srcId="{FA439730-AF73-D649-B19D-E7F55D1F58B5}" destId="{4329D942-D836-9B4A-A8FB-9C4C7F8D2194}" srcOrd="0" destOrd="0" presId="urn:microsoft.com/office/officeart/2005/8/layout/hierarchy2"/>
    <dgm:cxn modelId="{3EC0CDD4-B0AF-F540-9DA3-BA968CE3B022}" type="presOf" srcId="{4607FE8F-F00B-1B48-896B-ED6C8D1C0E8A}" destId="{97BE2E36-BFE5-5B42-903B-0DF88861171A}" srcOrd="0" destOrd="0" presId="urn:microsoft.com/office/officeart/2005/8/layout/hierarchy2"/>
    <dgm:cxn modelId="{6DD82BB4-62A5-F545-B9AE-48247B678ECC}" type="presOf" srcId="{A5EA5D35-BE41-1F4F-92BD-F80B7CA83AF1}" destId="{A8CC967A-9C96-6347-B016-91D175838AE5}" srcOrd="0" destOrd="0" presId="urn:microsoft.com/office/officeart/2005/8/layout/hierarchy2"/>
    <dgm:cxn modelId="{875D7421-EE77-D241-AB55-D0E9591A6C4F}" type="presOf" srcId="{E2685684-3D1B-A042-85E5-76AF7D5292B6}" destId="{BBED93A6-CB80-474B-A1C2-7D12370F8011}" srcOrd="1" destOrd="0" presId="urn:microsoft.com/office/officeart/2005/8/layout/hierarchy2"/>
    <dgm:cxn modelId="{8BCF63FA-142B-8F43-901F-A5804BFE913A}" type="presOf" srcId="{99692C79-82C6-534A-8BE6-FDEEE069A025}" destId="{425CA8E7-852C-5341-9269-F7B096D49B98}" srcOrd="0" destOrd="0" presId="urn:microsoft.com/office/officeart/2005/8/layout/hierarchy2"/>
    <dgm:cxn modelId="{3DABC417-C085-9F43-88F3-0D37A73779F8}" type="presOf" srcId="{AA62CE12-E9AF-6B47-865E-3890F26633FD}" destId="{7C1591B8-8201-F242-9E28-DE6C50D26669}" srcOrd="0" destOrd="0" presId="urn:microsoft.com/office/officeart/2005/8/layout/hierarchy2"/>
    <dgm:cxn modelId="{7B117C5E-B85C-8B4B-A9B5-72B0A4BA18B1}" srcId="{11B499F1-CE8D-7C4B-ACD0-CE95A70C5B86}" destId="{71F7550C-9B4E-3C4F-86C8-EA892A1C7B23}" srcOrd="1" destOrd="0" parTransId="{A8595550-D579-044A-A08C-7F2C9C3E99A3}" sibTransId="{C6B35879-3103-D145-BCAC-35BD83512D1A}"/>
    <dgm:cxn modelId="{342582BD-0EC8-DF4A-B918-B7D6AEF45A73}" type="presOf" srcId="{6C1E7011-07EE-4F41-929C-9937DDB05BDA}" destId="{F113391A-78C3-384B-9291-A82559366883}" srcOrd="0" destOrd="0" presId="urn:microsoft.com/office/officeart/2005/8/layout/hierarchy2"/>
    <dgm:cxn modelId="{2CDD4FA9-5A87-EA43-AE78-5D8604E69095}" type="presOf" srcId="{0F066F15-450F-0646-AC05-DEFFF2FCA856}" destId="{35A132C6-184F-C04C-B8C7-866370E092BC}" srcOrd="1" destOrd="0" presId="urn:microsoft.com/office/officeart/2005/8/layout/hierarchy2"/>
    <dgm:cxn modelId="{D19C5F83-8649-CA46-B4D7-08E5E162BE28}" type="presOf" srcId="{573F0C82-F996-8643-B419-2B5D781C636F}" destId="{3E79EC78-6A10-214A-9CC4-7FCDFFD8FF0E}" srcOrd="1" destOrd="0" presId="urn:microsoft.com/office/officeart/2005/8/layout/hierarchy2"/>
    <dgm:cxn modelId="{DD24B7F0-9A2B-5045-95C4-71A9270544FD}" type="presOf" srcId="{4607FE8F-F00B-1B48-896B-ED6C8D1C0E8A}" destId="{11F7BD84-EEC6-664E-9AD1-8DADBFA2C294}" srcOrd="1" destOrd="0" presId="urn:microsoft.com/office/officeart/2005/8/layout/hierarchy2"/>
    <dgm:cxn modelId="{8E802194-6349-3946-9176-9DB82FA3996B}" type="presOf" srcId="{2E867A80-ECB4-8047-8CB2-E693788701AC}" destId="{E20B983E-C31D-DD45-B90F-01D9004B9684}" srcOrd="0" destOrd="0" presId="urn:microsoft.com/office/officeart/2005/8/layout/hierarchy2"/>
    <dgm:cxn modelId="{E39CFAF1-F722-2943-90E2-9FA52319EFEB}" type="presOf" srcId="{71F7550C-9B4E-3C4F-86C8-EA892A1C7B23}" destId="{13B41947-57B3-1846-9606-8334C60EAC69}" srcOrd="0" destOrd="0" presId="urn:microsoft.com/office/officeart/2005/8/layout/hierarchy2"/>
    <dgm:cxn modelId="{574310C5-254B-834F-BC24-4803473B6333}" type="presOf" srcId="{BAAF8149-03FB-C048-8527-1E304BEAA1AB}" destId="{71F0B566-99C9-5448-BC16-CB6A1D35DD79}" srcOrd="1" destOrd="0" presId="urn:microsoft.com/office/officeart/2005/8/layout/hierarchy2"/>
    <dgm:cxn modelId="{9B997E55-259D-A944-B51E-73021B89EE74}" srcId="{ACE2B197-B999-834C-B46B-1B397A3310FC}" destId="{11B499F1-CE8D-7C4B-ACD0-CE95A70C5B86}" srcOrd="0" destOrd="0" parTransId="{E7D79BC2-B8BF-AB4E-BE05-1FC2B1AC6D26}" sibTransId="{5EBEBA5D-5014-4A4C-A101-406682F950B2}"/>
    <dgm:cxn modelId="{7E26F262-97D7-C04D-8EAE-E644A9137DEC}" type="presOf" srcId="{A392E465-0A31-0448-9449-83271D2F70BF}" destId="{9E23078E-9F12-A547-A659-37D2677BB14F}" srcOrd="0" destOrd="0" presId="urn:microsoft.com/office/officeart/2005/8/layout/hierarchy2"/>
    <dgm:cxn modelId="{B8F0215A-F469-BB4C-B083-3C5583961262}" type="presOf" srcId="{12BDA284-6C3B-0140-A7EC-07BC20370B47}" destId="{2D3BE24B-1C4D-6A40-936D-8120F115F2F3}" srcOrd="0" destOrd="0" presId="urn:microsoft.com/office/officeart/2005/8/layout/hierarchy2"/>
    <dgm:cxn modelId="{09C6B09C-F018-AB44-8F85-44328FE4AD1D}" type="presOf" srcId="{294F42D3-4A22-7640-94E5-414D687BB804}" destId="{D0D00CDD-0093-F140-AC56-99389CE7DC27}" srcOrd="0" destOrd="0" presId="urn:microsoft.com/office/officeart/2005/8/layout/hierarchy2"/>
    <dgm:cxn modelId="{DAF47CB7-6EB5-5140-B2FE-6046C3C309FF}" type="presParOf" srcId="{717AE02F-E413-B04E-85FA-0C1318334C07}" destId="{0B852673-56F6-4841-8D81-EB9129295D5C}" srcOrd="0" destOrd="0" presId="urn:microsoft.com/office/officeart/2005/8/layout/hierarchy2"/>
    <dgm:cxn modelId="{F93866BE-80AF-8844-B687-1CFFDBFB2673}" type="presParOf" srcId="{0B852673-56F6-4841-8D81-EB9129295D5C}" destId="{FD9DCFEC-30A4-7245-A287-C08A86609CB2}" srcOrd="0" destOrd="0" presId="urn:microsoft.com/office/officeart/2005/8/layout/hierarchy2"/>
    <dgm:cxn modelId="{0C927BF1-0828-8546-8325-2D07FEE0095A}" type="presParOf" srcId="{0B852673-56F6-4841-8D81-EB9129295D5C}" destId="{17BF0800-0479-8C4C-AFE7-165A01BB29A9}" srcOrd="1" destOrd="0" presId="urn:microsoft.com/office/officeart/2005/8/layout/hierarchy2"/>
    <dgm:cxn modelId="{7D9BD195-7F48-D340-B344-E7DA59D58282}" type="presParOf" srcId="{17BF0800-0479-8C4C-AFE7-165A01BB29A9}" destId="{2D3BE24B-1C4D-6A40-936D-8120F115F2F3}" srcOrd="0" destOrd="0" presId="urn:microsoft.com/office/officeart/2005/8/layout/hierarchy2"/>
    <dgm:cxn modelId="{3B651137-7299-5B4B-8BEA-6D8BB199C53B}" type="presParOf" srcId="{2D3BE24B-1C4D-6A40-936D-8120F115F2F3}" destId="{F6FCBD91-3C26-E242-9837-D0F6BC7D4BA2}" srcOrd="0" destOrd="0" presId="urn:microsoft.com/office/officeart/2005/8/layout/hierarchy2"/>
    <dgm:cxn modelId="{7CF4F7D6-C632-F14F-BF06-3347EA2F1040}" type="presParOf" srcId="{17BF0800-0479-8C4C-AFE7-165A01BB29A9}" destId="{2EC2F33D-AA9B-8F46-A9A2-96EBD6637AFD}" srcOrd="1" destOrd="0" presId="urn:microsoft.com/office/officeart/2005/8/layout/hierarchy2"/>
    <dgm:cxn modelId="{464D71C1-135B-D64F-A802-7E3E90EB7183}" type="presParOf" srcId="{2EC2F33D-AA9B-8F46-A9A2-96EBD6637AFD}" destId="{091A929A-ED6D-B847-8DC5-B210530F16B8}" srcOrd="0" destOrd="0" presId="urn:microsoft.com/office/officeart/2005/8/layout/hierarchy2"/>
    <dgm:cxn modelId="{D8917394-9980-ED4D-BFC9-6248E57F333B}" type="presParOf" srcId="{2EC2F33D-AA9B-8F46-A9A2-96EBD6637AFD}" destId="{64C363CA-5ED5-1147-A76A-202146A48C59}" srcOrd="1" destOrd="0" presId="urn:microsoft.com/office/officeart/2005/8/layout/hierarchy2"/>
    <dgm:cxn modelId="{CB8D3663-4DAF-964C-8698-86E97417444B}" type="presParOf" srcId="{64C363CA-5ED5-1147-A76A-202146A48C59}" destId="{10724A3C-052E-3849-83E2-2146396D7329}" srcOrd="0" destOrd="0" presId="urn:microsoft.com/office/officeart/2005/8/layout/hierarchy2"/>
    <dgm:cxn modelId="{7D18EA6B-ECC7-AA49-8553-EBA0F099504F}" type="presParOf" srcId="{10724A3C-052E-3849-83E2-2146396D7329}" destId="{817B3E5A-5004-D349-AB37-D307A4D8C238}" srcOrd="0" destOrd="0" presId="urn:microsoft.com/office/officeart/2005/8/layout/hierarchy2"/>
    <dgm:cxn modelId="{9DC9ABDA-D411-BA4F-B4C3-E309A4627966}" type="presParOf" srcId="{64C363CA-5ED5-1147-A76A-202146A48C59}" destId="{75125510-DB2F-6449-8701-16204E18F194}" srcOrd="1" destOrd="0" presId="urn:microsoft.com/office/officeart/2005/8/layout/hierarchy2"/>
    <dgm:cxn modelId="{4D231A90-6FD6-5E47-860E-871746B87741}" type="presParOf" srcId="{75125510-DB2F-6449-8701-16204E18F194}" destId="{8725F514-E69B-7145-AB7E-7F708E1BAEE1}" srcOrd="0" destOrd="0" presId="urn:microsoft.com/office/officeart/2005/8/layout/hierarchy2"/>
    <dgm:cxn modelId="{FAF2A81B-F2BB-A24C-8D04-7A8142EC128B}" type="presParOf" srcId="{75125510-DB2F-6449-8701-16204E18F194}" destId="{46DC9CD3-23DC-664C-9629-2EE7014F4F68}" srcOrd="1" destOrd="0" presId="urn:microsoft.com/office/officeart/2005/8/layout/hierarchy2"/>
    <dgm:cxn modelId="{839DCF45-32FB-A642-9200-BCBF369B4A50}" type="presParOf" srcId="{46DC9CD3-23DC-664C-9629-2EE7014F4F68}" destId="{4329D942-D836-9B4A-A8FB-9C4C7F8D2194}" srcOrd="0" destOrd="0" presId="urn:microsoft.com/office/officeart/2005/8/layout/hierarchy2"/>
    <dgm:cxn modelId="{F5DCBD85-49F4-AE4C-95B7-4170119B9DB0}" type="presParOf" srcId="{4329D942-D836-9B4A-A8FB-9C4C7F8D2194}" destId="{2C8F5C9E-38DD-7848-A904-81B72C3353CF}" srcOrd="0" destOrd="0" presId="urn:microsoft.com/office/officeart/2005/8/layout/hierarchy2"/>
    <dgm:cxn modelId="{92495230-3BB7-2840-B2B7-D105D894EB75}" type="presParOf" srcId="{46DC9CD3-23DC-664C-9629-2EE7014F4F68}" destId="{B2CD5170-55A2-C14C-B47A-D82E7B2E6125}" srcOrd="1" destOrd="0" presId="urn:microsoft.com/office/officeart/2005/8/layout/hierarchy2"/>
    <dgm:cxn modelId="{B5B997F1-CF4E-8144-A357-58A69BC71176}" type="presParOf" srcId="{B2CD5170-55A2-C14C-B47A-D82E7B2E6125}" destId="{A8CC967A-9C96-6347-B016-91D175838AE5}" srcOrd="0" destOrd="0" presId="urn:microsoft.com/office/officeart/2005/8/layout/hierarchy2"/>
    <dgm:cxn modelId="{90EA8973-26B9-2942-AC5F-3E24FE39A2C7}" type="presParOf" srcId="{B2CD5170-55A2-C14C-B47A-D82E7B2E6125}" destId="{CA2545A1-8D47-F641-9CDD-752209E1375B}" srcOrd="1" destOrd="0" presId="urn:microsoft.com/office/officeart/2005/8/layout/hierarchy2"/>
    <dgm:cxn modelId="{F8044511-E2CB-324C-AE80-7314A66464CF}" type="presParOf" srcId="{CA2545A1-8D47-F641-9CDD-752209E1375B}" destId="{9E23078E-9F12-A547-A659-37D2677BB14F}" srcOrd="0" destOrd="0" presId="urn:microsoft.com/office/officeart/2005/8/layout/hierarchy2"/>
    <dgm:cxn modelId="{8676488C-D117-B94C-B10E-4A9CE8B9E502}" type="presParOf" srcId="{9E23078E-9F12-A547-A659-37D2677BB14F}" destId="{66864E9F-EAAC-F749-BFD4-FFCEE4309835}" srcOrd="0" destOrd="0" presId="urn:microsoft.com/office/officeart/2005/8/layout/hierarchy2"/>
    <dgm:cxn modelId="{BF85D78C-7CC2-C349-B41A-AC41FCA4234B}" type="presParOf" srcId="{CA2545A1-8D47-F641-9CDD-752209E1375B}" destId="{23394765-A087-0F42-B6D4-8DB8CFF3DDCD}" srcOrd="1" destOrd="0" presId="urn:microsoft.com/office/officeart/2005/8/layout/hierarchy2"/>
    <dgm:cxn modelId="{12792474-3AEA-BA49-91BF-D33F8519F26E}" type="presParOf" srcId="{23394765-A087-0F42-B6D4-8DB8CFF3DDCD}" destId="{1E48A848-AC2B-874C-A506-919C1CBBEB34}" srcOrd="0" destOrd="0" presId="urn:microsoft.com/office/officeart/2005/8/layout/hierarchy2"/>
    <dgm:cxn modelId="{DC42B10E-8098-8548-922D-4BD2849381D7}" type="presParOf" srcId="{23394765-A087-0F42-B6D4-8DB8CFF3DDCD}" destId="{525C2981-E6A9-5B40-B8F6-A836D1DA7A67}" srcOrd="1" destOrd="0" presId="urn:microsoft.com/office/officeart/2005/8/layout/hierarchy2"/>
    <dgm:cxn modelId="{DC474F8F-F09F-C84F-B184-09E16C6D19C9}" type="presParOf" srcId="{CA2545A1-8D47-F641-9CDD-752209E1375B}" destId="{E20B983E-C31D-DD45-B90F-01D9004B9684}" srcOrd="2" destOrd="0" presId="urn:microsoft.com/office/officeart/2005/8/layout/hierarchy2"/>
    <dgm:cxn modelId="{75D7E817-9422-E949-BAE1-3498B3E1565F}" type="presParOf" srcId="{E20B983E-C31D-DD45-B90F-01D9004B9684}" destId="{852B7640-FCF7-7E41-AEAE-06C8D518073E}" srcOrd="0" destOrd="0" presId="urn:microsoft.com/office/officeart/2005/8/layout/hierarchy2"/>
    <dgm:cxn modelId="{F4C0AC0E-FE5A-D444-B979-DD5C9AA5702C}" type="presParOf" srcId="{CA2545A1-8D47-F641-9CDD-752209E1375B}" destId="{B442A466-50CE-E84D-8370-BB12209151CD}" srcOrd="3" destOrd="0" presId="urn:microsoft.com/office/officeart/2005/8/layout/hierarchy2"/>
    <dgm:cxn modelId="{99DE6323-B963-FF4C-907C-CDDBD2DA6860}" type="presParOf" srcId="{B442A466-50CE-E84D-8370-BB12209151CD}" destId="{775D2096-FAF6-F44C-B400-E40A62BF2116}" srcOrd="0" destOrd="0" presId="urn:microsoft.com/office/officeart/2005/8/layout/hierarchy2"/>
    <dgm:cxn modelId="{1EC8D694-4098-F145-AAE0-43E94FF3C526}" type="presParOf" srcId="{B442A466-50CE-E84D-8370-BB12209151CD}" destId="{497B41FD-2238-9449-AB7F-C77A2FBF30D1}" srcOrd="1" destOrd="0" presId="urn:microsoft.com/office/officeart/2005/8/layout/hierarchy2"/>
    <dgm:cxn modelId="{498C1B65-4BEA-4946-B900-7F99D49819A5}" type="presParOf" srcId="{46DC9CD3-23DC-664C-9629-2EE7014F4F68}" destId="{1067494A-8C6D-9245-A9E5-1CD33D3057D3}" srcOrd="2" destOrd="0" presId="urn:microsoft.com/office/officeart/2005/8/layout/hierarchy2"/>
    <dgm:cxn modelId="{240E28D6-2542-4945-8C87-8E56DDE21B9B}" type="presParOf" srcId="{1067494A-8C6D-9245-A9E5-1CD33D3057D3}" destId="{BBED93A6-CB80-474B-A1C2-7D12370F8011}" srcOrd="0" destOrd="0" presId="urn:microsoft.com/office/officeart/2005/8/layout/hierarchy2"/>
    <dgm:cxn modelId="{C4A873F9-8565-E64E-8048-572A755426A5}" type="presParOf" srcId="{46DC9CD3-23DC-664C-9629-2EE7014F4F68}" destId="{C2358649-D942-C84D-BD84-9AE69336F6C3}" srcOrd="3" destOrd="0" presId="urn:microsoft.com/office/officeart/2005/8/layout/hierarchy2"/>
    <dgm:cxn modelId="{A4304657-80AF-1140-88FC-CEB112E49D37}" type="presParOf" srcId="{C2358649-D942-C84D-BD84-9AE69336F6C3}" destId="{D2B52EC7-27C2-2E40-A972-51165F3F0625}" srcOrd="0" destOrd="0" presId="urn:microsoft.com/office/officeart/2005/8/layout/hierarchy2"/>
    <dgm:cxn modelId="{738E4E6A-1D2A-4B4F-BE87-4FB46ACFEF5A}" type="presParOf" srcId="{C2358649-D942-C84D-BD84-9AE69336F6C3}" destId="{39E99316-0020-3E4A-B7EB-AC9D531BF48F}" srcOrd="1" destOrd="0" presId="urn:microsoft.com/office/officeart/2005/8/layout/hierarchy2"/>
    <dgm:cxn modelId="{EC847997-66D0-C44F-A52A-601FE9E85714}" type="presParOf" srcId="{39E99316-0020-3E4A-B7EB-AC9D531BF48F}" destId="{2714909B-19A7-4241-804D-06D85794F1AF}" srcOrd="0" destOrd="0" presId="urn:microsoft.com/office/officeart/2005/8/layout/hierarchy2"/>
    <dgm:cxn modelId="{E616646C-BE6A-4B44-BF57-25FCABDF343D}" type="presParOf" srcId="{2714909B-19A7-4241-804D-06D85794F1AF}" destId="{12450806-1943-1746-BC83-28C76C854F90}" srcOrd="0" destOrd="0" presId="urn:microsoft.com/office/officeart/2005/8/layout/hierarchy2"/>
    <dgm:cxn modelId="{CB4D9AA3-4395-0E48-A7EA-B99E1D42C71C}" type="presParOf" srcId="{39E99316-0020-3E4A-B7EB-AC9D531BF48F}" destId="{217DD891-9B5E-0745-8807-02BDB397FDE1}" srcOrd="1" destOrd="0" presId="urn:microsoft.com/office/officeart/2005/8/layout/hierarchy2"/>
    <dgm:cxn modelId="{5D2A04E7-9617-6244-BF15-AD8BCE6B2946}" type="presParOf" srcId="{217DD891-9B5E-0745-8807-02BDB397FDE1}" destId="{D0D00CDD-0093-F140-AC56-99389CE7DC27}" srcOrd="0" destOrd="0" presId="urn:microsoft.com/office/officeart/2005/8/layout/hierarchy2"/>
    <dgm:cxn modelId="{408AF8EE-68F1-4049-80CF-037782C2C22F}" type="presParOf" srcId="{217DD891-9B5E-0745-8807-02BDB397FDE1}" destId="{00A10FB6-FDC7-B14B-AEA3-ADB5BA2D71FD}" srcOrd="1" destOrd="0" presId="urn:microsoft.com/office/officeart/2005/8/layout/hierarchy2"/>
    <dgm:cxn modelId="{CAA13357-30CB-DF4C-8B35-7B11D08F505B}" type="presParOf" srcId="{39E99316-0020-3E4A-B7EB-AC9D531BF48F}" destId="{089C5A72-E7BE-E94B-8968-C67CE54A77AB}" srcOrd="2" destOrd="0" presId="urn:microsoft.com/office/officeart/2005/8/layout/hierarchy2"/>
    <dgm:cxn modelId="{2FF014EB-AD4B-AA42-9867-7AF993841227}" type="presParOf" srcId="{089C5A72-E7BE-E94B-8968-C67CE54A77AB}" destId="{B8888F96-56FE-3B43-B7D0-D38036579073}" srcOrd="0" destOrd="0" presId="urn:microsoft.com/office/officeart/2005/8/layout/hierarchy2"/>
    <dgm:cxn modelId="{B3D69857-68B3-4C4E-90BF-FBF9A752CD9D}" type="presParOf" srcId="{39E99316-0020-3E4A-B7EB-AC9D531BF48F}" destId="{F0FC9A33-F93B-B64E-B06D-130B8E3AD56D}" srcOrd="3" destOrd="0" presId="urn:microsoft.com/office/officeart/2005/8/layout/hierarchy2"/>
    <dgm:cxn modelId="{AA5739A1-161F-784C-8BDE-493F3E52FFBF}" type="presParOf" srcId="{F0FC9A33-F93B-B64E-B06D-130B8E3AD56D}" destId="{4F03A6B2-6A0C-D143-BC5E-8705468845E8}" srcOrd="0" destOrd="0" presId="urn:microsoft.com/office/officeart/2005/8/layout/hierarchy2"/>
    <dgm:cxn modelId="{7FD1C74E-8D21-7442-9E4B-9742CFA46680}" type="presParOf" srcId="{F0FC9A33-F93B-B64E-B06D-130B8E3AD56D}" destId="{E9650038-E401-F84C-A7F6-3E286DC10D01}" srcOrd="1" destOrd="0" presId="urn:microsoft.com/office/officeart/2005/8/layout/hierarchy2"/>
    <dgm:cxn modelId="{B9D62AD1-2BE8-FD44-A3D5-3CDD3F38A661}" type="presParOf" srcId="{39E99316-0020-3E4A-B7EB-AC9D531BF48F}" destId="{97BE2E36-BFE5-5B42-903B-0DF88861171A}" srcOrd="4" destOrd="0" presId="urn:microsoft.com/office/officeart/2005/8/layout/hierarchy2"/>
    <dgm:cxn modelId="{2B76A856-2706-5542-9D4A-6FE8CF05CDCE}" type="presParOf" srcId="{97BE2E36-BFE5-5B42-903B-0DF88861171A}" destId="{11F7BD84-EEC6-664E-9AD1-8DADBFA2C294}" srcOrd="0" destOrd="0" presId="urn:microsoft.com/office/officeart/2005/8/layout/hierarchy2"/>
    <dgm:cxn modelId="{4D472494-1724-2B42-84E8-0A733F0F5E28}" type="presParOf" srcId="{39E99316-0020-3E4A-B7EB-AC9D531BF48F}" destId="{912E34F5-588C-3F44-8511-6FCDE4880085}" srcOrd="5" destOrd="0" presId="urn:microsoft.com/office/officeart/2005/8/layout/hierarchy2"/>
    <dgm:cxn modelId="{5E9448AC-2494-574C-BF8E-1DC734243709}" type="presParOf" srcId="{912E34F5-588C-3F44-8511-6FCDE4880085}" destId="{0B5FF04B-1569-7D41-A195-68082FC8CDE6}" srcOrd="0" destOrd="0" presId="urn:microsoft.com/office/officeart/2005/8/layout/hierarchy2"/>
    <dgm:cxn modelId="{DEA74017-9CF3-DF4E-96FC-5CADE21421AA}" type="presParOf" srcId="{912E34F5-588C-3F44-8511-6FCDE4880085}" destId="{51E332D5-FDCD-CA4F-A4D6-EF7189A5EC27}" srcOrd="1" destOrd="0" presId="urn:microsoft.com/office/officeart/2005/8/layout/hierarchy2"/>
    <dgm:cxn modelId="{FC92BCBE-FEDC-A34F-A3CD-A1472251AC0E}" type="presParOf" srcId="{64C363CA-5ED5-1147-A76A-202146A48C59}" destId="{CAD6EDB4-61BD-5B4A-B656-F87EE6F211DE}" srcOrd="2" destOrd="0" presId="urn:microsoft.com/office/officeart/2005/8/layout/hierarchy2"/>
    <dgm:cxn modelId="{460F4502-A574-D946-A4E1-35A4E88B163D}" type="presParOf" srcId="{CAD6EDB4-61BD-5B4A-B656-F87EE6F211DE}" destId="{BA103A9C-E342-D445-AEE4-F75F04F3EB2E}" srcOrd="0" destOrd="0" presId="urn:microsoft.com/office/officeart/2005/8/layout/hierarchy2"/>
    <dgm:cxn modelId="{6FADF1B3-FC67-E349-92F9-2D5330504F26}" type="presParOf" srcId="{64C363CA-5ED5-1147-A76A-202146A48C59}" destId="{36320922-FC05-964F-9A7E-09297D1C26FC}" srcOrd="3" destOrd="0" presId="urn:microsoft.com/office/officeart/2005/8/layout/hierarchy2"/>
    <dgm:cxn modelId="{E32609DD-EB9E-134F-AB33-DA4ED297D292}" type="presParOf" srcId="{36320922-FC05-964F-9A7E-09297D1C26FC}" destId="{764B9724-B3DF-6042-85AF-EF560AF4C3D5}" srcOrd="0" destOrd="0" presId="urn:microsoft.com/office/officeart/2005/8/layout/hierarchy2"/>
    <dgm:cxn modelId="{86028E3A-49A6-2941-87A4-D1E239193014}" type="presParOf" srcId="{36320922-FC05-964F-9A7E-09297D1C26FC}" destId="{3F316FED-DD79-AE45-ABB3-99E67BC11B0C}" srcOrd="1" destOrd="0" presId="urn:microsoft.com/office/officeart/2005/8/layout/hierarchy2"/>
    <dgm:cxn modelId="{094F8BBC-73C6-F648-8EF0-D928B083E37D}" type="presParOf" srcId="{3F316FED-DD79-AE45-ABB3-99E67BC11B0C}" destId="{7C1591B8-8201-F242-9E28-DE6C50D26669}" srcOrd="0" destOrd="0" presId="urn:microsoft.com/office/officeart/2005/8/layout/hierarchy2"/>
    <dgm:cxn modelId="{9CD88311-1053-DD4F-B554-4ED7BB960869}" type="presParOf" srcId="{7C1591B8-8201-F242-9E28-DE6C50D26669}" destId="{40BD9A80-2932-784B-AB9F-2D0ABA4C360B}" srcOrd="0" destOrd="0" presId="urn:microsoft.com/office/officeart/2005/8/layout/hierarchy2"/>
    <dgm:cxn modelId="{C80FCCF0-F104-3C4B-924B-89FDE9596257}" type="presParOf" srcId="{3F316FED-DD79-AE45-ABB3-99E67BC11B0C}" destId="{C1AC97F2-B391-8A4E-8BB7-EFD413B58AE2}" srcOrd="1" destOrd="0" presId="urn:microsoft.com/office/officeart/2005/8/layout/hierarchy2"/>
    <dgm:cxn modelId="{B1CD25B7-D549-C347-A246-3996D84F26CF}" type="presParOf" srcId="{C1AC97F2-B391-8A4E-8BB7-EFD413B58AE2}" destId="{0C6DA602-F0E0-CA43-B016-FC7EB3EF4022}" srcOrd="0" destOrd="0" presId="urn:microsoft.com/office/officeart/2005/8/layout/hierarchy2"/>
    <dgm:cxn modelId="{CB6664A0-91E8-6245-ADDB-814E8EE66641}" type="presParOf" srcId="{C1AC97F2-B391-8A4E-8BB7-EFD413B58AE2}" destId="{A20617F9-5B51-CF4D-A4EA-E381BD0CCC58}" srcOrd="1" destOrd="0" presId="urn:microsoft.com/office/officeart/2005/8/layout/hierarchy2"/>
    <dgm:cxn modelId="{3445C89D-0C14-FB4B-B7CF-B287124DF888}" type="presParOf" srcId="{A20617F9-5B51-CF4D-A4EA-E381BD0CCC58}" destId="{2F1BFDEA-B49F-8142-8A86-42BE8CAABF78}" srcOrd="0" destOrd="0" presId="urn:microsoft.com/office/officeart/2005/8/layout/hierarchy2"/>
    <dgm:cxn modelId="{3ADE41DD-A486-EC4D-AFF2-8BF33B848A61}" type="presParOf" srcId="{2F1BFDEA-B49F-8142-8A86-42BE8CAABF78}" destId="{42850BAE-E65E-2648-AD7E-E93ABF4592BA}" srcOrd="0" destOrd="0" presId="urn:microsoft.com/office/officeart/2005/8/layout/hierarchy2"/>
    <dgm:cxn modelId="{9D01A406-B2CE-974E-8FAA-394B734454F3}" type="presParOf" srcId="{A20617F9-5B51-CF4D-A4EA-E381BD0CCC58}" destId="{255BD6EF-C8E5-C749-94A9-89579D4CD287}" srcOrd="1" destOrd="0" presId="urn:microsoft.com/office/officeart/2005/8/layout/hierarchy2"/>
    <dgm:cxn modelId="{5AC1D9A8-9445-4F4F-9463-AAA56E633185}" type="presParOf" srcId="{255BD6EF-C8E5-C749-94A9-89579D4CD287}" destId="{F113391A-78C3-384B-9291-A82559366883}" srcOrd="0" destOrd="0" presId="urn:microsoft.com/office/officeart/2005/8/layout/hierarchy2"/>
    <dgm:cxn modelId="{7B0161E4-295B-8E42-BD18-4BE307DE9183}" type="presParOf" srcId="{255BD6EF-C8E5-C749-94A9-89579D4CD287}" destId="{90FC44DC-51A8-9C46-9757-6AB26FB802D1}" srcOrd="1" destOrd="0" presId="urn:microsoft.com/office/officeart/2005/8/layout/hierarchy2"/>
    <dgm:cxn modelId="{6A7E057B-FEFA-554D-A553-7F545DDE5356}" type="presParOf" srcId="{3F316FED-DD79-AE45-ABB3-99E67BC11B0C}" destId="{425CA8E7-852C-5341-9269-F7B096D49B98}" srcOrd="2" destOrd="0" presId="urn:microsoft.com/office/officeart/2005/8/layout/hierarchy2"/>
    <dgm:cxn modelId="{D8860BCB-9F5D-B149-8FE7-D2CD0C400470}" type="presParOf" srcId="{425CA8E7-852C-5341-9269-F7B096D49B98}" destId="{8E79B75A-D795-5244-A939-39269C2D84A3}" srcOrd="0" destOrd="0" presId="urn:microsoft.com/office/officeart/2005/8/layout/hierarchy2"/>
    <dgm:cxn modelId="{BE81B904-2D04-DA44-AD4C-72872B0B10A0}" type="presParOf" srcId="{3F316FED-DD79-AE45-ABB3-99E67BC11B0C}" destId="{0220B13C-BB18-B841-8300-3DF0EEE0A7B8}" srcOrd="3" destOrd="0" presId="urn:microsoft.com/office/officeart/2005/8/layout/hierarchy2"/>
    <dgm:cxn modelId="{E0CCF19D-3F76-2147-99B7-5C88EBDA8C24}" type="presParOf" srcId="{0220B13C-BB18-B841-8300-3DF0EEE0A7B8}" destId="{72839F08-0797-D347-8F3D-131A01BF79DE}" srcOrd="0" destOrd="0" presId="urn:microsoft.com/office/officeart/2005/8/layout/hierarchy2"/>
    <dgm:cxn modelId="{1D8C7730-ED9D-4948-A092-CB75A2B78B9C}" type="presParOf" srcId="{0220B13C-BB18-B841-8300-3DF0EEE0A7B8}" destId="{9FDEB9CC-14A8-324F-958C-616926FD7909}" srcOrd="1" destOrd="0" presId="urn:microsoft.com/office/officeart/2005/8/layout/hierarchy2"/>
    <dgm:cxn modelId="{FBD974BB-54E2-D54C-A6AB-B065F0E4744E}" type="presParOf" srcId="{9FDEB9CC-14A8-324F-958C-616926FD7909}" destId="{48DE379F-FF87-9542-B1B5-C5ED4D982455}" srcOrd="0" destOrd="0" presId="urn:microsoft.com/office/officeart/2005/8/layout/hierarchy2"/>
    <dgm:cxn modelId="{E1FDBA76-2D47-144D-A97F-809E40DA5A8A}" type="presParOf" srcId="{48DE379F-FF87-9542-B1B5-C5ED4D982455}" destId="{D792358C-223B-2040-BBBB-654845AC3E3B}" srcOrd="0" destOrd="0" presId="urn:microsoft.com/office/officeart/2005/8/layout/hierarchy2"/>
    <dgm:cxn modelId="{A331A0D1-9ED6-6642-9E2F-07DF71BEF214}" type="presParOf" srcId="{9FDEB9CC-14A8-324F-958C-616926FD7909}" destId="{6865DA00-CBEB-2A46-950D-6F7E59811355}" srcOrd="1" destOrd="0" presId="urn:microsoft.com/office/officeart/2005/8/layout/hierarchy2"/>
    <dgm:cxn modelId="{F1CBAACF-9CC5-3344-B790-C84C55A15550}" type="presParOf" srcId="{6865DA00-CBEB-2A46-950D-6F7E59811355}" destId="{6FD87BC7-5715-4D4E-B569-4FDB93641B13}" srcOrd="0" destOrd="0" presId="urn:microsoft.com/office/officeart/2005/8/layout/hierarchy2"/>
    <dgm:cxn modelId="{A971DEA8-2518-A144-AC03-DF417CF2712D}" type="presParOf" srcId="{6865DA00-CBEB-2A46-950D-6F7E59811355}" destId="{AF37086C-D409-E94B-B1D8-29795FDEEE5E}" srcOrd="1" destOrd="0" presId="urn:microsoft.com/office/officeart/2005/8/layout/hierarchy2"/>
    <dgm:cxn modelId="{B862F3E4-5ED2-4440-B532-278DE57B8EBA}" type="presParOf" srcId="{17BF0800-0479-8C4C-AFE7-165A01BB29A9}" destId="{7CD3B0C7-D0D3-8444-AB61-258CF17DABDB}" srcOrd="2" destOrd="0" presId="urn:microsoft.com/office/officeart/2005/8/layout/hierarchy2"/>
    <dgm:cxn modelId="{44E46DBE-104F-724E-9E52-604D38A4D631}" type="presParOf" srcId="{7CD3B0C7-D0D3-8444-AB61-258CF17DABDB}" destId="{35263E9D-172C-8749-8EFD-2450008FAEAC}" srcOrd="0" destOrd="0" presId="urn:microsoft.com/office/officeart/2005/8/layout/hierarchy2"/>
    <dgm:cxn modelId="{A4CB1CD2-41F1-744B-A4DD-FE05835C72B9}" type="presParOf" srcId="{17BF0800-0479-8C4C-AFE7-165A01BB29A9}" destId="{BA11E685-46F1-6047-9788-7F8B06B0D25E}" srcOrd="3" destOrd="0" presId="urn:microsoft.com/office/officeart/2005/8/layout/hierarchy2"/>
    <dgm:cxn modelId="{1417AE18-F3FE-3D42-9299-337E73F0727E}" type="presParOf" srcId="{BA11E685-46F1-6047-9788-7F8B06B0D25E}" destId="{13B41947-57B3-1846-9606-8334C60EAC69}" srcOrd="0" destOrd="0" presId="urn:microsoft.com/office/officeart/2005/8/layout/hierarchy2"/>
    <dgm:cxn modelId="{997E394B-A362-EA48-87CD-48946A5ACA19}" type="presParOf" srcId="{BA11E685-46F1-6047-9788-7F8B06B0D25E}" destId="{C5D1251B-493B-EE48-A9B4-C92093506FD4}" srcOrd="1" destOrd="0" presId="urn:microsoft.com/office/officeart/2005/8/layout/hierarchy2"/>
    <dgm:cxn modelId="{0A40576A-4534-4642-8320-4A44613FFCEA}" type="presParOf" srcId="{C5D1251B-493B-EE48-A9B4-C92093506FD4}" destId="{DE4BAA51-F23B-9248-B4EE-3015FEB0491D}" srcOrd="0" destOrd="0" presId="urn:microsoft.com/office/officeart/2005/8/layout/hierarchy2"/>
    <dgm:cxn modelId="{0E7F6A2B-228B-B444-8A9F-4329FCC18016}" type="presParOf" srcId="{DE4BAA51-F23B-9248-B4EE-3015FEB0491D}" destId="{B1A6633C-9AAF-2946-BAE5-A9CD1F3DD1F2}" srcOrd="0" destOrd="0" presId="urn:microsoft.com/office/officeart/2005/8/layout/hierarchy2"/>
    <dgm:cxn modelId="{58FAB64C-424A-E34B-9C7F-53E3A804B8BB}" type="presParOf" srcId="{C5D1251B-493B-EE48-A9B4-C92093506FD4}" destId="{D7282C1D-E071-124F-8664-97B02630D1BF}" srcOrd="1" destOrd="0" presId="urn:microsoft.com/office/officeart/2005/8/layout/hierarchy2"/>
    <dgm:cxn modelId="{A18E8DF9-B3C1-BD40-9715-3CE85A843378}" type="presParOf" srcId="{D7282C1D-E071-124F-8664-97B02630D1BF}" destId="{B15BA981-5AE4-534E-A37C-BD595A31068F}" srcOrd="0" destOrd="0" presId="urn:microsoft.com/office/officeart/2005/8/layout/hierarchy2"/>
    <dgm:cxn modelId="{7CF55667-8EBD-9245-ADC3-44085970B2CB}" type="presParOf" srcId="{D7282C1D-E071-124F-8664-97B02630D1BF}" destId="{D1161FD9-BB6E-F24A-90A8-4D7C3DBE85DA}" srcOrd="1" destOrd="0" presId="urn:microsoft.com/office/officeart/2005/8/layout/hierarchy2"/>
    <dgm:cxn modelId="{5588CA74-0E79-B049-840E-477BDBF9D94F}" type="presParOf" srcId="{D1161FD9-BB6E-F24A-90A8-4D7C3DBE85DA}" destId="{ACC88232-95F2-574A-8109-61D8978FECCD}" srcOrd="0" destOrd="0" presId="urn:microsoft.com/office/officeart/2005/8/layout/hierarchy2"/>
    <dgm:cxn modelId="{C96A5534-E216-C345-A4AC-CF012377860F}" type="presParOf" srcId="{ACC88232-95F2-574A-8109-61D8978FECCD}" destId="{EC81A7A6-4968-4D4A-8762-F43DF8296976}" srcOrd="0" destOrd="0" presId="urn:microsoft.com/office/officeart/2005/8/layout/hierarchy2"/>
    <dgm:cxn modelId="{BF01A95B-9305-F949-8E16-FB32999ED19A}" type="presParOf" srcId="{D1161FD9-BB6E-F24A-90A8-4D7C3DBE85DA}" destId="{4D018A75-64EA-0D4F-A0EA-C38BC1B6D86B}" srcOrd="1" destOrd="0" presId="urn:microsoft.com/office/officeart/2005/8/layout/hierarchy2"/>
    <dgm:cxn modelId="{A884BFAB-54DF-D445-BD68-EA238FE5DCD4}" type="presParOf" srcId="{4D018A75-64EA-0D4F-A0EA-C38BC1B6D86B}" destId="{A42266A7-F7BC-8046-9F12-A95948DA79C6}" srcOrd="0" destOrd="0" presId="urn:microsoft.com/office/officeart/2005/8/layout/hierarchy2"/>
    <dgm:cxn modelId="{85B86BE0-3E42-E049-9557-5CC221A31DCB}" type="presParOf" srcId="{4D018A75-64EA-0D4F-A0EA-C38BC1B6D86B}" destId="{5BE6EB95-F6F0-4545-8F1E-F12BE1A5A503}" srcOrd="1" destOrd="0" presId="urn:microsoft.com/office/officeart/2005/8/layout/hierarchy2"/>
    <dgm:cxn modelId="{8CA8B0B2-AF76-DC4E-97DA-F5E23564B817}" type="presParOf" srcId="{5BE6EB95-F6F0-4545-8F1E-F12BE1A5A503}" destId="{388E2B48-B5BA-0440-B02D-B2C345DE3E2B}" srcOrd="0" destOrd="0" presId="urn:microsoft.com/office/officeart/2005/8/layout/hierarchy2"/>
    <dgm:cxn modelId="{C01E7E66-9970-3E42-A98D-DED293662348}" type="presParOf" srcId="{388E2B48-B5BA-0440-B02D-B2C345DE3E2B}" destId="{6D3338A4-603B-944D-872D-AFEF21F81AFE}" srcOrd="0" destOrd="0" presId="urn:microsoft.com/office/officeart/2005/8/layout/hierarchy2"/>
    <dgm:cxn modelId="{B2BE1D8E-477C-0049-9C8D-8D7A705B7D4E}" type="presParOf" srcId="{5BE6EB95-F6F0-4545-8F1E-F12BE1A5A503}" destId="{5D32ABE4-98A2-8A4F-8BC8-7A8C05DB02BF}" srcOrd="1" destOrd="0" presId="urn:microsoft.com/office/officeart/2005/8/layout/hierarchy2"/>
    <dgm:cxn modelId="{5E7C3502-5C18-1C47-AA16-AEB97279871D}" type="presParOf" srcId="{5D32ABE4-98A2-8A4F-8BC8-7A8C05DB02BF}" destId="{C8949270-DBD9-BA4C-B4DB-13632ADC3809}" srcOrd="0" destOrd="0" presId="urn:microsoft.com/office/officeart/2005/8/layout/hierarchy2"/>
    <dgm:cxn modelId="{CD3928D3-B838-C148-98AC-19B050D7CF00}" type="presParOf" srcId="{5D32ABE4-98A2-8A4F-8BC8-7A8C05DB02BF}" destId="{1C3EC842-6169-1E44-A17B-CAA7EE947D1C}" srcOrd="1" destOrd="0" presId="urn:microsoft.com/office/officeart/2005/8/layout/hierarchy2"/>
    <dgm:cxn modelId="{106E0CF4-6904-504B-970B-F8E8B43B2865}" type="presParOf" srcId="{D1161FD9-BB6E-F24A-90A8-4D7C3DBE85DA}" destId="{4FE6A011-BBE8-5549-9774-2BF8888EA319}" srcOrd="2" destOrd="0" presId="urn:microsoft.com/office/officeart/2005/8/layout/hierarchy2"/>
    <dgm:cxn modelId="{064F605E-0BE0-EA44-A80A-DA263262803F}" type="presParOf" srcId="{4FE6A011-BBE8-5549-9774-2BF8888EA319}" destId="{564892DA-7759-BE40-8054-76B8083FCD97}" srcOrd="0" destOrd="0" presId="urn:microsoft.com/office/officeart/2005/8/layout/hierarchy2"/>
    <dgm:cxn modelId="{6F423584-233C-154E-8333-1FB1B4DEA10B}" type="presParOf" srcId="{D1161FD9-BB6E-F24A-90A8-4D7C3DBE85DA}" destId="{25E5C889-4D02-B348-B6D0-37D1B70DB14E}" srcOrd="3" destOrd="0" presId="urn:microsoft.com/office/officeart/2005/8/layout/hierarchy2"/>
    <dgm:cxn modelId="{B4578065-89F1-DF45-B377-5E2BE8849E7A}" type="presParOf" srcId="{25E5C889-4D02-B348-B6D0-37D1B70DB14E}" destId="{3F32F29E-EB94-C245-A946-1D968FDB8E31}" srcOrd="0" destOrd="0" presId="urn:microsoft.com/office/officeart/2005/8/layout/hierarchy2"/>
    <dgm:cxn modelId="{5D206A8F-7A8D-7D4E-A274-A9F852600F06}" type="presParOf" srcId="{25E5C889-4D02-B348-B6D0-37D1B70DB14E}" destId="{D2571973-1BB5-CC4F-B826-FB0D9CFB11EA}" srcOrd="1" destOrd="0" presId="urn:microsoft.com/office/officeart/2005/8/layout/hierarchy2"/>
    <dgm:cxn modelId="{99DE7CE5-BE3E-CA40-A251-8C93E0D264D7}" type="presParOf" srcId="{D2571973-1BB5-CC4F-B826-FB0D9CFB11EA}" destId="{0E84DB4C-2710-6240-8E48-BF176BA8B66E}" srcOrd="0" destOrd="0" presId="urn:microsoft.com/office/officeart/2005/8/layout/hierarchy2"/>
    <dgm:cxn modelId="{31D9E799-1CEF-2540-9155-5DC8A0A0D5DD}" type="presParOf" srcId="{0E84DB4C-2710-6240-8E48-BF176BA8B66E}" destId="{F1F8A245-A252-3F47-AEF7-0E49848D6DD1}" srcOrd="0" destOrd="0" presId="urn:microsoft.com/office/officeart/2005/8/layout/hierarchy2"/>
    <dgm:cxn modelId="{FE82F43D-B77F-2A4A-A740-B715EBB29E79}" type="presParOf" srcId="{D2571973-1BB5-CC4F-B826-FB0D9CFB11EA}" destId="{8E8065DE-FCEB-004B-82A3-736779273DC8}" srcOrd="1" destOrd="0" presId="urn:microsoft.com/office/officeart/2005/8/layout/hierarchy2"/>
    <dgm:cxn modelId="{8E2BC02D-06E4-C143-ABFD-5392C88A2199}" type="presParOf" srcId="{8E8065DE-FCEB-004B-82A3-736779273DC8}" destId="{56F06721-8D29-1843-B431-C21CF1A71562}" srcOrd="0" destOrd="0" presId="urn:microsoft.com/office/officeart/2005/8/layout/hierarchy2"/>
    <dgm:cxn modelId="{06DD5E42-7165-474C-9F4B-3F62CEE8106D}" type="presParOf" srcId="{8E8065DE-FCEB-004B-82A3-736779273DC8}" destId="{D6DAF1C3-3AD0-B84E-A856-3ECFBA050FFD}" srcOrd="1" destOrd="0" presId="urn:microsoft.com/office/officeart/2005/8/layout/hierarchy2"/>
    <dgm:cxn modelId="{2BA3D453-24AB-0E40-B1D6-703028317549}" type="presParOf" srcId="{D2571973-1BB5-CC4F-B826-FB0D9CFB11EA}" destId="{BB949F11-FF34-1744-968A-207C0F57B2AD}" srcOrd="2" destOrd="0" presId="urn:microsoft.com/office/officeart/2005/8/layout/hierarchy2"/>
    <dgm:cxn modelId="{4F68D792-2063-0047-8CF9-E16B33AAF014}" type="presParOf" srcId="{BB949F11-FF34-1744-968A-207C0F57B2AD}" destId="{94CFAC0D-1D90-DE4D-912A-43179B807769}" srcOrd="0" destOrd="0" presId="urn:microsoft.com/office/officeart/2005/8/layout/hierarchy2"/>
    <dgm:cxn modelId="{D09169B6-5A96-BF4B-BB49-1358D8B9E466}" type="presParOf" srcId="{D2571973-1BB5-CC4F-B826-FB0D9CFB11EA}" destId="{215B527A-C119-AB4E-BED2-5F10A9332C58}" srcOrd="3" destOrd="0" presId="urn:microsoft.com/office/officeart/2005/8/layout/hierarchy2"/>
    <dgm:cxn modelId="{7AFD902B-6F57-3F4C-B504-9E72786FC69A}" type="presParOf" srcId="{215B527A-C119-AB4E-BED2-5F10A9332C58}" destId="{E81BD106-80F6-2E4E-917A-8CF59F2AF970}" srcOrd="0" destOrd="0" presId="urn:microsoft.com/office/officeart/2005/8/layout/hierarchy2"/>
    <dgm:cxn modelId="{C6FE418D-B453-ED4E-8358-7FBEECB3902F}" type="presParOf" srcId="{215B527A-C119-AB4E-BED2-5F10A9332C58}" destId="{D65078E9-D1F8-5842-AF15-2584EE8AA38D}" srcOrd="1" destOrd="0" presId="urn:microsoft.com/office/officeart/2005/8/layout/hierarchy2"/>
    <dgm:cxn modelId="{0C060045-4534-5940-B681-AC62E27AEA47}" type="presParOf" srcId="{17BF0800-0479-8C4C-AFE7-165A01BB29A9}" destId="{10B0C30A-6C80-D649-BD37-FFD7022F2B21}" srcOrd="4" destOrd="0" presId="urn:microsoft.com/office/officeart/2005/8/layout/hierarchy2"/>
    <dgm:cxn modelId="{BF8F6C15-523C-0548-9168-542C0EB4F9B8}" type="presParOf" srcId="{10B0C30A-6C80-D649-BD37-FFD7022F2B21}" destId="{3E79EC78-6A10-214A-9CC4-7FCDFFD8FF0E}" srcOrd="0" destOrd="0" presId="urn:microsoft.com/office/officeart/2005/8/layout/hierarchy2"/>
    <dgm:cxn modelId="{02431186-B6AE-1242-99B2-4FA62BBE96A7}" type="presParOf" srcId="{17BF0800-0479-8C4C-AFE7-165A01BB29A9}" destId="{E99637EB-C85F-1C40-AE72-EA98F0BD6BE5}" srcOrd="5" destOrd="0" presId="urn:microsoft.com/office/officeart/2005/8/layout/hierarchy2"/>
    <dgm:cxn modelId="{1932A84B-93B6-A84C-B703-A63047B6B17A}" type="presParOf" srcId="{E99637EB-C85F-1C40-AE72-EA98F0BD6BE5}" destId="{49FE6F98-B380-EF40-B341-29E4AF184022}" srcOrd="0" destOrd="0" presId="urn:microsoft.com/office/officeart/2005/8/layout/hierarchy2"/>
    <dgm:cxn modelId="{1495A4A3-2FAC-8B47-A7D0-5C7BF43D6581}" type="presParOf" srcId="{E99637EB-C85F-1C40-AE72-EA98F0BD6BE5}" destId="{240FD65E-0F79-BC4A-A35F-FEAAEE24C376}" srcOrd="1" destOrd="0" presId="urn:microsoft.com/office/officeart/2005/8/layout/hierarchy2"/>
    <dgm:cxn modelId="{C36C08EC-DE5C-CD49-A695-E2832064AC80}" type="presParOf" srcId="{240FD65E-0F79-BC4A-A35F-FEAAEE24C376}" destId="{58933F1B-E52A-4A46-83CB-2C9B0C7C86BB}" srcOrd="0" destOrd="0" presId="urn:microsoft.com/office/officeart/2005/8/layout/hierarchy2"/>
    <dgm:cxn modelId="{952449E7-8688-E547-9FFC-6103AE4125D0}" type="presParOf" srcId="{58933F1B-E52A-4A46-83CB-2C9B0C7C86BB}" destId="{35A132C6-184F-C04C-B8C7-866370E092BC}" srcOrd="0" destOrd="0" presId="urn:microsoft.com/office/officeart/2005/8/layout/hierarchy2"/>
    <dgm:cxn modelId="{ED667237-FA9F-E24A-A5B8-231D51B81947}" type="presParOf" srcId="{240FD65E-0F79-BC4A-A35F-FEAAEE24C376}" destId="{306FFF39-7C08-C546-8DD9-17FE284FB98E}" srcOrd="1" destOrd="0" presId="urn:microsoft.com/office/officeart/2005/8/layout/hierarchy2"/>
    <dgm:cxn modelId="{B9E2D525-1A43-D243-8500-E8B039A50DCA}" type="presParOf" srcId="{306FFF39-7C08-C546-8DD9-17FE284FB98E}" destId="{7D87AE88-7825-7D46-B87B-CF54334A7941}" srcOrd="0" destOrd="0" presId="urn:microsoft.com/office/officeart/2005/8/layout/hierarchy2"/>
    <dgm:cxn modelId="{2A21D240-E9E8-F74E-A924-6FC79CFC676A}" type="presParOf" srcId="{306FFF39-7C08-C546-8DD9-17FE284FB98E}" destId="{73B1526C-DB0F-BF49-92FE-A50FBEAD18CF}" srcOrd="1" destOrd="0" presId="urn:microsoft.com/office/officeart/2005/8/layout/hierarchy2"/>
    <dgm:cxn modelId="{5B01E575-F82D-B549-B9F5-0565B4B1B08A}" type="presParOf" srcId="{73B1526C-DB0F-BF49-92FE-A50FBEAD18CF}" destId="{D240EB4D-840D-FE40-8D8E-DE6F6B4D7A85}" srcOrd="0" destOrd="0" presId="urn:microsoft.com/office/officeart/2005/8/layout/hierarchy2"/>
    <dgm:cxn modelId="{37EB8661-C4B5-6A4E-B375-7E9E5F7EAAA3}" type="presParOf" srcId="{D240EB4D-840D-FE40-8D8E-DE6F6B4D7A85}" destId="{AC3FB3D1-BCFE-864F-B53A-1890596FCB87}" srcOrd="0" destOrd="0" presId="urn:microsoft.com/office/officeart/2005/8/layout/hierarchy2"/>
    <dgm:cxn modelId="{333762C0-02BE-B242-929D-33A229C543C9}" type="presParOf" srcId="{73B1526C-DB0F-BF49-92FE-A50FBEAD18CF}" destId="{C7F1B9C4-4103-F846-9200-D1D96B41D186}" srcOrd="1" destOrd="0" presId="urn:microsoft.com/office/officeart/2005/8/layout/hierarchy2"/>
    <dgm:cxn modelId="{9A238EB0-9A54-294E-82CE-7B0A1B57EF87}" type="presParOf" srcId="{C7F1B9C4-4103-F846-9200-D1D96B41D186}" destId="{D05445AB-F43F-EF4E-8398-96A150C7DD4B}" srcOrd="0" destOrd="0" presId="urn:microsoft.com/office/officeart/2005/8/layout/hierarchy2"/>
    <dgm:cxn modelId="{3BF78465-AB7D-6D4E-9C3A-4A8C010E29AC}" type="presParOf" srcId="{C7F1B9C4-4103-F846-9200-D1D96B41D186}" destId="{DC7A1838-405B-2C47-BBE7-A389DE772439}" srcOrd="1" destOrd="0" presId="urn:microsoft.com/office/officeart/2005/8/layout/hierarchy2"/>
    <dgm:cxn modelId="{EF58784A-22E8-2B41-8BCC-0B99C1C78E34}" type="presParOf" srcId="{DC7A1838-405B-2C47-BBE7-A389DE772439}" destId="{F722B6E2-9AAC-714B-BB43-C7A0A91B28DA}" srcOrd="0" destOrd="0" presId="urn:microsoft.com/office/officeart/2005/8/layout/hierarchy2"/>
    <dgm:cxn modelId="{8454C75C-6BF0-D740-9022-5259C2CA1ED9}" type="presParOf" srcId="{F722B6E2-9AAC-714B-BB43-C7A0A91B28DA}" destId="{1E33EB73-CD28-6445-B650-CCC31B4CEF52}" srcOrd="0" destOrd="0" presId="urn:microsoft.com/office/officeart/2005/8/layout/hierarchy2"/>
    <dgm:cxn modelId="{2049F359-AE84-B243-8C65-989D68AEF44E}" type="presParOf" srcId="{DC7A1838-405B-2C47-BBE7-A389DE772439}" destId="{ABD1D21F-8ACD-3040-92BC-9AC2B358279A}" srcOrd="1" destOrd="0" presId="urn:microsoft.com/office/officeart/2005/8/layout/hierarchy2"/>
    <dgm:cxn modelId="{63AA672C-21D6-4A44-92AE-AB7EB085D968}" type="presParOf" srcId="{ABD1D21F-8ACD-3040-92BC-9AC2B358279A}" destId="{94D7FA67-DF9A-C84C-B30C-CFA33F683D5E}" srcOrd="0" destOrd="0" presId="urn:microsoft.com/office/officeart/2005/8/layout/hierarchy2"/>
    <dgm:cxn modelId="{E5C826BE-DCA1-E945-827C-BEA2A48E695F}" type="presParOf" srcId="{ABD1D21F-8ACD-3040-92BC-9AC2B358279A}" destId="{23A8A928-8DD7-1546-AA47-338201DAAEE3}" srcOrd="1" destOrd="0" presId="urn:microsoft.com/office/officeart/2005/8/layout/hierarchy2"/>
    <dgm:cxn modelId="{3BCFF758-52E5-0047-985D-984971D78BC1}" type="presParOf" srcId="{DC7A1838-405B-2C47-BBE7-A389DE772439}" destId="{7D196153-42BB-BD4A-A7B6-F0CE1858FF48}" srcOrd="2" destOrd="0" presId="urn:microsoft.com/office/officeart/2005/8/layout/hierarchy2"/>
    <dgm:cxn modelId="{8A053463-420D-B740-9F9C-3E8CC7CF8FFB}" type="presParOf" srcId="{7D196153-42BB-BD4A-A7B6-F0CE1858FF48}" destId="{EACC1589-3316-4544-B9E7-C91DE9CF8FC4}" srcOrd="0" destOrd="0" presId="urn:microsoft.com/office/officeart/2005/8/layout/hierarchy2"/>
    <dgm:cxn modelId="{533523AB-ACEA-CE4E-8CC8-B1D88E65418B}" type="presParOf" srcId="{DC7A1838-405B-2C47-BBE7-A389DE772439}" destId="{DA2AEBD5-E242-1E44-9C9D-0C0AF8406C61}" srcOrd="3" destOrd="0" presId="urn:microsoft.com/office/officeart/2005/8/layout/hierarchy2"/>
    <dgm:cxn modelId="{299CBF8C-327F-3446-AE88-1551A973E1F8}" type="presParOf" srcId="{DA2AEBD5-E242-1E44-9C9D-0C0AF8406C61}" destId="{7057A0EA-4F08-F94C-8034-0C61C927DC61}" srcOrd="0" destOrd="0" presId="urn:microsoft.com/office/officeart/2005/8/layout/hierarchy2"/>
    <dgm:cxn modelId="{7025C8FB-909E-3B44-A2CA-E3025838771F}" type="presParOf" srcId="{DA2AEBD5-E242-1E44-9C9D-0C0AF8406C61}" destId="{A25321C3-C9C5-8444-8A2A-93A41E072E8D}" srcOrd="1" destOrd="0" presId="urn:microsoft.com/office/officeart/2005/8/layout/hierarchy2"/>
    <dgm:cxn modelId="{F5703B9A-A549-A443-9AB7-4EFE820E949F}" type="presParOf" srcId="{73B1526C-DB0F-BF49-92FE-A50FBEAD18CF}" destId="{59461872-1CAC-3641-A68C-A04946715A10}" srcOrd="2" destOrd="0" presId="urn:microsoft.com/office/officeart/2005/8/layout/hierarchy2"/>
    <dgm:cxn modelId="{3398F456-C28C-E346-AE69-DBA48FABCDAB}" type="presParOf" srcId="{59461872-1CAC-3641-A68C-A04946715A10}" destId="{8D7FDCFD-327C-D049-84AB-C090551DCDAD}" srcOrd="0" destOrd="0" presId="urn:microsoft.com/office/officeart/2005/8/layout/hierarchy2"/>
    <dgm:cxn modelId="{2CEC0F71-D33F-D849-BCDE-9E06BD728A2F}" type="presParOf" srcId="{73B1526C-DB0F-BF49-92FE-A50FBEAD18CF}" destId="{E59D0293-1D95-9048-B748-02EDB5CAD5B7}" srcOrd="3" destOrd="0" presId="urn:microsoft.com/office/officeart/2005/8/layout/hierarchy2"/>
    <dgm:cxn modelId="{C7B0966D-BFAD-8947-BE9A-B164A43DED3A}" type="presParOf" srcId="{E59D0293-1D95-9048-B748-02EDB5CAD5B7}" destId="{E8BA690B-5B37-B143-ADAE-5BC8B69B128E}" srcOrd="0" destOrd="0" presId="urn:microsoft.com/office/officeart/2005/8/layout/hierarchy2"/>
    <dgm:cxn modelId="{E824A652-9CF5-BD4E-B485-15ADB85401CB}" type="presParOf" srcId="{E59D0293-1D95-9048-B748-02EDB5CAD5B7}" destId="{00F88842-E48C-754B-B5E7-E501E7713596}" srcOrd="1" destOrd="0" presId="urn:microsoft.com/office/officeart/2005/8/layout/hierarchy2"/>
    <dgm:cxn modelId="{926048F8-938F-AF47-890B-CC8542170584}" type="presParOf" srcId="{00F88842-E48C-754B-B5E7-E501E7713596}" destId="{6FE120F9-FF29-3F4D-8BCC-5B0084876CBC}" srcOrd="0" destOrd="0" presId="urn:microsoft.com/office/officeart/2005/8/layout/hierarchy2"/>
    <dgm:cxn modelId="{EA53553B-B060-994F-89C1-13879E874703}" type="presParOf" srcId="{6FE120F9-FF29-3F4D-8BCC-5B0084876CBC}" destId="{71F0B566-99C9-5448-BC16-CB6A1D35DD79}" srcOrd="0" destOrd="0" presId="urn:microsoft.com/office/officeart/2005/8/layout/hierarchy2"/>
    <dgm:cxn modelId="{7F7C786C-BCB1-B147-AF5D-525A53AA2956}" type="presParOf" srcId="{00F88842-E48C-754B-B5E7-E501E7713596}" destId="{4D98BEEF-0FC0-1247-9453-26AAC7903917}" srcOrd="1" destOrd="0" presId="urn:microsoft.com/office/officeart/2005/8/layout/hierarchy2"/>
    <dgm:cxn modelId="{495F5778-0B6B-9A43-95E2-2E6CA55EDF13}" type="presParOf" srcId="{4D98BEEF-0FC0-1247-9453-26AAC7903917}" destId="{30B8F6CE-B509-6A45-B23D-550251907A92}" srcOrd="0" destOrd="0" presId="urn:microsoft.com/office/officeart/2005/8/layout/hierarchy2"/>
    <dgm:cxn modelId="{FB2813E7-D78F-2341-9796-4B9B29C48B63}" type="presParOf" srcId="{4D98BEEF-0FC0-1247-9453-26AAC7903917}" destId="{2E719A0F-52F6-934B-B0B8-E6C3529C26C9}" srcOrd="1" destOrd="0" presId="urn:microsoft.com/office/officeart/2005/8/layout/hierarchy2"/>
    <dgm:cxn modelId="{E01DB780-F387-2D4C-A23F-D42152C9A4EF}" type="presParOf" srcId="{00F88842-E48C-754B-B5E7-E501E7713596}" destId="{DDF816C1-005D-3C41-BED8-D2CED409AF50}" srcOrd="2" destOrd="0" presId="urn:microsoft.com/office/officeart/2005/8/layout/hierarchy2"/>
    <dgm:cxn modelId="{4BB590C8-8397-2041-9AA3-36CE673ACB39}" type="presParOf" srcId="{DDF816C1-005D-3C41-BED8-D2CED409AF50}" destId="{BC305254-E21C-DA4F-985F-22B19D53B3EC}" srcOrd="0" destOrd="0" presId="urn:microsoft.com/office/officeart/2005/8/layout/hierarchy2"/>
    <dgm:cxn modelId="{CA791077-4E24-334C-BF02-3B22752D2B7A}" type="presParOf" srcId="{00F88842-E48C-754B-B5E7-E501E7713596}" destId="{33198AA0-C7B0-464D-AAB5-0A352F8857BB}" srcOrd="3" destOrd="0" presId="urn:microsoft.com/office/officeart/2005/8/layout/hierarchy2"/>
    <dgm:cxn modelId="{9FF36B60-E51A-8C4F-898C-3D7FA5216EF9}" type="presParOf" srcId="{33198AA0-C7B0-464D-AAB5-0A352F8857BB}" destId="{921C9BB5-F858-4642-A571-F7AA1747DE30}" srcOrd="0" destOrd="0" presId="urn:microsoft.com/office/officeart/2005/8/layout/hierarchy2"/>
    <dgm:cxn modelId="{2BF6F21A-019F-814E-9EF0-77A6C1405BC6}" type="presParOf" srcId="{33198AA0-C7B0-464D-AAB5-0A352F8857BB}" destId="{F2A43A60-F173-F84B-9BA3-6DDD888932B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31D02D-C70B-5C43-82DC-E09EC4EABB3E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1DBD9322-96DD-AE4E-B5A7-30085B4A3A27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Inner Setting [16]</a:t>
          </a:r>
          <a:endParaRPr lang="en-US" noProof="0" dirty="0"/>
        </a:p>
      </dgm:t>
    </dgm:pt>
    <dgm:pt modelId="{FD1D1DBA-728F-E74A-B925-1B0A6D158BF3}" type="parTrans" cxnId="{BFA03F50-2FF8-3A45-A6C1-301B99E76EB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F6A9AA5-322C-9E48-8D24-B1937A7D4FB5}" type="sibTrans" cxnId="{BFA03F50-2FF8-3A45-A6C1-301B99E76EB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73260BF-A25F-4049-9BF0-1ED6D49A2B8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B. networks &amp; communication [7]</a:t>
          </a:r>
          <a:endParaRPr lang="en-US" noProof="0" dirty="0"/>
        </a:p>
      </dgm:t>
    </dgm:pt>
    <dgm:pt modelId="{83B20139-9D35-7540-A301-CF6A727FD181}" type="parTrans" cxnId="{80961FF2-6DCC-4F4D-97BF-563EEC7F1E6E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89183BFE-7517-5A48-81BA-A55B30F5FC11}" type="sibTrans" cxnId="{80961FF2-6DCC-4F4D-97BF-563EEC7F1E6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4DD1938-D749-F34D-98DC-47B57CF581DB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coordination [6]°</a:t>
          </a:r>
          <a:endParaRPr lang="en-US" noProof="0" dirty="0"/>
        </a:p>
      </dgm:t>
    </dgm:pt>
    <dgm:pt modelId="{DC154A4E-B25C-804C-A011-590B6DF01706}" type="parTrans" cxnId="{3575985C-EAC0-3F42-B365-FA28624E068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DBA6786E-E703-5B4C-BA94-36F7074DEFDF}" type="sibTrans" cxnId="{3575985C-EAC0-3F42-B365-FA28624E068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44254CA-4C80-B346-BA8B-C352571804FB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communication [6]</a:t>
          </a:r>
          <a:endParaRPr lang="en-US" noProof="0" dirty="0"/>
        </a:p>
      </dgm:t>
    </dgm:pt>
    <dgm:pt modelId="{2004819D-BA0B-7947-895E-4F13C320691A}" type="parTrans" cxnId="{9F895979-BA93-D64A-AE69-BF8F6F7E923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8698408-9AF2-524F-9160-44FABA4906B2}" type="sibTrans" cxnId="{9F895979-BA93-D64A-AE69-BF8F6F7E923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F8503D1-D67B-AF47-A724-7E27E4CDB91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[1]</a:t>
          </a:r>
          <a:endParaRPr lang="en-US" noProof="0" dirty="0"/>
        </a:p>
      </dgm:t>
    </dgm:pt>
    <dgm:pt modelId="{04C8A64B-3EE4-D949-B064-CC5FC2799345}" type="parTrans" cxnId="{0FA72E8A-5353-774D-9257-13F872969651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F7F9DCC3-1A25-9048-9E68-4E30C94ADDDB}" type="sibTrans" cxnId="{0FA72E8A-5353-774D-9257-13F87296965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3B57C69-24B7-A64F-847F-62D5073C5BF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B61118C1-FF82-D447-B03D-D775D1788627}" type="parTrans" cxnId="{96CEDD21-74AB-2B44-B039-A0279EF77D92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57A665C-0A88-BE48-8049-C431BA6794C9}" type="sibTrans" cxnId="{96CEDD21-74AB-2B44-B039-A0279EF77D9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80951FE-9C0B-B14F-A511-5D3F2FAC114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Good coordination, clear protocols and efficient work between stakeholders (51, 54, 65)</a:t>
          </a:r>
          <a:endParaRPr lang="en-US" noProof="0" dirty="0"/>
        </a:p>
      </dgm:t>
    </dgm:pt>
    <dgm:pt modelId="{2CD72724-2154-5946-9015-C891725A1D46}" type="parTrans" cxnId="{D363DBB9-E904-4145-AB33-94410AAA0CD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1B98D17-1808-854D-A1D1-CCBE48543C19}" type="sibTrans" cxnId="{D363DBB9-E904-4145-AB33-94410AAA0CD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E39F2C1-A963-134D-8CD7-B94045DB11B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coordination (54)</a:t>
          </a:r>
          <a:endParaRPr lang="en-US" noProof="0" dirty="0"/>
        </a:p>
      </dgm:t>
    </dgm:pt>
    <dgm:pt modelId="{071142D1-0F1E-9F42-B0ED-D62C4CF76211}" type="parTrans" cxnId="{13BD1045-961F-9F49-9566-E094BC34F7B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AEAD9041-26A3-9C4F-BF01-8B05B3035BD7}" type="sibTrans" cxnId="{13BD1045-961F-9F49-9566-E094BC34F7B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6FBEC28-0057-E049-9BF7-735461FA320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6294241B-AF5C-CA4F-91F8-AD3CDBFA6830}" type="parTrans" cxnId="{8D76E9FC-8941-D34E-88B8-172F54447BE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2D0952FC-EDFE-3C44-85AA-91A7B1C7443E}" type="sibTrans" cxnId="{8D76E9FC-8941-D34E-88B8-172F54447BE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6CE505B-1239-7540-9EAB-61904970AA5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Miscommunication between school stakeholders (56, 64)</a:t>
          </a:r>
          <a:endParaRPr lang="en-US" noProof="0" dirty="0"/>
        </a:p>
      </dgm:t>
    </dgm:pt>
    <dgm:pt modelId="{90E23E71-7403-0D4F-AE52-C1FDA808A86D}" type="parTrans" cxnId="{3C9E12B7-1453-8E40-B929-29491B35F08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8A4B132F-51B4-C345-BBB6-048460D13A04}" type="sibTrans" cxnId="{3C9E12B7-1453-8E40-B929-29491B35F08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CA9775D-6012-814A-9E3E-55E57154C0B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BC5B28B0-A7E2-7B49-A097-7137A89BD356}" type="parTrans" cxnId="{A3D6C061-99D9-4C46-8537-45934C52A3A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6E777EDE-013A-C241-B25C-23DA2410DCF5}" type="sibTrans" cxnId="{A3D6C061-99D9-4C46-8537-45934C52A3A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D16F24D-E6C3-7E44-A941-65646C8CD16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Good communication between stakeholders within school and with externals (51, 55, 65, 54)</a:t>
          </a:r>
          <a:endParaRPr lang="en-US" noProof="0" dirty="0"/>
        </a:p>
      </dgm:t>
    </dgm:pt>
    <dgm:pt modelId="{BB3F094D-C82F-E144-BF60-A7047E245F1A}" type="parTrans" cxnId="{2CCFF424-CC75-7145-8A6B-BF6E223B0E9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CCE05EC-6D76-9149-9DE2-395EDCFA5CE2}" type="sibTrans" cxnId="{2CCFF424-CC75-7145-8A6B-BF6E223B0E9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87F6913-950F-7D4E-8B95-F87681ACD814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A. structural characteristics [4]</a:t>
          </a:r>
          <a:endParaRPr lang="en-US" noProof="0" dirty="0"/>
        </a:p>
      </dgm:t>
    </dgm:pt>
    <dgm:pt modelId="{4C9CBC3A-D84F-4941-A2C0-3B9EFE22AEC6}" type="parTrans" cxnId="{E0CF2CF2-29B8-BF42-ACE2-C8746D011190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2224383C-6DFB-7544-B32F-F41F745A5F7E}" type="sibTrans" cxnId="{E0CF2CF2-29B8-BF42-ACE2-C8746D011190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26A2E1E-D65F-D443-800D-6AD0C95D2FB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personell [3]</a:t>
          </a:r>
          <a:endParaRPr lang="en-US" noProof="0" dirty="0"/>
        </a:p>
      </dgm:t>
    </dgm:pt>
    <dgm:pt modelId="{E6FA7F43-9553-8540-8CB8-FDE8960FB33F}" type="parTrans" cxnId="{77C35ECC-716E-4645-A55E-B9A5EFCDCEE6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00C5FD4-A9CF-A841-8874-E367D6A11423}" type="sibTrans" cxnId="{77C35ECC-716E-4645-A55E-B9A5EFCDCEE6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05C902DA-65E3-BC41-810F-6A37CD40020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4956DE09-B50D-E84D-B056-549F7B7D8BAB}" type="parTrans" cxnId="{B0AC8187-2CE5-5D43-81CD-063C20F5099A}">
      <dgm:prSet custT="1"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4DEC71B3-5B59-CD4A-B650-9B14C9578AA2}" type="sibTrans" cxnId="{B0AC8187-2CE5-5D43-81CD-063C20F5099A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D4DC294-6855-A544-B482-4E697BD1F68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(qualified) personnel (51, 54)</a:t>
          </a:r>
          <a:endParaRPr lang="en-US" noProof="0" dirty="0"/>
        </a:p>
      </dgm:t>
    </dgm:pt>
    <dgm:pt modelId="{BD1205CB-B038-F644-82C8-521E81CECAF0}" type="parTrans" cxnId="{D0BADAC3-9C7C-6045-AED5-27CA9A0F345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57B24E9D-25F3-B047-BC2E-64EA27FD4868}" type="sibTrans" cxnId="{D0BADAC3-9C7C-6045-AED5-27CA9A0F3459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DF5B298C-D718-444D-A350-71937354774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Staff turnover (63)</a:t>
          </a:r>
          <a:endParaRPr lang="en-US" noProof="0" dirty="0"/>
        </a:p>
      </dgm:t>
    </dgm:pt>
    <dgm:pt modelId="{4F72D127-5A4F-4044-B09E-1687FF228DB7}" type="parTrans" cxnId="{1E762D55-6B97-EC4A-9F16-4947C3AD918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05B89792-C638-274A-9907-7748CF3BAD26}" type="sibTrans" cxnId="{1E762D55-6B97-EC4A-9F16-4947C3AD9185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3DA169E-5B12-E143-B90D-1774602A840B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organization [3]</a:t>
          </a:r>
          <a:endParaRPr lang="en-US" noProof="0" dirty="0"/>
        </a:p>
      </dgm:t>
    </dgm:pt>
    <dgm:pt modelId="{53FB99F6-4FB0-0C47-8C69-B838AFFBC211}" type="parTrans" cxnId="{E65EC620-0509-564F-8D58-9D593F8F5F36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72823C57-341B-5E43-84ED-22D487C8C00F}" type="sibTrans" cxnId="{E65EC620-0509-564F-8D58-9D593F8F5F36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DF99BA54-8C7F-0C4D-B391-3958C668D5D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E5B5F8A3-0552-E643-87FD-AFB03AD059CA}" type="parTrans" cxnId="{D5A89DEA-852F-824F-B517-FCB37D93F04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4FA5AB15-BAF1-724A-9301-5F237644AB1D}" type="sibTrans" cxnId="{D5A89DEA-852F-824F-B517-FCB37D93F049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CADB844A-35C4-C348-B86D-D05D32406C4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Requirements for participation in sport activities (52)</a:t>
          </a:r>
          <a:endParaRPr lang="en-US" noProof="0" dirty="0"/>
        </a:p>
      </dgm:t>
    </dgm:pt>
    <dgm:pt modelId="{8AF9927D-B38A-DA4A-B8CC-5F50EEACB695}" type="parTrans" cxnId="{C311531C-7163-8C44-8FA4-67E4771262D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1D6E789E-43D0-464F-8ABB-D41C6642775F}" type="sibTrans" cxnId="{C311531C-7163-8C44-8FA4-67E4771262D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888FF1C2-398C-B148-9F2F-56B5758730D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Infrequent PA classes (52)</a:t>
          </a:r>
          <a:endParaRPr lang="en-US" noProof="0" dirty="0"/>
        </a:p>
      </dgm:t>
    </dgm:pt>
    <dgm:pt modelId="{0A66335F-D94B-A14D-9F7D-BB621C54FB5A}" type="parTrans" cxnId="{2EBFD677-63C3-034B-BB61-9EF0D217268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B9B08B2D-F073-874B-9C92-5C4E2CB8A7B8}" type="sibTrans" cxnId="{2EBFD677-63C3-034B-BB61-9EF0D217268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FE08A5AF-1103-7343-94D0-AA32C3B5A1D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Everyday dynamics (63)</a:t>
          </a:r>
          <a:endParaRPr lang="en-US" noProof="0" dirty="0"/>
        </a:p>
      </dgm:t>
    </dgm:pt>
    <dgm:pt modelId="{59F708B1-73DD-AE47-AF5B-0BBE6DD0A95C}" type="parTrans" cxnId="{8885ED91-15C1-AC4D-9C56-B4E6170C5F4F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8CA93E5E-DC74-7142-B707-0E00A79E58D2}" type="sibTrans" cxnId="{8885ED91-15C1-AC4D-9C56-B4E6170C5F4F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C59E0C3A-7B3A-FE41-94EA-CF62FAE598F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School as a place with many projects (63)</a:t>
          </a:r>
          <a:endParaRPr lang="en-US" noProof="0" dirty="0"/>
        </a:p>
      </dgm:t>
    </dgm:pt>
    <dgm:pt modelId="{2BAE293A-056F-D444-A6F9-88BE8D61E65E}" type="parTrans" cxnId="{E3B3EC7D-9BE2-A748-BF15-90085BE2BB2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120AC23F-B96A-EF41-AF31-5B263F5C3D18}" type="sibTrans" cxnId="{E3B3EC7D-9BE2-A748-BF15-90085BE2BB2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593B0743-B298-E644-8A99-871E00AED5C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B00D944A-93D3-2641-918E-A991996A53B8}" type="parTrans" cxnId="{410597ED-7BDB-564D-A6DD-6121C99BAEC6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FEAA6388-6C4E-1049-B4F3-78D011DD581D}" type="sibTrans" cxnId="{410597ED-7BDB-564D-A6DD-6121C99BAEC6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FB53C11-6164-2542-8A08-D5B83F260F4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Joint planning time for teachers (63)</a:t>
          </a:r>
          <a:endParaRPr lang="en-US" noProof="0" dirty="0"/>
        </a:p>
      </dgm:t>
    </dgm:pt>
    <dgm:pt modelId="{97859646-58BE-CC40-BBB0-B292D1A704D2}" type="parTrans" cxnId="{66B6D47D-AA48-CE46-A3E5-7330AFBA562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891DEDBD-2E5D-144D-82E6-163B16A91B26}" type="sibTrans" cxnId="{66B6D47D-AA48-CE46-A3E5-7330AFBA5625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FD9432C3-3EBC-7A49-97E9-DC582FB6EBC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Clear hierarchical structures (54)</a:t>
          </a:r>
          <a:endParaRPr lang="en-US" noProof="0" dirty="0"/>
        </a:p>
      </dgm:t>
    </dgm:pt>
    <dgm:pt modelId="{401D3086-7CE7-EA44-8B0B-39D3DFA0A2E3}" type="parTrans" cxnId="{6A45FD7C-E092-D74F-ACC5-4B087E0FCD2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78FC7ECB-309B-C44B-96CD-D616E119B07D}" type="sibTrans" cxnId="{6A45FD7C-E092-D74F-ACC5-4B087E0FCD2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1FD705C6-4802-4169-AF1E-AD4F76B0B650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D. Implementation [13]</a:t>
          </a:r>
          <a:endParaRPr lang="en-US" sz="900" noProof="0" dirty="0">
            <a:solidFill>
              <a:schemeClr val="tx1"/>
            </a:solidFill>
          </a:endParaRPr>
        </a:p>
      </dgm:t>
    </dgm:pt>
    <dgm:pt modelId="{3F328F74-8F79-4BED-9EC5-A812EF7D04AB}" type="parTrans" cxnId="{FF4E4C5A-020D-4B45-8774-FBA3F5DDB54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AC697B4C-C521-46CE-BC20-20E0509B0FCA}" type="sibTrans" cxnId="{FF4E4C5A-020D-4B45-8774-FBA3F5DDB54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BBDB4BE-7194-4843-9F8C-CDB4AF3348A2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1. tension for change [4]</a:t>
          </a:r>
          <a:endParaRPr lang="en-US" noProof="0" dirty="0"/>
        </a:p>
      </dgm:t>
    </dgm:pt>
    <dgm:pt modelId="{65E209E9-4755-4728-B9FC-A557BC0703BB}" type="parTrans" cxnId="{9973A6E3-275E-4818-8D4A-32E1CF30CDB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AD0D473-F2B5-46D5-A639-FD9847C1D07C}" type="sibTrans" cxnId="{9973A6E3-275E-4818-8D4A-32E1CF30CDB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22CA534E-6F81-4969-8408-F05115C292E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importance of intervention [3]</a:t>
          </a:r>
          <a:endParaRPr lang="en-US" noProof="0" dirty="0"/>
        </a:p>
      </dgm:t>
    </dgm:pt>
    <dgm:pt modelId="{7C4761D8-5131-424E-A19F-E56C73957FAE}" type="parTrans" cxnId="{ECBBC32A-A881-46F0-8134-9756968F6A1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23209C12-D0EE-4C45-9FA6-2749089C4BC7}" type="sibTrans" cxnId="{ECBBC32A-A881-46F0-8134-9756968F6A17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71240E6-DF34-49DA-B1E5-522C76C8DF7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22BE673E-971A-400F-8014-21D6A4BA284F}" type="parTrans" cxnId="{EBE8EBAF-68BD-425B-A41F-8E03B3EE6FA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3258319-682A-4EAB-816F-F56D895975AC}" type="sibTrans" cxnId="{EBE8EBAF-68BD-425B-A41F-8E03B3EE6FA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7451467-5820-413D-B9DF-81E7A215EE3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Moderate perceived importance of the intervention / parental information (54, 65)</a:t>
          </a:r>
          <a:endParaRPr lang="en-US" noProof="0" dirty="0"/>
        </a:p>
      </dgm:t>
    </dgm:pt>
    <dgm:pt modelId="{80AE74FD-F8C1-428E-B2BE-CFAE8AE70B95}" type="parTrans" cxnId="{6ECDBBAB-D49A-4A92-AA66-03A70E41AEB6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883E344D-002B-4D53-871C-E10C148566F5}" type="sibTrans" cxnId="{6ECDBBAB-D49A-4A92-AA66-03A70E41AEB6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E692612-7044-4D69-9C83-534F0A226DC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77B9C11C-1F83-41E1-8121-FB93AC31678E}" type="parTrans" cxnId="{4C6ED445-E91D-453C-A16A-48118D7E67E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49E6C76-9FDD-4A7D-A3B9-639C23987288}" type="sibTrans" cxnId="{4C6ED445-E91D-453C-A16A-48118D7E67E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C752EA6-EB43-4E42-AD4D-7B4AD77CEDA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High perceived importance of intervention (54, 65, 63)</a:t>
          </a:r>
          <a:endParaRPr lang="en-US" noProof="0" dirty="0"/>
        </a:p>
      </dgm:t>
    </dgm:pt>
    <dgm:pt modelId="{CD7F40EE-0E8D-4E9C-8530-266625D4B841}" type="parTrans" cxnId="{57F56230-3EDF-4E75-B85F-311F7427CB7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AD9CFB8E-C91A-4A73-A64C-4B1BD9624A97}" type="sibTrans" cxnId="{57F56230-3EDF-4E75-B85F-311F7427CB7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918CB9F-5A5C-4775-B2E0-C22DDD46988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Positive outcomes belief (54)</a:t>
          </a:r>
          <a:endParaRPr lang="en-US" noProof="0" dirty="0"/>
        </a:p>
      </dgm:t>
    </dgm:pt>
    <dgm:pt modelId="{4F45D75E-44BE-42C7-99AC-9CBB74B2C5C5}" type="parTrans" cxnId="{CC742B0A-2A4B-4257-AF21-2EC856DA5BC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BE98837-4B30-4A95-9B18-6C9888ED6DB7}" type="sibTrans" cxnId="{CC742B0A-2A4B-4257-AF21-2EC856DA5BC7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2C4EA81-CCFF-4318-8B47-B734EB59970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Personal interest by teachers in intervention (63)</a:t>
          </a:r>
          <a:endParaRPr lang="en-US" noProof="0" dirty="0"/>
        </a:p>
      </dgm:t>
    </dgm:pt>
    <dgm:pt modelId="{22FB7F66-5547-43FF-8234-77CA7DE668F7}" type="parTrans" cxnId="{9A2DE91B-B1C9-4C1C-871D-229B6CD8380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6CA1FB0C-3743-4667-948E-BDE8C94B5494}" type="sibTrans" cxnId="{9A2DE91B-B1C9-4C1C-871D-229B6CD8380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827C50F-9C40-4F64-BCD3-ABFFE23A6D6E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2. compatibility [11]</a:t>
          </a:r>
          <a:endParaRPr lang="en-US" noProof="0" dirty="0"/>
        </a:p>
      </dgm:t>
    </dgm:pt>
    <dgm:pt modelId="{7DDA83BE-B4C8-4F03-A39C-B4A14283C0E1}" type="parTrans" cxnId="{CD01F3B8-F97B-440E-B1DA-8D64C9878F7E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AFA00ECA-B600-44B4-9328-27B953983564}" type="sibTrans" cxnId="{CD01F3B8-F97B-440E-B1DA-8D64C9878F7E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FF9EABB7-BFD5-4B0F-99BC-B3DD9DE22328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duration of lessons [3]</a:t>
          </a:r>
          <a:endParaRPr lang="en-US" noProof="0" dirty="0"/>
        </a:p>
      </dgm:t>
    </dgm:pt>
    <dgm:pt modelId="{EF57251C-C842-4000-8197-4F0B563D1113}" type="parTrans" cxnId="{E04F33D8-FF71-497F-8A07-DBBFB44F5748}">
      <dgm:prSet custT="1"/>
      <dgm:spPr bwMode="auto">
        <a:ln>
          <a:solidFill>
            <a:schemeClr val="tx1"/>
          </a:solidFill>
          <a:round/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1A68A2EB-C931-48B7-B04C-EE8253B2F1FC}" type="sibTrans" cxnId="{E04F33D8-FF71-497F-8A07-DBBFB44F5748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268DE97A-4E12-4E2D-B241-FA4FC56E2B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DE5A90D3-B3F7-4319-8B7A-090A16C577F4}" type="parTrans" cxnId="{6B14EB68-CD44-4A19-9433-22DB7475D42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6FF02813-AE2F-4512-A578-1F0B42E502B9}" type="sibTrans" cxnId="{6B14EB68-CD44-4A19-9433-22DB7475D42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E98467E-C411-48F7-802E-AF08088DEAF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Lessons were too long (62, 56, 60)</a:t>
          </a:r>
          <a:endParaRPr lang="en-US" noProof="0" dirty="0"/>
        </a:p>
      </dgm:t>
    </dgm:pt>
    <dgm:pt modelId="{ADD65AED-D417-42B7-B249-336B04C0A033}" type="parTrans" cxnId="{8B981CCF-6C08-4815-9631-4F2B3324C73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94B8480-2DEA-426E-A7BC-351CE2C98402}" type="sibTrans" cxnId="{8B981CCF-6C08-4815-9631-4F2B3324C739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2872241A-EC32-4E09-993D-DDE54272B00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Difficult to estimate duration of the lesson (60)</a:t>
          </a:r>
          <a:endParaRPr lang="en-US" noProof="0" dirty="0"/>
        </a:p>
      </dgm:t>
    </dgm:pt>
    <dgm:pt modelId="{B011CC74-817F-48A9-AA97-D49EF3BBA2A0}" type="parTrans" cxnId="{0E4FFA29-8D58-4DFE-B1EF-A02C7803DDBF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8F3D2D5C-1C74-45DB-A133-C3FC95A1C3E5}" type="sibTrans" cxnId="{0E4FFA29-8D58-4DFE-B1EF-A02C7803DDBF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6DCCEB98-EBC2-427E-A8C9-06754ADAF3B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external issues [3]</a:t>
          </a:r>
          <a:endParaRPr lang="en-US" noProof="0" dirty="0"/>
        </a:p>
      </dgm:t>
    </dgm:pt>
    <dgm:pt modelId="{E84E6BC7-FECA-4E07-9F2D-6A0A2902EBF5}" type="parTrans" cxnId="{C2209886-D73B-49C5-8128-A68F1D10814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5375F320-EADA-40D1-AE4B-39A8E8F9F978}" type="sibTrans" cxnId="{C2209886-D73B-49C5-8128-A68F1D10814A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30EE3FC-879D-4C88-B80E-710BF50D3D7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6C612ED2-1DC4-4A77-BB58-BAFF10C9642C}" type="parTrans" cxnId="{4145CB0D-4487-4A4B-93A5-442AFC88FD5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B41D0B31-55AF-41AB-980F-4CBA3B3E285F}" type="sibTrans" cxnId="{4145CB0D-4487-4A4B-93A5-442AFC88FD55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03A2418-7F14-41A9-A819-4FB22E00106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Overload in school curriculum (54)</a:t>
          </a:r>
          <a:endParaRPr lang="en-US" noProof="0" dirty="0"/>
        </a:p>
      </dgm:t>
    </dgm:pt>
    <dgm:pt modelId="{4184E0D0-26A5-4EA6-BFC4-9D6B77C7C8D2}" type="parTrans" cxnId="{770FD9FC-C93E-4D93-B51B-1347A6C6927E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4E0FDAED-AC6B-4DAD-9626-2793C02942E6}" type="sibTrans" cxnId="{770FD9FC-C93E-4D93-B51B-1347A6C6927E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450D449-4C56-47B9-8776-2751B2D0DD1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Pressure by school inspectorates to deliver intervention to a different time (9)</a:t>
          </a:r>
          <a:endParaRPr lang="en-US" noProof="0" dirty="0"/>
        </a:p>
      </dgm:t>
    </dgm:pt>
    <dgm:pt modelId="{5089BB74-0121-4947-9D78-9FEDDCA60B8D}" type="parTrans" cxnId="{BB096597-A9C1-46C7-8887-BD2E512BC81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D22EF73-846F-49CB-A25E-056ED7D5C1F9}" type="sibTrans" cxnId="{BB096597-A9C1-46C7-8887-BD2E512BC817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8AAA5D18-EC7C-4949-A9F5-26D9C0F8247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Little control over food served in cafeteria (52)</a:t>
          </a:r>
          <a:endParaRPr lang="en-US" noProof="0" dirty="0"/>
        </a:p>
      </dgm:t>
    </dgm:pt>
    <dgm:pt modelId="{9476834B-19ED-42D8-99DE-A17A29C8066C}" type="parTrans" cxnId="{18418CCD-41B6-42EF-83BA-AF23AD50A3C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CEDDDF98-0A6E-4266-A117-D85A049C775A}" type="sibTrans" cxnId="{18418CCD-41B6-42EF-83BA-AF23AD50A3C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9446C212-D5D4-4E33-9E77-7C0AD11916B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scheduling [6]°</a:t>
          </a:r>
          <a:endParaRPr lang="en-US" noProof="0" dirty="0"/>
        </a:p>
      </dgm:t>
    </dgm:pt>
    <dgm:pt modelId="{E97758B4-F50C-4877-8FF4-28E3E4389E09}" type="parTrans" cxnId="{E350BEC3-FC34-4CFC-9CA7-62E25E574492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E021D44-36B7-48A5-A4AA-3586190B2890}" type="sibTrans" cxnId="{E350BEC3-FC34-4CFC-9CA7-62E25E574492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73379B16-3002-4E11-9567-83E48EF1527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[6]</a:t>
          </a:r>
          <a:endParaRPr lang="en-US" noProof="0" dirty="0"/>
        </a:p>
      </dgm:t>
    </dgm:pt>
    <dgm:pt modelId="{61847AEF-580C-4213-9E9A-7341CE70CAE7}" type="parTrans" cxnId="{662B9977-944F-4451-AABE-AF5FE16F9BA6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76863FA9-32D3-4D8B-8543-BEAB0757FF5C}" type="sibTrans" cxnId="{662B9977-944F-4451-AABE-AF5FE16F9BA6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DCB266B7-5DB4-4337-B020-C3630168EC44}">
      <dgm:prSet phldrT="[Text]" custT="1"/>
      <dgm:spPr bwMode="auto">
        <a:noFill/>
        <a:ln>
          <a:solidFill>
            <a:schemeClr val="tx1"/>
          </a:solidFill>
          <a:prstDash val="sysDot"/>
          <a:round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was presented when teachers had already finished their planning for the school year (62)</a:t>
          </a:r>
          <a:endParaRPr lang="en-US" noProof="0" dirty="0"/>
        </a:p>
      </dgm:t>
    </dgm:pt>
    <dgm:pt modelId="{9F8B626A-F9BA-493E-A100-1FC6DE903AA2}" type="parTrans" cxnId="{BF4571EB-DEE4-47E2-BFFE-0D7D1C0BC31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6169DDA-043D-4A9D-978E-5CB936426A21}" type="sibTrans" cxnId="{BF4571EB-DEE4-47E2-BFFE-0D7D1C0BC318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CA0EE97C-3112-4B32-8740-9AB6400EF8B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Not enough time to fine-tune organizational procedures (54)</a:t>
          </a:r>
          <a:endParaRPr lang="en-US" noProof="0" dirty="0"/>
        </a:p>
      </dgm:t>
    </dgm:pt>
    <dgm:pt modelId="{66A40FC5-0B1D-4C69-9BD6-7369EE75A973}" type="parTrans" cxnId="{826980A8-45E7-45D5-95C5-2EC818E1346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3467DE8C-C04D-430B-A1A1-844F8AB41626}" type="sibTrans" cxnId="{826980A8-45E7-45D5-95C5-2EC818E1346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5D23F0A0-F98B-46C8-858C-2424F15304C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Conflicts with schedule (66, 55, 53, 51)</a:t>
          </a:r>
          <a:endParaRPr lang="en-US" noProof="0" dirty="0"/>
        </a:p>
      </dgm:t>
    </dgm:pt>
    <dgm:pt modelId="{8565DA90-9618-4169-86C0-FA81A70D41CF}" type="parTrans" cxnId="{954FA893-5E36-4715-9E36-C53531FD37F1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5B7053E-5E49-458C-A8EB-82676F1F553D}" type="sibTrans" cxnId="{954FA893-5E36-4715-9E36-C53531FD37F1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B6DFD9A-7CE2-4714-A8F1-D4105100615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B9143FA6-9F19-4930-B324-6975181758FB}" type="parTrans" cxnId="{5B410B1C-D3B1-493E-988C-B14AFAB11E8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A737EAA8-71D4-448D-910F-4FFC6868A8C0}" type="sibTrans" cxnId="{5B410B1C-D3B1-493E-988C-B14AFAB11E8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6427808A-7D90-423A-84BC-D5D7DCA78E0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fits well into work tasks (Health teachers, school nurses) (53)</a:t>
          </a:r>
          <a:endParaRPr lang="en-US" noProof="0" dirty="0"/>
        </a:p>
      </dgm:t>
    </dgm:pt>
    <dgm:pt modelId="{E5A6F10A-BFDF-4582-8452-1DFD27726F5B}" type="parTrans" cxnId="{5DB36AA6-5409-4DCF-9B68-FA90E1A58AF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B78C70E6-BE3B-4BBD-8ED7-D9C4BD37E7A2}" type="sibTrans" cxnId="{5DB36AA6-5409-4DCF-9B68-FA90E1A58AF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747A9684-8D25-4FCD-8900-40B1B1B4D67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Before school sessions were most successful (66)</a:t>
          </a:r>
          <a:endParaRPr lang="en-US" noProof="0" dirty="0"/>
        </a:p>
      </dgm:t>
    </dgm:pt>
    <dgm:pt modelId="{3B71E468-BB60-4DBB-A301-22F69DEA5248}" type="parTrans" cxnId="{2CC1D8F1-910E-45EF-AE2B-FB1002FA8EC5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638A2000-601F-4409-9D73-4083540B0C79}" type="sibTrans" cxnId="{2CC1D8F1-910E-45EF-AE2B-FB1002FA8EC5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8553AD24-4E83-C645-8B7F-178D897EF21E}" type="pres">
      <dgm:prSet presAssocID="{8F31D02D-C70B-5C43-82DC-E09EC4EABB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D40AA633-CE77-3D4F-8A7E-388DBBAD8F10}" type="pres">
      <dgm:prSet presAssocID="{1DBD9322-96DD-AE4E-B5A7-30085B4A3A27}" presName="root1" presStyleCnt="0"/>
      <dgm:spPr bwMode="auto"/>
    </dgm:pt>
    <dgm:pt modelId="{4699263E-408C-994D-BC8B-53D66594E31B}" type="pres">
      <dgm:prSet presAssocID="{1DBD9322-96DD-AE4E-B5A7-30085B4A3A27}" presName="LevelOneTextNode" presStyleLbl="node0" presStyleIdx="0" presStyleCnt="1" custScaleX="118181" custScaleY="193614" custLinFactNeighborX="-17161" custLinFactNeighborY="153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A66ABAF-43FB-DC44-AC71-748515C10E40}" type="pres">
      <dgm:prSet presAssocID="{1DBD9322-96DD-AE4E-B5A7-30085B4A3A27}" presName="level2hierChild" presStyleCnt="0"/>
      <dgm:spPr bwMode="auto"/>
    </dgm:pt>
    <dgm:pt modelId="{CF517E35-470F-274D-ADCB-906B082D5630}" type="pres">
      <dgm:prSet presAssocID="{4C9CBC3A-D84F-4941-A2C0-3B9EFE22AEC6}" presName="conn2-1" presStyleLbl="parChTrans1D2" presStyleIdx="0" presStyleCnt="3"/>
      <dgm:spPr bwMode="auto"/>
      <dgm:t>
        <a:bodyPr/>
        <a:lstStyle/>
        <a:p>
          <a:endParaRPr lang="de-DE"/>
        </a:p>
      </dgm:t>
    </dgm:pt>
    <dgm:pt modelId="{E58D8CEA-962E-AD40-9B8A-CAB7DED3EDFC}" type="pres">
      <dgm:prSet presAssocID="{4C9CBC3A-D84F-4941-A2C0-3B9EFE22AEC6}" presName="connTx" presStyleLbl="parChTrans1D2" presStyleIdx="0" presStyleCnt="3"/>
      <dgm:spPr bwMode="auto"/>
      <dgm:t>
        <a:bodyPr/>
        <a:lstStyle/>
        <a:p>
          <a:endParaRPr lang="de-DE"/>
        </a:p>
      </dgm:t>
    </dgm:pt>
    <dgm:pt modelId="{AD531AC3-FEF6-0943-9CCE-4D30E79EA835}" type="pres">
      <dgm:prSet presAssocID="{B87F6913-950F-7D4E-8B95-F87681ACD814}" presName="root2" presStyleCnt="0"/>
      <dgm:spPr bwMode="auto"/>
    </dgm:pt>
    <dgm:pt modelId="{3513CE3E-EEC2-E24C-8454-70ACBA342A2C}" type="pres">
      <dgm:prSet presAssocID="{B87F6913-950F-7D4E-8B95-F87681ACD814}" presName="LevelTwoTextNode" presStyleLbl="node2" presStyleIdx="0" presStyleCnt="3" custScaleX="218380" custScaleY="216394" custLinFactNeighborY="347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1C05D88-8344-BD48-AEF5-7278A95B358D}" type="pres">
      <dgm:prSet presAssocID="{B87F6913-950F-7D4E-8B95-F87681ACD814}" presName="level3hierChild" presStyleCnt="0"/>
      <dgm:spPr bwMode="auto"/>
    </dgm:pt>
    <dgm:pt modelId="{3C440CFB-4710-2144-8900-E7D82DBD2A04}" type="pres">
      <dgm:prSet presAssocID="{E6FA7F43-9553-8540-8CB8-FDE8960FB33F}" presName="conn2-1" presStyleLbl="parChTrans1D3" presStyleIdx="0" presStyleCnt="6"/>
      <dgm:spPr bwMode="auto"/>
      <dgm:t>
        <a:bodyPr/>
        <a:lstStyle/>
        <a:p>
          <a:endParaRPr lang="de-DE"/>
        </a:p>
      </dgm:t>
    </dgm:pt>
    <dgm:pt modelId="{589AF91C-1D62-CB47-98ED-25CB73DCC1FA}" type="pres">
      <dgm:prSet presAssocID="{E6FA7F43-9553-8540-8CB8-FDE8960FB33F}" presName="connTx" presStyleLbl="parChTrans1D3" presStyleIdx="0" presStyleCnt="6"/>
      <dgm:spPr bwMode="auto"/>
      <dgm:t>
        <a:bodyPr/>
        <a:lstStyle/>
        <a:p>
          <a:endParaRPr lang="de-DE"/>
        </a:p>
      </dgm:t>
    </dgm:pt>
    <dgm:pt modelId="{D7D812ED-90F7-5241-8D24-1E0BE2998BDA}" type="pres">
      <dgm:prSet presAssocID="{E26A2E1E-D65F-D443-800D-6AD0C95D2FBE}" presName="root2" presStyleCnt="0"/>
      <dgm:spPr bwMode="auto"/>
    </dgm:pt>
    <dgm:pt modelId="{53B87B75-2002-8D49-A3E4-D367674B024D}" type="pres">
      <dgm:prSet presAssocID="{E26A2E1E-D65F-D443-800D-6AD0C95D2FBE}" presName="LevelTwoTextNode" presStyleLbl="node3" presStyleIdx="0" presStyleCnt="6" custScaleX="243428" custScaleY="103496" custLinFactX="200000" custLinFactNeighborX="224220" custLinFactNeighborY="-3612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BB0A8D1-ECAF-6543-BEDD-55E703DC18C6}" type="pres">
      <dgm:prSet presAssocID="{E26A2E1E-D65F-D443-800D-6AD0C95D2FBE}" presName="level3hierChild" presStyleCnt="0"/>
      <dgm:spPr bwMode="auto"/>
    </dgm:pt>
    <dgm:pt modelId="{CFC9D007-1161-7149-BE4B-9A2F21392CE6}" type="pres">
      <dgm:prSet presAssocID="{4956DE09-B50D-E84D-B056-549F7B7D8BAB}" presName="conn2-1" presStyleLbl="parChTrans1D4" presStyleIdx="0" presStyleCnt="43"/>
      <dgm:spPr bwMode="auto"/>
      <dgm:t>
        <a:bodyPr/>
        <a:lstStyle/>
        <a:p>
          <a:endParaRPr lang="de-DE"/>
        </a:p>
      </dgm:t>
    </dgm:pt>
    <dgm:pt modelId="{5A610660-6CD1-A845-A6F3-AFD7C383A6C9}" type="pres">
      <dgm:prSet presAssocID="{4956DE09-B50D-E84D-B056-549F7B7D8BAB}" presName="connTx" presStyleLbl="parChTrans1D4" presStyleIdx="0" presStyleCnt="43"/>
      <dgm:spPr bwMode="auto"/>
      <dgm:t>
        <a:bodyPr/>
        <a:lstStyle/>
        <a:p>
          <a:endParaRPr lang="de-DE"/>
        </a:p>
      </dgm:t>
    </dgm:pt>
    <dgm:pt modelId="{A711F40D-6750-A946-A229-7C7C4861C775}" type="pres">
      <dgm:prSet presAssocID="{05C902DA-65E3-BC41-810F-6A37CD400208}" presName="root2" presStyleCnt="0"/>
      <dgm:spPr bwMode="auto"/>
    </dgm:pt>
    <dgm:pt modelId="{F6BDB805-06C9-E44A-9387-D53CCA1DC62E}" type="pres">
      <dgm:prSet presAssocID="{05C902DA-65E3-BC41-810F-6A37CD400208}" presName="LevelTwoTextNode" presStyleLbl="node4" presStyleIdx="0" presStyleCnt="43" custScaleX="136825" custScaleY="65698" custLinFactX="200000" custLinFactNeighborX="253994" custLinFactNeighborY="-3807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02E0A74-442B-D24B-BE73-15B419307CC9}" type="pres">
      <dgm:prSet presAssocID="{05C902DA-65E3-BC41-810F-6A37CD400208}" presName="level3hierChild" presStyleCnt="0"/>
      <dgm:spPr bwMode="auto"/>
    </dgm:pt>
    <dgm:pt modelId="{932603BB-B6FC-464D-96E4-C92E84A7191C}" type="pres">
      <dgm:prSet presAssocID="{BD1205CB-B038-F644-82C8-521E81CECAF0}" presName="conn2-1" presStyleLbl="parChTrans1D4" presStyleIdx="1" presStyleCnt="43"/>
      <dgm:spPr bwMode="auto"/>
      <dgm:t>
        <a:bodyPr/>
        <a:lstStyle/>
        <a:p>
          <a:endParaRPr lang="de-DE"/>
        </a:p>
      </dgm:t>
    </dgm:pt>
    <dgm:pt modelId="{8CD106E9-798C-F846-BD95-9CA0A828FA46}" type="pres">
      <dgm:prSet presAssocID="{BD1205CB-B038-F644-82C8-521E81CECAF0}" presName="connTx" presStyleLbl="parChTrans1D4" presStyleIdx="1" presStyleCnt="43"/>
      <dgm:spPr bwMode="auto"/>
      <dgm:t>
        <a:bodyPr/>
        <a:lstStyle/>
        <a:p>
          <a:endParaRPr lang="de-DE"/>
        </a:p>
      </dgm:t>
    </dgm:pt>
    <dgm:pt modelId="{787352B7-BB50-0C4F-A905-837DDB3871FB}" type="pres">
      <dgm:prSet presAssocID="{ED4DC294-6855-A544-B482-4E697BD1F682}" presName="root2" presStyleCnt="0"/>
      <dgm:spPr bwMode="auto"/>
    </dgm:pt>
    <dgm:pt modelId="{414976FC-48F2-504D-BD7D-7CC832B41959}" type="pres">
      <dgm:prSet presAssocID="{ED4DC294-6855-A544-B482-4E697BD1F682}" presName="LevelTwoTextNode" presStyleLbl="node4" presStyleIdx="1" presStyleCnt="43" custScaleX="463175" custScaleY="58073" custLinFactX="276129" custLinFactY="-75109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05F790B-07C4-4845-BC7F-206086F04302}" type="pres">
      <dgm:prSet presAssocID="{ED4DC294-6855-A544-B482-4E697BD1F682}" presName="level3hierChild" presStyleCnt="0"/>
      <dgm:spPr bwMode="auto"/>
    </dgm:pt>
    <dgm:pt modelId="{7545288D-C87C-B548-A00F-A3B1E2A83C2F}" type="pres">
      <dgm:prSet presAssocID="{4F72D127-5A4F-4044-B09E-1687FF228DB7}" presName="conn2-1" presStyleLbl="parChTrans1D4" presStyleIdx="2" presStyleCnt="43"/>
      <dgm:spPr bwMode="auto"/>
      <dgm:t>
        <a:bodyPr/>
        <a:lstStyle/>
        <a:p>
          <a:endParaRPr lang="de-DE"/>
        </a:p>
      </dgm:t>
    </dgm:pt>
    <dgm:pt modelId="{844ABAB8-8498-F74D-A392-4905DF3F9621}" type="pres">
      <dgm:prSet presAssocID="{4F72D127-5A4F-4044-B09E-1687FF228DB7}" presName="connTx" presStyleLbl="parChTrans1D4" presStyleIdx="2" presStyleCnt="43"/>
      <dgm:spPr bwMode="auto"/>
      <dgm:t>
        <a:bodyPr/>
        <a:lstStyle/>
        <a:p>
          <a:endParaRPr lang="de-DE"/>
        </a:p>
      </dgm:t>
    </dgm:pt>
    <dgm:pt modelId="{6DB405AB-9B11-A142-83B7-DE7BF2EBC3EB}" type="pres">
      <dgm:prSet presAssocID="{DF5B298C-D718-444D-A350-719373547741}" presName="root2" presStyleCnt="0"/>
      <dgm:spPr bwMode="auto"/>
    </dgm:pt>
    <dgm:pt modelId="{09386CAD-E57F-0E4B-BFCB-6D2309FA317C}" type="pres">
      <dgm:prSet presAssocID="{DF5B298C-D718-444D-A350-719373547741}" presName="LevelTwoTextNode" presStyleLbl="node4" presStyleIdx="2" presStyleCnt="43" custScaleX="463175" custScaleY="58073" custLinFactX="276129" custLinFactY="-80446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91B1AA7-A8AD-654C-BA4B-5DE14EB4F73B}" type="pres">
      <dgm:prSet presAssocID="{DF5B298C-D718-444D-A350-719373547741}" presName="level3hierChild" presStyleCnt="0"/>
      <dgm:spPr bwMode="auto"/>
    </dgm:pt>
    <dgm:pt modelId="{14CAF9C7-D8FE-1F4B-AAD3-18EA68465D04}" type="pres">
      <dgm:prSet presAssocID="{53FB99F6-4FB0-0C47-8C69-B838AFFBC211}" presName="conn2-1" presStyleLbl="parChTrans1D3" presStyleIdx="1" presStyleCnt="6"/>
      <dgm:spPr bwMode="auto"/>
      <dgm:t>
        <a:bodyPr/>
        <a:lstStyle/>
        <a:p>
          <a:endParaRPr lang="de-DE"/>
        </a:p>
      </dgm:t>
    </dgm:pt>
    <dgm:pt modelId="{332D9046-C210-B449-95DC-ED36D17D2A2B}" type="pres">
      <dgm:prSet presAssocID="{53FB99F6-4FB0-0C47-8C69-B838AFFBC211}" presName="connTx" presStyleLbl="parChTrans1D3" presStyleIdx="1" presStyleCnt="6"/>
      <dgm:spPr bwMode="auto"/>
      <dgm:t>
        <a:bodyPr/>
        <a:lstStyle/>
        <a:p>
          <a:endParaRPr lang="de-DE"/>
        </a:p>
      </dgm:t>
    </dgm:pt>
    <dgm:pt modelId="{34E508A9-859F-B945-8A2E-299B2F6CEACB}" type="pres">
      <dgm:prSet presAssocID="{33DA169E-5B12-E143-B90D-1774602A840B}" presName="root2" presStyleCnt="0"/>
      <dgm:spPr bwMode="auto"/>
    </dgm:pt>
    <dgm:pt modelId="{3EFC17FE-B359-B742-AC88-34A4CF704DE1}" type="pres">
      <dgm:prSet presAssocID="{33DA169E-5B12-E143-B90D-1774602A840B}" presName="LevelTwoTextNode" presStyleLbl="node3" presStyleIdx="1" presStyleCnt="6" custScaleX="243428" custScaleY="103496" custLinFactX="200000" custLinFactNeighborX="224220" custLinFactNeighborY="-2142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4E22CC8-D8A4-B74F-920D-028B88EFC62F}" type="pres">
      <dgm:prSet presAssocID="{33DA169E-5B12-E143-B90D-1774602A840B}" presName="level3hierChild" presStyleCnt="0"/>
      <dgm:spPr bwMode="auto"/>
    </dgm:pt>
    <dgm:pt modelId="{5A20F5AB-EBA9-3C49-92D7-A6B6EAA7065D}" type="pres">
      <dgm:prSet presAssocID="{E5B5F8A3-0552-E643-87FD-AFB03AD059CA}" presName="conn2-1" presStyleLbl="parChTrans1D4" presStyleIdx="3" presStyleCnt="43"/>
      <dgm:spPr bwMode="auto"/>
      <dgm:t>
        <a:bodyPr/>
        <a:lstStyle/>
        <a:p>
          <a:endParaRPr lang="de-DE"/>
        </a:p>
      </dgm:t>
    </dgm:pt>
    <dgm:pt modelId="{2113A371-E934-8E4D-BE8E-1ED35B75A5E1}" type="pres">
      <dgm:prSet presAssocID="{E5B5F8A3-0552-E643-87FD-AFB03AD059CA}" presName="connTx" presStyleLbl="parChTrans1D4" presStyleIdx="3" presStyleCnt="43"/>
      <dgm:spPr bwMode="auto"/>
      <dgm:t>
        <a:bodyPr/>
        <a:lstStyle/>
        <a:p>
          <a:endParaRPr lang="de-DE"/>
        </a:p>
      </dgm:t>
    </dgm:pt>
    <dgm:pt modelId="{272A593D-770A-D441-B14D-60D0F8205E0C}" type="pres">
      <dgm:prSet presAssocID="{DF99BA54-8C7F-0C4D-B391-3958C668D5D6}" presName="root2" presStyleCnt="0"/>
      <dgm:spPr bwMode="auto"/>
    </dgm:pt>
    <dgm:pt modelId="{86FC9702-A79F-A84E-9DB1-80D22D508C84}" type="pres">
      <dgm:prSet presAssocID="{DF99BA54-8C7F-0C4D-B391-3958C668D5D6}" presName="LevelTwoTextNode" presStyleLbl="node4" presStyleIdx="3" presStyleCnt="43" custScaleX="136825" custScaleY="65698" custLinFactX="200000" custLinFactY="-5911" custLinFactNeighborX="253994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9C6DA8C-2224-3446-B3BC-6217E83631DE}" type="pres">
      <dgm:prSet presAssocID="{DF99BA54-8C7F-0C4D-B391-3958C668D5D6}" presName="level3hierChild" presStyleCnt="0"/>
      <dgm:spPr bwMode="auto"/>
    </dgm:pt>
    <dgm:pt modelId="{56A1A645-196A-E043-AE86-0EA4DC0773C6}" type="pres">
      <dgm:prSet presAssocID="{8AF9927D-B38A-DA4A-B8CC-5F50EEACB695}" presName="conn2-1" presStyleLbl="parChTrans1D4" presStyleIdx="4" presStyleCnt="43"/>
      <dgm:spPr bwMode="auto"/>
      <dgm:t>
        <a:bodyPr/>
        <a:lstStyle/>
        <a:p>
          <a:endParaRPr lang="de-DE"/>
        </a:p>
      </dgm:t>
    </dgm:pt>
    <dgm:pt modelId="{355E7F1A-3857-5240-82AA-A72059108F86}" type="pres">
      <dgm:prSet presAssocID="{8AF9927D-B38A-DA4A-B8CC-5F50EEACB695}" presName="connTx" presStyleLbl="parChTrans1D4" presStyleIdx="4" presStyleCnt="43"/>
      <dgm:spPr bwMode="auto"/>
      <dgm:t>
        <a:bodyPr/>
        <a:lstStyle/>
        <a:p>
          <a:endParaRPr lang="de-DE"/>
        </a:p>
      </dgm:t>
    </dgm:pt>
    <dgm:pt modelId="{62276E5C-83C1-8043-B8EE-90BC6FA001B2}" type="pres">
      <dgm:prSet presAssocID="{CADB844A-35C4-C348-B86D-D05D32406C4E}" presName="root2" presStyleCnt="0"/>
      <dgm:spPr bwMode="auto"/>
    </dgm:pt>
    <dgm:pt modelId="{BD81BF62-7BF5-FB44-96CD-BD0D6E66EFE2}" type="pres">
      <dgm:prSet presAssocID="{CADB844A-35C4-C348-B86D-D05D32406C4E}" presName="LevelTwoTextNode" presStyleLbl="node4" presStyleIdx="4" presStyleCnt="43" custScaleX="463175" custScaleY="62953" custLinFactX="279356" custLinFactY="-10999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9BB5E50-1D9A-5642-9B77-64627C246DEC}" type="pres">
      <dgm:prSet presAssocID="{CADB844A-35C4-C348-B86D-D05D32406C4E}" presName="level3hierChild" presStyleCnt="0"/>
      <dgm:spPr bwMode="auto"/>
    </dgm:pt>
    <dgm:pt modelId="{6DC6EFB2-DC71-3D45-A655-68BA2EFE652C}" type="pres">
      <dgm:prSet presAssocID="{0A66335F-D94B-A14D-9F7D-BB621C54FB5A}" presName="conn2-1" presStyleLbl="parChTrans1D4" presStyleIdx="5" presStyleCnt="43"/>
      <dgm:spPr bwMode="auto"/>
      <dgm:t>
        <a:bodyPr/>
        <a:lstStyle/>
        <a:p>
          <a:endParaRPr lang="de-DE"/>
        </a:p>
      </dgm:t>
    </dgm:pt>
    <dgm:pt modelId="{C74989F8-88C6-F74A-A9F9-E478C1D0EEB4}" type="pres">
      <dgm:prSet presAssocID="{0A66335F-D94B-A14D-9F7D-BB621C54FB5A}" presName="connTx" presStyleLbl="parChTrans1D4" presStyleIdx="5" presStyleCnt="43"/>
      <dgm:spPr bwMode="auto"/>
      <dgm:t>
        <a:bodyPr/>
        <a:lstStyle/>
        <a:p>
          <a:endParaRPr lang="de-DE"/>
        </a:p>
      </dgm:t>
    </dgm:pt>
    <dgm:pt modelId="{C866095F-6686-CB44-9DF3-1D76D0932013}" type="pres">
      <dgm:prSet presAssocID="{888FF1C2-398C-B148-9F2F-56B5758730D2}" presName="root2" presStyleCnt="0"/>
      <dgm:spPr bwMode="auto"/>
    </dgm:pt>
    <dgm:pt modelId="{0939FAE3-4E32-614D-AF53-CC249006169B}" type="pres">
      <dgm:prSet presAssocID="{888FF1C2-398C-B148-9F2F-56B5758730D2}" presName="LevelTwoTextNode" presStyleLbl="node4" presStyleIdx="5" presStyleCnt="43" custScaleX="463175" custScaleY="62953" custLinFactX="279356" custLinFactY="-10999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5087ED6-DB05-B24B-95BC-D7E969A24DCD}" type="pres">
      <dgm:prSet presAssocID="{888FF1C2-398C-B148-9F2F-56B5758730D2}" presName="level3hierChild" presStyleCnt="0"/>
      <dgm:spPr bwMode="auto"/>
    </dgm:pt>
    <dgm:pt modelId="{2E4D9ACC-7C8C-1943-A2B9-80E9580F43F7}" type="pres">
      <dgm:prSet presAssocID="{59F708B1-73DD-AE47-AF5B-0BBE6DD0A95C}" presName="conn2-1" presStyleLbl="parChTrans1D4" presStyleIdx="6" presStyleCnt="43"/>
      <dgm:spPr bwMode="auto"/>
      <dgm:t>
        <a:bodyPr/>
        <a:lstStyle/>
        <a:p>
          <a:endParaRPr lang="de-DE"/>
        </a:p>
      </dgm:t>
    </dgm:pt>
    <dgm:pt modelId="{D1E59E00-F7A7-E84E-AE85-0426C7DEE0B6}" type="pres">
      <dgm:prSet presAssocID="{59F708B1-73DD-AE47-AF5B-0BBE6DD0A95C}" presName="connTx" presStyleLbl="parChTrans1D4" presStyleIdx="6" presStyleCnt="43"/>
      <dgm:spPr bwMode="auto"/>
      <dgm:t>
        <a:bodyPr/>
        <a:lstStyle/>
        <a:p>
          <a:endParaRPr lang="de-DE"/>
        </a:p>
      </dgm:t>
    </dgm:pt>
    <dgm:pt modelId="{FE10DE60-172F-7741-ACB6-847B1DCD9ADF}" type="pres">
      <dgm:prSet presAssocID="{FE08A5AF-1103-7343-94D0-AA32C3B5A1D1}" presName="root2" presStyleCnt="0"/>
      <dgm:spPr bwMode="auto"/>
    </dgm:pt>
    <dgm:pt modelId="{F7E7478C-D6F5-6F48-A2EF-99837811B1B9}" type="pres">
      <dgm:prSet presAssocID="{FE08A5AF-1103-7343-94D0-AA32C3B5A1D1}" presName="LevelTwoTextNode" presStyleLbl="node4" presStyleIdx="6" presStyleCnt="43" custScaleX="463175" custScaleY="62953" custLinFactX="279356" custLinFactY="-10999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038747C-61DB-4B4E-938C-5ABE68D0E9B8}" type="pres">
      <dgm:prSet presAssocID="{FE08A5AF-1103-7343-94D0-AA32C3B5A1D1}" presName="level3hierChild" presStyleCnt="0"/>
      <dgm:spPr bwMode="auto"/>
    </dgm:pt>
    <dgm:pt modelId="{194E702B-083F-404A-94B7-3483ABDB9383}" type="pres">
      <dgm:prSet presAssocID="{2BAE293A-056F-D444-A6F9-88BE8D61E65E}" presName="conn2-1" presStyleLbl="parChTrans1D4" presStyleIdx="7" presStyleCnt="43"/>
      <dgm:spPr bwMode="auto"/>
      <dgm:t>
        <a:bodyPr/>
        <a:lstStyle/>
        <a:p>
          <a:endParaRPr lang="de-DE"/>
        </a:p>
      </dgm:t>
    </dgm:pt>
    <dgm:pt modelId="{1EE1C812-A4A9-5F40-A23D-4417C9E44EDF}" type="pres">
      <dgm:prSet presAssocID="{2BAE293A-056F-D444-A6F9-88BE8D61E65E}" presName="connTx" presStyleLbl="parChTrans1D4" presStyleIdx="7" presStyleCnt="43"/>
      <dgm:spPr bwMode="auto"/>
      <dgm:t>
        <a:bodyPr/>
        <a:lstStyle/>
        <a:p>
          <a:endParaRPr lang="de-DE"/>
        </a:p>
      </dgm:t>
    </dgm:pt>
    <dgm:pt modelId="{6A3B2AC0-7FDA-AE48-B822-40EC179ABF67}" type="pres">
      <dgm:prSet presAssocID="{C59E0C3A-7B3A-FE41-94EA-CF62FAE598FC}" presName="root2" presStyleCnt="0"/>
      <dgm:spPr bwMode="auto"/>
    </dgm:pt>
    <dgm:pt modelId="{A13AE012-FAB6-9743-BB4F-EED42C0EBF9A}" type="pres">
      <dgm:prSet presAssocID="{C59E0C3A-7B3A-FE41-94EA-CF62FAE598FC}" presName="LevelTwoTextNode" presStyleLbl="node4" presStyleIdx="7" presStyleCnt="43" custScaleX="463175" custScaleY="62953" custLinFactX="279356" custLinFactY="-10999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8B2B6B8-B08E-0F46-A73E-3038E8054806}" type="pres">
      <dgm:prSet presAssocID="{C59E0C3A-7B3A-FE41-94EA-CF62FAE598FC}" presName="level3hierChild" presStyleCnt="0"/>
      <dgm:spPr bwMode="auto"/>
    </dgm:pt>
    <dgm:pt modelId="{2D712AB2-775B-0540-8E57-35107B057762}" type="pres">
      <dgm:prSet presAssocID="{B00D944A-93D3-2641-918E-A991996A53B8}" presName="conn2-1" presStyleLbl="parChTrans1D4" presStyleIdx="8" presStyleCnt="43"/>
      <dgm:spPr bwMode="auto"/>
      <dgm:t>
        <a:bodyPr/>
        <a:lstStyle/>
        <a:p>
          <a:endParaRPr lang="de-DE"/>
        </a:p>
      </dgm:t>
    </dgm:pt>
    <dgm:pt modelId="{25E7DE28-748F-0C46-B847-B602E766445E}" type="pres">
      <dgm:prSet presAssocID="{B00D944A-93D3-2641-918E-A991996A53B8}" presName="connTx" presStyleLbl="parChTrans1D4" presStyleIdx="8" presStyleCnt="43"/>
      <dgm:spPr bwMode="auto"/>
      <dgm:t>
        <a:bodyPr/>
        <a:lstStyle/>
        <a:p>
          <a:endParaRPr lang="de-DE"/>
        </a:p>
      </dgm:t>
    </dgm:pt>
    <dgm:pt modelId="{BEEA50BC-C43D-7B4D-BF1C-12E7291A810D}" type="pres">
      <dgm:prSet presAssocID="{593B0743-B298-E644-8A99-871E00AED5C5}" presName="root2" presStyleCnt="0"/>
      <dgm:spPr bwMode="auto"/>
    </dgm:pt>
    <dgm:pt modelId="{7C6B3A64-D61C-A942-A898-FA0A96FDB927}" type="pres">
      <dgm:prSet presAssocID="{593B0743-B298-E644-8A99-871E00AED5C5}" presName="LevelTwoTextNode" presStyleLbl="node4" presStyleIdx="8" presStyleCnt="43" custScaleX="136825" custScaleY="65698" custLinFactX="200000" custLinFactY="-5911" custLinFactNeighborX="253994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619C2C0-6D9A-7A43-AC94-1D517716CFD1}" type="pres">
      <dgm:prSet presAssocID="{593B0743-B298-E644-8A99-871E00AED5C5}" presName="level3hierChild" presStyleCnt="0"/>
      <dgm:spPr bwMode="auto"/>
    </dgm:pt>
    <dgm:pt modelId="{D5B4F7D4-4D63-7E43-8820-9CF0DBDA8F96}" type="pres">
      <dgm:prSet presAssocID="{97859646-58BE-CC40-BBB0-B292D1A704D2}" presName="conn2-1" presStyleLbl="parChTrans1D4" presStyleIdx="9" presStyleCnt="43"/>
      <dgm:spPr bwMode="auto"/>
      <dgm:t>
        <a:bodyPr/>
        <a:lstStyle/>
        <a:p>
          <a:endParaRPr lang="de-DE"/>
        </a:p>
      </dgm:t>
    </dgm:pt>
    <dgm:pt modelId="{F9603918-4F88-3447-8007-E8012E334E19}" type="pres">
      <dgm:prSet presAssocID="{97859646-58BE-CC40-BBB0-B292D1A704D2}" presName="connTx" presStyleLbl="parChTrans1D4" presStyleIdx="9" presStyleCnt="43"/>
      <dgm:spPr bwMode="auto"/>
      <dgm:t>
        <a:bodyPr/>
        <a:lstStyle/>
        <a:p>
          <a:endParaRPr lang="de-DE"/>
        </a:p>
      </dgm:t>
    </dgm:pt>
    <dgm:pt modelId="{CEDB6C18-E16E-B54A-AFCD-2936AB057667}" type="pres">
      <dgm:prSet presAssocID="{3FB53C11-6164-2542-8A08-D5B83F260F46}" presName="root2" presStyleCnt="0"/>
      <dgm:spPr bwMode="auto"/>
    </dgm:pt>
    <dgm:pt modelId="{4324F451-7AF6-1C48-ACB0-131578C1126C}" type="pres">
      <dgm:prSet presAssocID="{3FB53C11-6164-2542-8A08-D5B83F260F46}" presName="LevelTwoTextNode" presStyleLbl="node4" presStyleIdx="9" presStyleCnt="43" custScaleX="463175" custScaleY="78837" custLinFactX="269454" custLinFactNeighborX="300000" custLinFactNeighborY="-8114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441AF03-9819-FF4D-9B45-DA7E8BD40713}" type="pres">
      <dgm:prSet presAssocID="{3FB53C11-6164-2542-8A08-D5B83F260F46}" presName="level3hierChild" presStyleCnt="0"/>
      <dgm:spPr bwMode="auto"/>
    </dgm:pt>
    <dgm:pt modelId="{63092B2D-4A27-094A-8923-F5778A6A7B47}" type="pres">
      <dgm:prSet presAssocID="{401D3086-7CE7-EA44-8B0B-39D3DFA0A2E3}" presName="conn2-1" presStyleLbl="parChTrans1D4" presStyleIdx="10" presStyleCnt="43"/>
      <dgm:spPr bwMode="auto"/>
      <dgm:t>
        <a:bodyPr/>
        <a:lstStyle/>
        <a:p>
          <a:endParaRPr lang="de-DE"/>
        </a:p>
      </dgm:t>
    </dgm:pt>
    <dgm:pt modelId="{6CEDA59A-1AC1-2F49-80C3-FEFDA7871471}" type="pres">
      <dgm:prSet presAssocID="{401D3086-7CE7-EA44-8B0B-39D3DFA0A2E3}" presName="connTx" presStyleLbl="parChTrans1D4" presStyleIdx="10" presStyleCnt="43"/>
      <dgm:spPr bwMode="auto"/>
      <dgm:t>
        <a:bodyPr/>
        <a:lstStyle/>
        <a:p>
          <a:endParaRPr lang="de-DE"/>
        </a:p>
      </dgm:t>
    </dgm:pt>
    <dgm:pt modelId="{D435936C-D2A3-1240-A833-56168688D7E8}" type="pres">
      <dgm:prSet presAssocID="{FD9432C3-3EBC-7A49-97E9-DC582FB6EBC9}" presName="root2" presStyleCnt="0"/>
      <dgm:spPr bwMode="auto"/>
    </dgm:pt>
    <dgm:pt modelId="{A1A13982-18BE-5C4C-81D4-6A21538DD0AC}" type="pres">
      <dgm:prSet presAssocID="{FD9432C3-3EBC-7A49-97E9-DC582FB6EBC9}" presName="LevelTwoTextNode" presStyleLbl="node4" presStyleIdx="10" presStyleCnt="43" custScaleX="463175" custScaleY="78837" custLinFactX="269454" custLinFactNeighborX="300000" custLinFactNeighborY="-8114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1A55D0A-9820-884C-B525-BCB5B091CEEE}" type="pres">
      <dgm:prSet presAssocID="{FD9432C3-3EBC-7A49-97E9-DC582FB6EBC9}" presName="level3hierChild" presStyleCnt="0"/>
      <dgm:spPr bwMode="auto"/>
    </dgm:pt>
    <dgm:pt modelId="{A728AA53-C57F-A447-8EA3-CE5B2AA013D9}" type="pres">
      <dgm:prSet presAssocID="{83B20139-9D35-7540-A301-CF6A727FD181}" presName="conn2-1" presStyleLbl="parChTrans1D2" presStyleIdx="1" presStyleCnt="3"/>
      <dgm:spPr bwMode="auto"/>
      <dgm:t>
        <a:bodyPr/>
        <a:lstStyle/>
        <a:p>
          <a:endParaRPr lang="de-DE"/>
        </a:p>
      </dgm:t>
    </dgm:pt>
    <dgm:pt modelId="{4F68FDFB-4948-9E4F-8814-335EEA39293C}" type="pres">
      <dgm:prSet presAssocID="{83B20139-9D35-7540-A301-CF6A727FD181}" presName="connTx" presStyleLbl="parChTrans1D2" presStyleIdx="1" presStyleCnt="3"/>
      <dgm:spPr bwMode="auto"/>
      <dgm:t>
        <a:bodyPr/>
        <a:lstStyle/>
        <a:p>
          <a:endParaRPr lang="de-DE"/>
        </a:p>
      </dgm:t>
    </dgm:pt>
    <dgm:pt modelId="{B4D9B427-E239-7C40-835C-A7761CE8127E}" type="pres">
      <dgm:prSet presAssocID="{C73260BF-A25F-4049-9BF0-1ED6D49A2B83}" presName="root2" presStyleCnt="0"/>
      <dgm:spPr bwMode="auto"/>
    </dgm:pt>
    <dgm:pt modelId="{7B95E763-71F3-CC4F-88BB-53B5BEC75932}" type="pres">
      <dgm:prSet presAssocID="{C73260BF-A25F-4049-9BF0-1ED6D49A2B83}" presName="LevelTwoTextNode" presStyleLbl="node2" presStyleIdx="1" presStyleCnt="3" custScaleX="214801" custScaleY="210101" custLinFactNeighborX="17375" custLinFactNeighborY="172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9845197-39E9-8540-869F-F7C52BBAB367}" type="pres">
      <dgm:prSet presAssocID="{C73260BF-A25F-4049-9BF0-1ED6D49A2B83}" presName="level3hierChild" presStyleCnt="0"/>
      <dgm:spPr bwMode="auto"/>
    </dgm:pt>
    <dgm:pt modelId="{748509F2-683D-5E49-AA86-2A4BF756CF91}" type="pres">
      <dgm:prSet presAssocID="{DC154A4E-B25C-804C-A011-590B6DF01706}" presName="conn2-1" presStyleLbl="parChTrans1D3" presStyleIdx="2" presStyleCnt="6"/>
      <dgm:spPr bwMode="auto"/>
      <dgm:t>
        <a:bodyPr/>
        <a:lstStyle/>
        <a:p>
          <a:endParaRPr lang="de-DE"/>
        </a:p>
      </dgm:t>
    </dgm:pt>
    <dgm:pt modelId="{E5CFB97E-55DF-3149-9BF3-8FA864806466}" type="pres">
      <dgm:prSet presAssocID="{DC154A4E-B25C-804C-A011-590B6DF01706}" presName="connTx" presStyleLbl="parChTrans1D3" presStyleIdx="2" presStyleCnt="6"/>
      <dgm:spPr bwMode="auto"/>
      <dgm:t>
        <a:bodyPr/>
        <a:lstStyle/>
        <a:p>
          <a:endParaRPr lang="de-DE"/>
        </a:p>
      </dgm:t>
    </dgm:pt>
    <dgm:pt modelId="{B24E4666-A4E9-2543-B508-7370F1DC8B2B}" type="pres">
      <dgm:prSet presAssocID="{04DD1938-D749-F34D-98DC-47B57CF581DB}" presName="root2" presStyleCnt="0"/>
      <dgm:spPr bwMode="auto"/>
    </dgm:pt>
    <dgm:pt modelId="{75DD10A3-AE29-4A43-8DAE-892662A1D963}" type="pres">
      <dgm:prSet presAssocID="{04DD1938-D749-F34D-98DC-47B57CF581DB}" presName="LevelTwoTextNode" presStyleLbl="node3" presStyleIdx="2" presStyleCnt="6" custScaleX="243428" custScaleY="103496" custLinFactX="200000" custLinFactY="100000" custLinFactNeighborX="209905" custLinFactNeighborY="13016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0259CFF-17AF-244E-8D72-044C84096A76}" type="pres">
      <dgm:prSet presAssocID="{04DD1938-D749-F34D-98DC-47B57CF581DB}" presName="level3hierChild" presStyleCnt="0"/>
      <dgm:spPr bwMode="auto"/>
    </dgm:pt>
    <dgm:pt modelId="{D29FF05C-0346-EB4C-932A-52379EA46E0F}" type="pres">
      <dgm:prSet presAssocID="{04C8A64B-3EE4-D949-B064-CC5FC2799345}" presName="conn2-1" presStyleLbl="parChTrans1D4" presStyleIdx="11" presStyleCnt="43"/>
      <dgm:spPr bwMode="auto"/>
      <dgm:t>
        <a:bodyPr/>
        <a:lstStyle/>
        <a:p>
          <a:endParaRPr lang="de-DE"/>
        </a:p>
      </dgm:t>
    </dgm:pt>
    <dgm:pt modelId="{A7B9570E-5C2C-D74D-AC36-0DCDF10A5CB0}" type="pres">
      <dgm:prSet presAssocID="{04C8A64B-3EE4-D949-B064-CC5FC2799345}" presName="connTx" presStyleLbl="parChTrans1D4" presStyleIdx="11" presStyleCnt="43"/>
      <dgm:spPr bwMode="auto"/>
      <dgm:t>
        <a:bodyPr/>
        <a:lstStyle/>
        <a:p>
          <a:endParaRPr lang="de-DE"/>
        </a:p>
      </dgm:t>
    </dgm:pt>
    <dgm:pt modelId="{16CB69B4-7914-7F4A-841C-CA60C2CB3F75}" type="pres">
      <dgm:prSet presAssocID="{1F8503D1-D67B-AF47-A724-7E27E4CDB91B}" presName="root2" presStyleCnt="0"/>
      <dgm:spPr bwMode="auto"/>
    </dgm:pt>
    <dgm:pt modelId="{53A241C7-1860-1049-9805-5BEA4C005916}" type="pres">
      <dgm:prSet presAssocID="{1F8503D1-D67B-AF47-A724-7E27E4CDB91B}" presName="LevelTwoTextNode" presStyleLbl="node4" presStyleIdx="11" presStyleCnt="43" custScaleX="136825" custScaleY="65698" custLinFactX="200000" custLinFactY="100000" custLinFactNeighborX="258534" custLinFactNeighborY="15992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DA0C62E-76D7-7243-A5F4-3ED7E40A28A6}" type="pres">
      <dgm:prSet presAssocID="{1F8503D1-D67B-AF47-A724-7E27E4CDB91B}" presName="level3hierChild" presStyleCnt="0"/>
      <dgm:spPr bwMode="auto"/>
    </dgm:pt>
    <dgm:pt modelId="{3A30A971-70DF-4A4B-9E17-5D197BD06344}" type="pres">
      <dgm:prSet presAssocID="{071142D1-0F1E-9F42-B0ED-D62C4CF76211}" presName="conn2-1" presStyleLbl="parChTrans1D4" presStyleIdx="12" presStyleCnt="43"/>
      <dgm:spPr bwMode="auto"/>
      <dgm:t>
        <a:bodyPr/>
        <a:lstStyle/>
        <a:p>
          <a:endParaRPr lang="de-DE"/>
        </a:p>
      </dgm:t>
    </dgm:pt>
    <dgm:pt modelId="{3F26FB68-2709-544E-90F4-1A49FACB667A}" type="pres">
      <dgm:prSet presAssocID="{071142D1-0F1E-9F42-B0ED-D62C4CF76211}" presName="connTx" presStyleLbl="parChTrans1D4" presStyleIdx="12" presStyleCnt="43"/>
      <dgm:spPr bwMode="auto"/>
      <dgm:t>
        <a:bodyPr/>
        <a:lstStyle/>
        <a:p>
          <a:endParaRPr lang="de-DE"/>
        </a:p>
      </dgm:t>
    </dgm:pt>
    <dgm:pt modelId="{879F2B29-3534-2E44-98B5-AA212B18ADDA}" type="pres">
      <dgm:prSet presAssocID="{AE39F2C1-A963-134D-8CD7-B94045DB11B0}" presName="root2" presStyleCnt="0"/>
      <dgm:spPr bwMode="auto"/>
    </dgm:pt>
    <dgm:pt modelId="{03E63639-B23C-4643-BF9C-E369C9B7BE0C}" type="pres">
      <dgm:prSet presAssocID="{AE39F2C1-A963-134D-8CD7-B94045DB11B0}" presName="LevelTwoTextNode" presStyleLbl="node4" presStyleIdx="12" presStyleCnt="43" custScaleX="463174" custScaleY="76223" custLinFactX="262077" custLinFactY="100000" custLinFactNeighborX="300000" custLinFactNeighborY="12815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FE901E1-774D-BF4E-B347-2F7E48A57C19}" type="pres">
      <dgm:prSet presAssocID="{AE39F2C1-A963-134D-8CD7-B94045DB11B0}" presName="level3hierChild" presStyleCnt="0"/>
      <dgm:spPr bwMode="auto"/>
    </dgm:pt>
    <dgm:pt modelId="{36AA9D62-1504-7C4F-962B-D7B62828FFDC}" type="pres">
      <dgm:prSet presAssocID="{B61118C1-FF82-D447-B03D-D775D1788627}" presName="conn2-1" presStyleLbl="parChTrans1D4" presStyleIdx="13" presStyleCnt="43"/>
      <dgm:spPr bwMode="auto"/>
      <dgm:t>
        <a:bodyPr/>
        <a:lstStyle/>
        <a:p>
          <a:endParaRPr lang="de-DE"/>
        </a:p>
      </dgm:t>
    </dgm:pt>
    <dgm:pt modelId="{FC374AAD-DFD5-F942-8D0C-B58EC94B3715}" type="pres">
      <dgm:prSet presAssocID="{B61118C1-FF82-D447-B03D-D775D1788627}" presName="connTx" presStyleLbl="parChTrans1D4" presStyleIdx="13" presStyleCnt="43"/>
      <dgm:spPr bwMode="auto"/>
      <dgm:t>
        <a:bodyPr/>
        <a:lstStyle/>
        <a:p>
          <a:endParaRPr lang="de-DE"/>
        </a:p>
      </dgm:t>
    </dgm:pt>
    <dgm:pt modelId="{34106D55-5546-4044-8B11-8ACAB09FF3AE}" type="pres">
      <dgm:prSet presAssocID="{93B57C69-24B7-A64F-847F-62D5073C5BF7}" presName="root2" presStyleCnt="0"/>
      <dgm:spPr bwMode="auto"/>
    </dgm:pt>
    <dgm:pt modelId="{3AD363C5-E4CF-DA4B-9EE8-7F884D5396DA}" type="pres">
      <dgm:prSet presAssocID="{93B57C69-24B7-A64F-847F-62D5073C5BF7}" presName="LevelTwoTextNode" presStyleLbl="node4" presStyleIdx="13" presStyleCnt="43" custScaleX="136825" custScaleY="65698" custLinFactX="200000" custLinFactY="100000" custLinFactNeighborX="257573" custLinFactNeighborY="17610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BAA6C1E-061E-5A4D-8A3A-F34042DCA935}" type="pres">
      <dgm:prSet presAssocID="{93B57C69-24B7-A64F-847F-62D5073C5BF7}" presName="level3hierChild" presStyleCnt="0"/>
      <dgm:spPr bwMode="auto"/>
    </dgm:pt>
    <dgm:pt modelId="{09C9FDAB-04A4-DC4B-9BE8-8273EA837E16}" type="pres">
      <dgm:prSet presAssocID="{2CD72724-2154-5946-9015-C891725A1D46}" presName="conn2-1" presStyleLbl="parChTrans1D4" presStyleIdx="14" presStyleCnt="43"/>
      <dgm:spPr bwMode="auto"/>
      <dgm:t>
        <a:bodyPr/>
        <a:lstStyle/>
        <a:p>
          <a:endParaRPr lang="de-DE"/>
        </a:p>
      </dgm:t>
    </dgm:pt>
    <dgm:pt modelId="{9EA53CF2-22F1-7B40-9EEF-4E81707178BA}" type="pres">
      <dgm:prSet presAssocID="{2CD72724-2154-5946-9015-C891725A1D46}" presName="connTx" presStyleLbl="parChTrans1D4" presStyleIdx="14" presStyleCnt="43"/>
      <dgm:spPr bwMode="auto"/>
      <dgm:t>
        <a:bodyPr/>
        <a:lstStyle/>
        <a:p>
          <a:endParaRPr lang="de-DE"/>
        </a:p>
      </dgm:t>
    </dgm:pt>
    <dgm:pt modelId="{30724522-546C-4449-91D3-7BC8F55790C1}" type="pres">
      <dgm:prSet presAssocID="{180951FE-9C0B-B14F-A511-5D3F2FAC1143}" presName="root2" presStyleCnt="0"/>
      <dgm:spPr bwMode="auto"/>
    </dgm:pt>
    <dgm:pt modelId="{E2917304-C0ED-FD44-B16A-8F4C94CC5E99}" type="pres">
      <dgm:prSet presAssocID="{180951FE-9C0B-B14F-A511-5D3F2FAC1143}" presName="LevelTwoTextNode" presStyleLbl="node4" presStyleIdx="14" presStyleCnt="43" custScaleX="463174" custScaleY="118256" custLinFactX="262077" custLinFactY="100000" custLinFactNeighborX="300000" custLinFactNeighborY="14982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3651C09-DC00-6448-A985-7A53C22FBED2}" type="pres">
      <dgm:prSet presAssocID="{180951FE-9C0B-B14F-A511-5D3F2FAC1143}" presName="level3hierChild" presStyleCnt="0"/>
      <dgm:spPr bwMode="auto"/>
    </dgm:pt>
    <dgm:pt modelId="{B684ADF4-BCDB-224D-BCB1-F34B5D629851}" type="pres">
      <dgm:prSet presAssocID="{2004819D-BA0B-7947-895E-4F13C320691A}" presName="conn2-1" presStyleLbl="parChTrans1D3" presStyleIdx="3" presStyleCnt="6"/>
      <dgm:spPr bwMode="auto"/>
      <dgm:t>
        <a:bodyPr/>
        <a:lstStyle/>
        <a:p>
          <a:endParaRPr lang="de-DE"/>
        </a:p>
      </dgm:t>
    </dgm:pt>
    <dgm:pt modelId="{61793F94-2B01-F24F-ADF5-2E9E0CBC9230}" type="pres">
      <dgm:prSet presAssocID="{2004819D-BA0B-7947-895E-4F13C320691A}" presName="connTx" presStyleLbl="parChTrans1D3" presStyleIdx="3" presStyleCnt="6"/>
      <dgm:spPr bwMode="auto"/>
      <dgm:t>
        <a:bodyPr/>
        <a:lstStyle/>
        <a:p>
          <a:endParaRPr lang="de-DE"/>
        </a:p>
      </dgm:t>
    </dgm:pt>
    <dgm:pt modelId="{82CAB9D4-D4B9-7848-AD0C-CAB9CF64D965}" type="pres">
      <dgm:prSet presAssocID="{A44254CA-4C80-B346-BA8B-C352571804FB}" presName="root2" presStyleCnt="0"/>
      <dgm:spPr bwMode="auto"/>
    </dgm:pt>
    <dgm:pt modelId="{28FF0A4D-86FB-FC4B-8EDA-262B8C55AFAF}" type="pres">
      <dgm:prSet presAssocID="{A44254CA-4C80-B346-BA8B-C352571804FB}" presName="LevelTwoTextNode" presStyleLbl="node3" presStyleIdx="3" presStyleCnt="6" custScaleX="243428" custScaleY="103496" custLinFactX="200000" custLinFactY="-100000" custLinFactNeighborX="213444" custLinFactNeighborY="-16583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F9AE211-9C3F-674D-A9B9-AF6A37121AC3}" type="pres">
      <dgm:prSet presAssocID="{A44254CA-4C80-B346-BA8B-C352571804FB}" presName="level3hierChild" presStyleCnt="0"/>
      <dgm:spPr bwMode="auto"/>
    </dgm:pt>
    <dgm:pt modelId="{E22C4F79-9A6A-CA4C-AE0E-07F2C41CFA18}" type="pres">
      <dgm:prSet presAssocID="{6294241B-AF5C-CA4F-91F8-AD3CDBFA6830}" presName="conn2-1" presStyleLbl="parChTrans1D4" presStyleIdx="15" presStyleCnt="43"/>
      <dgm:spPr bwMode="auto"/>
      <dgm:t>
        <a:bodyPr/>
        <a:lstStyle/>
        <a:p>
          <a:endParaRPr lang="de-DE"/>
        </a:p>
      </dgm:t>
    </dgm:pt>
    <dgm:pt modelId="{86F30E33-38F6-9D4D-BA7B-0098CD29880D}" type="pres">
      <dgm:prSet presAssocID="{6294241B-AF5C-CA4F-91F8-AD3CDBFA6830}" presName="connTx" presStyleLbl="parChTrans1D4" presStyleIdx="15" presStyleCnt="43"/>
      <dgm:spPr bwMode="auto"/>
      <dgm:t>
        <a:bodyPr/>
        <a:lstStyle/>
        <a:p>
          <a:endParaRPr lang="de-DE"/>
        </a:p>
      </dgm:t>
    </dgm:pt>
    <dgm:pt modelId="{2276B8EB-23A1-DC42-8A32-1360113FE492}" type="pres">
      <dgm:prSet presAssocID="{36FBEC28-0057-E049-9BF7-735461FA320E}" presName="root2" presStyleCnt="0"/>
      <dgm:spPr bwMode="auto"/>
    </dgm:pt>
    <dgm:pt modelId="{72045221-6F8D-314B-ADF2-481B4CA0B128}" type="pres">
      <dgm:prSet presAssocID="{36FBEC28-0057-E049-9BF7-735461FA320E}" presName="LevelTwoTextNode" presStyleLbl="node4" presStyleIdx="15" presStyleCnt="43" custScaleX="136825" custScaleY="65698" custLinFactX="200000" custLinFactY="-34327" custLinFactNeighborX="258977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0120547-85D4-994E-AEA6-A088D7C83A9F}" type="pres">
      <dgm:prSet presAssocID="{36FBEC28-0057-E049-9BF7-735461FA320E}" presName="level3hierChild" presStyleCnt="0"/>
      <dgm:spPr bwMode="auto"/>
    </dgm:pt>
    <dgm:pt modelId="{1A58B376-DCC3-5E42-B283-2A36AAC77A37}" type="pres">
      <dgm:prSet presAssocID="{90E23E71-7403-0D4F-AE52-C1FDA808A86D}" presName="conn2-1" presStyleLbl="parChTrans1D4" presStyleIdx="16" presStyleCnt="43"/>
      <dgm:spPr bwMode="auto"/>
      <dgm:t>
        <a:bodyPr/>
        <a:lstStyle/>
        <a:p>
          <a:endParaRPr lang="de-DE"/>
        </a:p>
      </dgm:t>
    </dgm:pt>
    <dgm:pt modelId="{C0764F66-8258-EB4D-9368-64C80FAF92C8}" type="pres">
      <dgm:prSet presAssocID="{90E23E71-7403-0D4F-AE52-C1FDA808A86D}" presName="connTx" presStyleLbl="parChTrans1D4" presStyleIdx="16" presStyleCnt="43"/>
      <dgm:spPr bwMode="auto"/>
      <dgm:t>
        <a:bodyPr/>
        <a:lstStyle/>
        <a:p>
          <a:endParaRPr lang="de-DE"/>
        </a:p>
      </dgm:t>
    </dgm:pt>
    <dgm:pt modelId="{924CBB8C-B236-8E41-BC59-8B7DBD8A1351}" type="pres">
      <dgm:prSet presAssocID="{F6CE505B-1239-7540-9EAB-61904970AA53}" presName="root2" presStyleCnt="0"/>
      <dgm:spPr bwMode="auto"/>
    </dgm:pt>
    <dgm:pt modelId="{52E6EC57-F3B8-A342-9E82-4793B94254C7}" type="pres">
      <dgm:prSet presAssocID="{F6CE505B-1239-7540-9EAB-61904970AA53}" presName="LevelTwoTextNode" presStyleLbl="node4" presStyleIdx="16" presStyleCnt="43" custScaleX="507921" custScaleY="61104" custLinFactX="446742" custLinFactY="-9239" custLinFactNeighborX="5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15C7184-AE07-FB4F-B3E8-9D850F15B89B}" type="pres">
      <dgm:prSet presAssocID="{F6CE505B-1239-7540-9EAB-61904970AA53}" presName="level3hierChild" presStyleCnt="0"/>
      <dgm:spPr bwMode="auto"/>
    </dgm:pt>
    <dgm:pt modelId="{9D8F6C01-D09D-6C4D-B1FB-26F2BFC79B32}" type="pres">
      <dgm:prSet presAssocID="{BC5B28B0-A7E2-7B49-A097-7137A89BD356}" presName="conn2-1" presStyleLbl="parChTrans1D4" presStyleIdx="17" presStyleCnt="43"/>
      <dgm:spPr bwMode="auto"/>
      <dgm:t>
        <a:bodyPr/>
        <a:lstStyle/>
        <a:p>
          <a:endParaRPr lang="de-DE"/>
        </a:p>
      </dgm:t>
    </dgm:pt>
    <dgm:pt modelId="{AF74CAD6-59F9-684F-8D6B-67FEA97D7DE5}" type="pres">
      <dgm:prSet presAssocID="{BC5B28B0-A7E2-7B49-A097-7137A89BD356}" presName="connTx" presStyleLbl="parChTrans1D4" presStyleIdx="17" presStyleCnt="43"/>
      <dgm:spPr bwMode="auto"/>
      <dgm:t>
        <a:bodyPr/>
        <a:lstStyle/>
        <a:p>
          <a:endParaRPr lang="de-DE"/>
        </a:p>
      </dgm:t>
    </dgm:pt>
    <dgm:pt modelId="{1605F5A2-35DD-9142-BF4C-1D29B42635F4}" type="pres">
      <dgm:prSet presAssocID="{BCA9775D-6012-814A-9E3E-55E57154C0B1}" presName="root2" presStyleCnt="0"/>
      <dgm:spPr bwMode="auto"/>
    </dgm:pt>
    <dgm:pt modelId="{670F8980-347F-F249-ACB6-1FAD05B25190}" type="pres">
      <dgm:prSet presAssocID="{BCA9775D-6012-814A-9E3E-55E57154C0B1}" presName="LevelTwoTextNode" presStyleLbl="node4" presStyleIdx="17" presStyleCnt="43" custScaleX="136825" custScaleY="65698" custLinFactX="200000" custLinFactY="-162445" custLinFactNeighborX="258204" custLinFactNeighborY="-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724FA0F-7DE9-D64D-B2DF-1C41CB456B2B}" type="pres">
      <dgm:prSet presAssocID="{BCA9775D-6012-814A-9E3E-55E57154C0B1}" presName="level3hierChild" presStyleCnt="0"/>
      <dgm:spPr bwMode="auto"/>
    </dgm:pt>
    <dgm:pt modelId="{9A05D45B-14FE-F647-97DD-619DC181834D}" type="pres">
      <dgm:prSet presAssocID="{BB3F094D-C82F-E144-BF60-A7047E245F1A}" presName="conn2-1" presStyleLbl="parChTrans1D4" presStyleIdx="18" presStyleCnt="43"/>
      <dgm:spPr bwMode="auto"/>
      <dgm:t>
        <a:bodyPr/>
        <a:lstStyle/>
        <a:p>
          <a:endParaRPr lang="de-DE"/>
        </a:p>
      </dgm:t>
    </dgm:pt>
    <dgm:pt modelId="{AF76A8FF-4924-074B-937D-EE529F519302}" type="pres">
      <dgm:prSet presAssocID="{BB3F094D-C82F-E144-BF60-A7047E245F1A}" presName="connTx" presStyleLbl="parChTrans1D4" presStyleIdx="18" presStyleCnt="43"/>
      <dgm:spPr bwMode="auto"/>
      <dgm:t>
        <a:bodyPr/>
        <a:lstStyle/>
        <a:p>
          <a:endParaRPr lang="de-DE"/>
        </a:p>
      </dgm:t>
    </dgm:pt>
    <dgm:pt modelId="{AEF007B0-9098-2046-807F-607BC712D45D}" type="pres">
      <dgm:prSet presAssocID="{2D16F24D-E6C3-7E44-A941-65646C8CD164}" presName="root2" presStyleCnt="0"/>
      <dgm:spPr bwMode="auto"/>
    </dgm:pt>
    <dgm:pt modelId="{2A26AA3A-64CD-9644-968F-10461BE38EC8}" type="pres">
      <dgm:prSet presAssocID="{2D16F24D-E6C3-7E44-A941-65646C8CD164}" presName="LevelTwoTextNode" presStyleLbl="node4" presStyleIdx="18" presStyleCnt="43" custScaleX="561828" custScaleY="118256" custLinFactX="200000" custLinFactY="-140874" custLinFactNeighborX="267904" custLinFactNeighborY="-2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57F1C25-05F8-FF4E-B4D0-8CBC3BE32B7D}" type="pres">
      <dgm:prSet presAssocID="{2D16F24D-E6C3-7E44-A941-65646C8CD164}" presName="level3hierChild" presStyleCnt="0"/>
      <dgm:spPr bwMode="auto"/>
    </dgm:pt>
    <dgm:pt modelId="{BDCA3B04-97D2-4A38-8412-352E09177F44}" type="pres">
      <dgm:prSet presAssocID="{3F328F74-8F79-4BED-9EC5-A812EF7D04AB}" presName="conn2-1" presStyleLbl="parChTrans1D2" presStyleIdx="2" presStyleCnt="3"/>
      <dgm:spPr bwMode="auto"/>
      <dgm:t>
        <a:bodyPr/>
        <a:lstStyle/>
        <a:p>
          <a:endParaRPr lang="de-DE"/>
        </a:p>
      </dgm:t>
    </dgm:pt>
    <dgm:pt modelId="{1CC15D11-8D80-484D-B2EB-872D05B082A3}" type="pres">
      <dgm:prSet presAssocID="{3F328F74-8F79-4BED-9EC5-A812EF7D04AB}" presName="connTx" presStyleLbl="parChTrans1D2" presStyleIdx="2" presStyleCnt="3"/>
      <dgm:spPr bwMode="auto"/>
      <dgm:t>
        <a:bodyPr/>
        <a:lstStyle/>
        <a:p>
          <a:endParaRPr lang="de-DE"/>
        </a:p>
      </dgm:t>
    </dgm:pt>
    <dgm:pt modelId="{54887C3C-5B6D-4745-B924-AEFD8A3BEDB1}" type="pres">
      <dgm:prSet presAssocID="{1FD705C6-4802-4169-AF1E-AD4F76B0B650}" presName="root2" presStyleCnt="0"/>
      <dgm:spPr bwMode="auto"/>
    </dgm:pt>
    <dgm:pt modelId="{EAFA3A5B-AF18-4D8F-9915-D41EAA1277E7}" type="pres">
      <dgm:prSet presAssocID="{1FD705C6-4802-4169-AF1E-AD4F76B0B650}" presName="LevelTwoTextNode" presStyleLbl="node2" presStyleIdx="2" presStyleCnt="3" custScaleX="201640" custScaleY="203137" custLinFactNeighborX="39652" custLinFactNeighborY="-4084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172BF79-3D9B-4BEF-A7FE-84004981606B}" type="pres">
      <dgm:prSet presAssocID="{1FD705C6-4802-4169-AF1E-AD4F76B0B650}" presName="level3hierChild" presStyleCnt="0"/>
      <dgm:spPr bwMode="auto"/>
    </dgm:pt>
    <dgm:pt modelId="{E2570F67-1938-436C-BD0A-16131C06EDF2}" type="pres">
      <dgm:prSet presAssocID="{65E209E9-4755-4728-B9FC-A557BC0703BB}" presName="conn2-1" presStyleLbl="parChTrans1D3" presStyleIdx="4" presStyleCnt="6"/>
      <dgm:spPr bwMode="auto"/>
      <dgm:t>
        <a:bodyPr/>
        <a:lstStyle/>
        <a:p>
          <a:endParaRPr lang="de-DE"/>
        </a:p>
      </dgm:t>
    </dgm:pt>
    <dgm:pt modelId="{4F3C26A0-7AB0-4D78-BEAA-55CF6D9DA8EE}" type="pres">
      <dgm:prSet presAssocID="{65E209E9-4755-4728-B9FC-A557BC0703BB}" presName="connTx" presStyleLbl="parChTrans1D3" presStyleIdx="4" presStyleCnt="6"/>
      <dgm:spPr bwMode="auto"/>
      <dgm:t>
        <a:bodyPr/>
        <a:lstStyle/>
        <a:p>
          <a:endParaRPr lang="de-DE"/>
        </a:p>
      </dgm:t>
    </dgm:pt>
    <dgm:pt modelId="{1B984AE7-C11B-46F5-A589-406DD2DEE7A2}" type="pres">
      <dgm:prSet presAssocID="{ABBDB4BE-7194-4843-9F8C-CDB4AF3348A2}" presName="root2" presStyleCnt="0"/>
      <dgm:spPr bwMode="auto"/>
    </dgm:pt>
    <dgm:pt modelId="{06F70705-A7BF-4B06-B66E-DF92E0DFCE22}" type="pres">
      <dgm:prSet presAssocID="{ABBDB4BE-7194-4843-9F8C-CDB4AF3348A2}" presName="LevelTwoTextNode" presStyleLbl="node3" presStyleIdx="4" presStyleCnt="6" custScaleX="185575" custScaleY="147227" custLinFactNeighborX="27999" custLinFactNeighborY="-179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8E1EC6D-5664-41E5-A159-B3EE62668118}" type="pres">
      <dgm:prSet presAssocID="{ABBDB4BE-7194-4843-9F8C-CDB4AF3348A2}" presName="level3hierChild" presStyleCnt="0"/>
      <dgm:spPr bwMode="auto"/>
    </dgm:pt>
    <dgm:pt modelId="{73B02651-38D9-4342-BFD1-EDFF06879E0D}" type="pres">
      <dgm:prSet presAssocID="{7C4761D8-5131-424E-A19F-E56C73957FAE}" presName="conn2-1" presStyleLbl="parChTrans1D4" presStyleIdx="19" presStyleCnt="43"/>
      <dgm:spPr bwMode="auto"/>
      <dgm:t>
        <a:bodyPr/>
        <a:lstStyle/>
        <a:p>
          <a:endParaRPr lang="de-DE"/>
        </a:p>
      </dgm:t>
    </dgm:pt>
    <dgm:pt modelId="{49A0CE2A-5394-4EEC-8EC7-E21113DD83B7}" type="pres">
      <dgm:prSet presAssocID="{7C4761D8-5131-424E-A19F-E56C73957FAE}" presName="connTx" presStyleLbl="parChTrans1D4" presStyleIdx="19" presStyleCnt="43"/>
      <dgm:spPr bwMode="auto"/>
      <dgm:t>
        <a:bodyPr/>
        <a:lstStyle/>
        <a:p>
          <a:endParaRPr lang="de-DE"/>
        </a:p>
      </dgm:t>
    </dgm:pt>
    <dgm:pt modelId="{4ABD6482-DC9B-443D-B8C6-8293966852B5}" type="pres">
      <dgm:prSet presAssocID="{22CA534E-6F81-4969-8408-F05115C292E7}" presName="root2" presStyleCnt="0"/>
      <dgm:spPr bwMode="auto"/>
    </dgm:pt>
    <dgm:pt modelId="{5F3F0A1F-9DF2-41F9-A18B-317FBC9CE03E}" type="pres">
      <dgm:prSet presAssocID="{22CA534E-6F81-4969-8408-F05115C292E7}" presName="LevelTwoTextNode" presStyleLbl="node4" presStyleIdx="19" presStyleCnt="43" custScaleX="230880" custScaleY="151006" custLinFactNeighborX="47191" custLinFactNeighborY="-2361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875D581-F2AD-4932-9936-13BB75DAB756}" type="pres">
      <dgm:prSet presAssocID="{22CA534E-6F81-4969-8408-F05115C292E7}" presName="level3hierChild" presStyleCnt="0"/>
      <dgm:spPr bwMode="auto"/>
    </dgm:pt>
    <dgm:pt modelId="{A85B0A9B-4EE9-4C53-8DE0-E55F207E4C83}" type="pres">
      <dgm:prSet presAssocID="{22BE673E-971A-400F-8014-21D6A4BA284F}" presName="conn2-1" presStyleLbl="parChTrans1D4" presStyleIdx="20" presStyleCnt="43"/>
      <dgm:spPr bwMode="auto"/>
      <dgm:t>
        <a:bodyPr/>
        <a:lstStyle/>
        <a:p>
          <a:endParaRPr lang="de-DE"/>
        </a:p>
      </dgm:t>
    </dgm:pt>
    <dgm:pt modelId="{1A91D7B0-A1E7-4ADC-83D4-E72116823DCA}" type="pres">
      <dgm:prSet presAssocID="{22BE673E-971A-400F-8014-21D6A4BA284F}" presName="connTx" presStyleLbl="parChTrans1D4" presStyleIdx="20" presStyleCnt="43"/>
      <dgm:spPr bwMode="auto"/>
      <dgm:t>
        <a:bodyPr/>
        <a:lstStyle/>
        <a:p>
          <a:endParaRPr lang="de-DE"/>
        </a:p>
      </dgm:t>
    </dgm:pt>
    <dgm:pt modelId="{D7E5AE1C-32FD-4C7E-AFB5-48903521B465}" type="pres">
      <dgm:prSet presAssocID="{471240E6-DF34-49DA-B1E5-522C76C8DF71}" presName="root2" presStyleCnt="0"/>
      <dgm:spPr bwMode="auto"/>
    </dgm:pt>
    <dgm:pt modelId="{2C76246F-14B1-47F4-B906-6226BD6BE1CA}" type="pres">
      <dgm:prSet presAssocID="{471240E6-DF34-49DA-B1E5-522C76C8DF71}" presName="LevelTwoTextNode" presStyleLbl="node4" presStyleIdx="20" presStyleCnt="43" custScaleX="136825" custScaleY="65698" custLinFactNeighborX="64788" custLinFactNeighborY="454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3871D78-8B8D-4EE8-ACD8-5EF1044651B8}" type="pres">
      <dgm:prSet presAssocID="{471240E6-DF34-49DA-B1E5-522C76C8DF71}" presName="level3hierChild" presStyleCnt="0"/>
      <dgm:spPr bwMode="auto"/>
    </dgm:pt>
    <dgm:pt modelId="{48EDADDE-B931-4A47-9013-0317F0980A71}" type="pres">
      <dgm:prSet presAssocID="{80AE74FD-F8C1-428E-B2BE-CFAE8AE70B95}" presName="conn2-1" presStyleLbl="parChTrans1D4" presStyleIdx="21" presStyleCnt="43"/>
      <dgm:spPr bwMode="auto"/>
      <dgm:t>
        <a:bodyPr/>
        <a:lstStyle/>
        <a:p>
          <a:endParaRPr lang="de-DE"/>
        </a:p>
      </dgm:t>
    </dgm:pt>
    <dgm:pt modelId="{F6B097BF-7560-4480-AC05-B9FEF4D460AD}" type="pres">
      <dgm:prSet presAssocID="{80AE74FD-F8C1-428E-B2BE-CFAE8AE70B95}" presName="connTx" presStyleLbl="parChTrans1D4" presStyleIdx="21" presStyleCnt="43"/>
      <dgm:spPr bwMode="auto"/>
      <dgm:t>
        <a:bodyPr/>
        <a:lstStyle/>
        <a:p>
          <a:endParaRPr lang="de-DE"/>
        </a:p>
      </dgm:t>
    </dgm:pt>
    <dgm:pt modelId="{AD9D488E-D8EF-4A21-AC93-2E57BDBA7234}" type="pres">
      <dgm:prSet presAssocID="{47451467-5820-413D-B9DF-81E7A215EE38}" presName="root2" presStyleCnt="0"/>
      <dgm:spPr bwMode="auto"/>
    </dgm:pt>
    <dgm:pt modelId="{4F7D83A9-F29F-48EC-BF6E-8E5A3CBDCD55}" type="pres">
      <dgm:prSet presAssocID="{47451467-5820-413D-B9DF-81E7A215EE38}" presName="LevelTwoTextNode" presStyleLbl="node4" presStyleIdx="21" presStyleCnt="43" custScaleX="750756" custScaleY="77040" custLinFactNeighborX="74629" custLinFactNeighborY="7683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5E29CFD-A230-4616-AA2F-68309691C96D}" type="pres">
      <dgm:prSet presAssocID="{47451467-5820-413D-B9DF-81E7A215EE38}" presName="level3hierChild" presStyleCnt="0"/>
      <dgm:spPr bwMode="auto"/>
    </dgm:pt>
    <dgm:pt modelId="{FBB59FBE-856D-4926-B5E5-EF61CAF31723}" type="pres">
      <dgm:prSet presAssocID="{77B9C11C-1F83-41E1-8121-FB93AC31678E}" presName="conn2-1" presStyleLbl="parChTrans1D4" presStyleIdx="22" presStyleCnt="43"/>
      <dgm:spPr bwMode="auto"/>
      <dgm:t>
        <a:bodyPr/>
        <a:lstStyle/>
        <a:p>
          <a:endParaRPr lang="de-DE"/>
        </a:p>
      </dgm:t>
    </dgm:pt>
    <dgm:pt modelId="{7DEA6817-018C-4049-95A5-EC3EBE5C164D}" type="pres">
      <dgm:prSet presAssocID="{77B9C11C-1F83-41E1-8121-FB93AC31678E}" presName="connTx" presStyleLbl="parChTrans1D4" presStyleIdx="22" presStyleCnt="43"/>
      <dgm:spPr bwMode="auto"/>
      <dgm:t>
        <a:bodyPr/>
        <a:lstStyle/>
        <a:p>
          <a:endParaRPr lang="de-DE"/>
        </a:p>
      </dgm:t>
    </dgm:pt>
    <dgm:pt modelId="{5B56075F-13DC-4023-8D0E-10FA396FA6A9}" type="pres">
      <dgm:prSet presAssocID="{AE692612-7044-4D69-9C83-534F0A226DC8}" presName="root2" presStyleCnt="0"/>
      <dgm:spPr bwMode="auto"/>
    </dgm:pt>
    <dgm:pt modelId="{C3195150-C775-4580-A139-890F4C5DFFBD}" type="pres">
      <dgm:prSet presAssocID="{AE692612-7044-4D69-9C83-534F0A226DC8}" presName="LevelTwoTextNode" presStyleLbl="node4" presStyleIdx="22" presStyleCnt="43" custScaleX="136825" custScaleY="65698" custLinFactNeighborX="64788" custLinFactNeighborY="3758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CD1D247-855A-464B-AA22-C1FD1874B3D9}" type="pres">
      <dgm:prSet presAssocID="{AE692612-7044-4D69-9C83-534F0A226DC8}" presName="level3hierChild" presStyleCnt="0"/>
      <dgm:spPr bwMode="auto"/>
    </dgm:pt>
    <dgm:pt modelId="{AAEE611B-7469-4A71-B2E0-AC736267F90E}" type="pres">
      <dgm:prSet presAssocID="{CD7F40EE-0E8D-4E9C-8530-266625D4B841}" presName="conn2-1" presStyleLbl="parChTrans1D4" presStyleIdx="23" presStyleCnt="43"/>
      <dgm:spPr bwMode="auto"/>
      <dgm:t>
        <a:bodyPr/>
        <a:lstStyle/>
        <a:p>
          <a:endParaRPr lang="de-DE"/>
        </a:p>
      </dgm:t>
    </dgm:pt>
    <dgm:pt modelId="{D1899423-2589-405E-A861-5B4C3B2DBC8B}" type="pres">
      <dgm:prSet presAssocID="{CD7F40EE-0E8D-4E9C-8530-266625D4B841}" presName="connTx" presStyleLbl="parChTrans1D4" presStyleIdx="23" presStyleCnt="43"/>
      <dgm:spPr bwMode="auto"/>
      <dgm:t>
        <a:bodyPr/>
        <a:lstStyle/>
        <a:p>
          <a:endParaRPr lang="de-DE"/>
        </a:p>
      </dgm:t>
    </dgm:pt>
    <dgm:pt modelId="{5A72F3DC-CFBD-445B-AA26-BDCF75CD36A0}" type="pres">
      <dgm:prSet presAssocID="{3C752EA6-EB43-4E42-AD4D-7B4AD77CEDA5}" presName="root2" presStyleCnt="0"/>
      <dgm:spPr bwMode="auto"/>
    </dgm:pt>
    <dgm:pt modelId="{F766FAA0-FABB-4742-880E-4ADB29BDA7EE}" type="pres">
      <dgm:prSet presAssocID="{3C752EA6-EB43-4E42-AD4D-7B4AD77CEDA5}" presName="LevelTwoTextNode" presStyleLbl="node4" presStyleIdx="23" presStyleCnt="43" custScaleX="633543" custScaleY="78837" custLinFactX="91842" custLinFactNeighborX="100000" custLinFactNeighborY="9923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7AF0059-82E6-470E-9856-251E1F7CDD56}" type="pres">
      <dgm:prSet presAssocID="{3C752EA6-EB43-4E42-AD4D-7B4AD77CEDA5}" presName="level3hierChild" presStyleCnt="0"/>
      <dgm:spPr bwMode="auto"/>
    </dgm:pt>
    <dgm:pt modelId="{525E2ED4-6E77-43B1-B472-B72CBED60518}" type="pres">
      <dgm:prSet presAssocID="{4F45D75E-44BE-42C7-99AC-9CBB74B2C5C5}" presName="conn2-1" presStyleLbl="parChTrans1D4" presStyleIdx="24" presStyleCnt="43"/>
      <dgm:spPr bwMode="auto"/>
      <dgm:t>
        <a:bodyPr/>
        <a:lstStyle/>
        <a:p>
          <a:endParaRPr lang="de-DE"/>
        </a:p>
      </dgm:t>
    </dgm:pt>
    <dgm:pt modelId="{3A5A4473-D3EF-48DE-BDD3-F42CA3CF22B7}" type="pres">
      <dgm:prSet presAssocID="{4F45D75E-44BE-42C7-99AC-9CBB74B2C5C5}" presName="connTx" presStyleLbl="parChTrans1D4" presStyleIdx="24" presStyleCnt="43"/>
      <dgm:spPr bwMode="auto"/>
      <dgm:t>
        <a:bodyPr/>
        <a:lstStyle/>
        <a:p>
          <a:endParaRPr lang="de-DE"/>
        </a:p>
      </dgm:t>
    </dgm:pt>
    <dgm:pt modelId="{71DF3271-8870-4BBB-8EB1-17E65194A221}" type="pres">
      <dgm:prSet presAssocID="{E918CB9F-5A5C-4775-B2E0-C22DDD469883}" presName="root2" presStyleCnt="0"/>
      <dgm:spPr bwMode="auto"/>
    </dgm:pt>
    <dgm:pt modelId="{A931F427-DE4E-4BA6-A455-963EE8713590}" type="pres">
      <dgm:prSet presAssocID="{E918CB9F-5A5C-4775-B2E0-C22DDD469883}" presName="LevelTwoTextNode" presStyleLbl="node4" presStyleIdx="24" presStyleCnt="43" custScaleX="633543" custScaleY="78837" custLinFactX="91842" custLinFactNeighborX="100000" custLinFactNeighborY="9324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5C26AB3-465A-4E5C-90E4-4B5B96ACB9CB}" type="pres">
      <dgm:prSet presAssocID="{E918CB9F-5A5C-4775-B2E0-C22DDD469883}" presName="level3hierChild" presStyleCnt="0"/>
      <dgm:spPr bwMode="auto"/>
    </dgm:pt>
    <dgm:pt modelId="{008B65E8-67A0-441C-8DB6-06F48A618E61}" type="pres">
      <dgm:prSet presAssocID="{22FB7F66-5547-43FF-8234-77CA7DE668F7}" presName="conn2-1" presStyleLbl="parChTrans1D4" presStyleIdx="25" presStyleCnt="43"/>
      <dgm:spPr bwMode="auto"/>
      <dgm:t>
        <a:bodyPr/>
        <a:lstStyle/>
        <a:p>
          <a:endParaRPr lang="de-DE"/>
        </a:p>
      </dgm:t>
    </dgm:pt>
    <dgm:pt modelId="{44BAFDA5-D39F-48AC-B4D8-BCE391E7AA3F}" type="pres">
      <dgm:prSet presAssocID="{22FB7F66-5547-43FF-8234-77CA7DE668F7}" presName="connTx" presStyleLbl="parChTrans1D4" presStyleIdx="25" presStyleCnt="43"/>
      <dgm:spPr bwMode="auto"/>
      <dgm:t>
        <a:bodyPr/>
        <a:lstStyle/>
        <a:p>
          <a:endParaRPr lang="de-DE"/>
        </a:p>
      </dgm:t>
    </dgm:pt>
    <dgm:pt modelId="{040F11CC-E6F3-42A5-A44F-0B61E9A89D26}" type="pres">
      <dgm:prSet presAssocID="{32C4EA81-CCFF-4318-8B47-B734EB59970A}" presName="root2" presStyleCnt="0"/>
      <dgm:spPr bwMode="auto"/>
    </dgm:pt>
    <dgm:pt modelId="{E88FF4BD-408F-4DA4-9DAD-60BEE5B92FE0}" type="pres">
      <dgm:prSet presAssocID="{32C4EA81-CCFF-4318-8B47-B734EB59970A}" presName="LevelTwoTextNode" presStyleLbl="node4" presStyleIdx="25" presStyleCnt="43" custScaleX="633543" custScaleY="78837" custLinFactX="91842" custLinFactNeighborX="100000" custLinFactNeighborY="7783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5DA31ED-0DA8-401A-9674-1E986E4BE3D3}" type="pres">
      <dgm:prSet presAssocID="{32C4EA81-CCFF-4318-8B47-B734EB59970A}" presName="level3hierChild" presStyleCnt="0"/>
      <dgm:spPr bwMode="auto"/>
    </dgm:pt>
    <dgm:pt modelId="{73A8EA02-2E82-434E-BE57-A5F583E1981A}" type="pres">
      <dgm:prSet presAssocID="{7DDA83BE-B4C8-4F03-A39C-B4A14283C0E1}" presName="conn2-1" presStyleLbl="parChTrans1D3" presStyleIdx="5" presStyleCnt="6"/>
      <dgm:spPr bwMode="auto"/>
      <dgm:t>
        <a:bodyPr/>
        <a:lstStyle/>
        <a:p>
          <a:endParaRPr lang="de-DE"/>
        </a:p>
      </dgm:t>
    </dgm:pt>
    <dgm:pt modelId="{F02A20EA-C286-44B5-8348-B6E1260C0949}" type="pres">
      <dgm:prSet presAssocID="{7DDA83BE-B4C8-4F03-A39C-B4A14283C0E1}" presName="connTx" presStyleLbl="parChTrans1D3" presStyleIdx="5" presStyleCnt="6"/>
      <dgm:spPr bwMode="auto"/>
      <dgm:t>
        <a:bodyPr/>
        <a:lstStyle/>
        <a:p>
          <a:endParaRPr lang="de-DE"/>
        </a:p>
      </dgm:t>
    </dgm:pt>
    <dgm:pt modelId="{ACFE3A1D-26A2-4C66-9711-7B58C63119A5}" type="pres">
      <dgm:prSet presAssocID="{B827C50F-9C40-4F64-BCD3-ABFFE23A6D6E}" presName="root2" presStyleCnt="0"/>
      <dgm:spPr bwMode="auto"/>
    </dgm:pt>
    <dgm:pt modelId="{D172E1A2-804B-487E-A7CF-6DCE98FF9089}" type="pres">
      <dgm:prSet presAssocID="{B827C50F-9C40-4F64-BCD3-ABFFE23A6D6E}" presName="LevelTwoTextNode" presStyleLbl="node3" presStyleIdx="5" presStyleCnt="6" custScaleX="187835" custScaleY="123815" custLinFactY="-32091" custLinFactNeighborX="13801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3B19C62-FAF3-4E54-8616-565ED2631426}" type="pres">
      <dgm:prSet presAssocID="{B827C50F-9C40-4F64-BCD3-ABFFE23A6D6E}" presName="level3hierChild" presStyleCnt="0"/>
      <dgm:spPr bwMode="auto"/>
    </dgm:pt>
    <dgm:pt modelId="{D776B8BA-5339-4395-8A2E-1F5BDE372376}" type="pres">
      <dgm:prSet presAssocID="{EF57251C-C842-4000-8197-4F0B563D1113}" presName="conn2-1" presStyleLbl="parChTrans1D4" presStyleIdx="26" presStyleCnt="43"/>
      <dgm:spPr bwMode="auto"/>
      <dgm:t>
        <a:bodyPr/>
        <a:lstStyle/>
        <a:p>
          <a:endParaRPr lang="de-DE"/>
        </a:p>
      </dgm:t>
    </dgm:pt>
    <dgm:pt modelId="{B663979F-F334-4C3D-AB90-BF7CD8325826}" type="pres">
      <dgm:prSet presAssocID="{EF57251C-C842-4000-8197-4F0B563D1113}" presName="connTx" presStyleLbl="parChTrans1D4" presStyleIdx="26" presStyleCnt="43"/>
      <dgm:spPr bwMode="auto"/>
      <dgm:t>
        <a:bodyPr/>
        <a:lstStyle/>
        <a:p>
          <a:endParaRPr lang="de-DE"/>
        </a:p>
      </dgm:t>
    </dgm:pt>
    <dgm:pt modelId="{E52CCC93-AE45-4EA5-B6A8-C7004FB6495E}" type="pres">
      <dgm:prSet presAssocID="{FF9EABB7-BFD5-4B0F-99BC-B3DD9DE22328}" presName="root2" presStyleCnt="0"/>
      <dgm:spPr bwMode="auto"/>
    </dgm:pt>
    <dgm:pt modelId="{78711D77-D157-43AB-9ACD-EC685AEAE5A9}" type="pres">
      <dgm:prSet presAssocID="{FF9EABB7-BFD5-4B0F-99BC-B3DD9DE22328}" presName="LevelTwoTextNode" presStyleLbl="node4" presStyleIdx="26" presStyleCnt="43" custScaleX="162003" custScaleY="133386" custLinFactNeighborX="16313" custLinFactNeighborY="1728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47954DB-8E62-4E02-A343-B238F3CB64DB}" type="pres">
      <dgm:prSet presAssocID="{FF9EABB7-BFD5-4B0F-99BC-B3DD9DE22328}" presName="level3hierChild" presStyleCnt="0"/>
      <dgm:spPr bwMode="auto"/>
    </dgm:pt>
    <dgm:pt modelId="{F288CDF1-DAA9-487B-BC64-F6723947E7CE}" type="pres">
      <dgm:prSet presAssocID="{DE5A90D3-B3F7-4319-8B7A-090A16C577F4}" presName="conn2-1" presStyleLbl="parChTrans1D4" presStyleIdx="27" presStyleCnt="43"/>
      <dgm:spPr bwMode="auto"/>
      <dgm:t>
        <a:bodyPr/>
        <a:lstStyle/>
        <a:p>
          <a:endParaRPr lang="de-DE"/>
        </a:p>
      </dgm:t>
    </dgm:pt>
    <dgm:pt modelId="{F45C23F9-D0F7-47AD-9B1C-FD891614D934}" type="pres">
      <dgm:prSet presAssocID="{DE5A90D3-B3F7-4319-8B7A-090A16C577F4}" presName="connTx" presStyleLbl="parChTrans1D4" presStyleIdx="27" presStyleCnt="43"/>
      <dgm:spPr bwMode="auto"/>
      <dgm:t>
        <a:bodyPr/>
        <a:lstStyle/>
        <a:p>
          <a:endParaRPr lang="de-DE"/>
        </a:p>
      </dgm:t>
    </dgm:pt>
    <dgm:pt modelId="{69131839-F373-4673-81F3-5FE97796F89E}" type="pres">
      <dgm:prSet presAssocID="{268DE97A-4E12-4E2D-B241-FA4FC56E2BBA}" presName="root2" presStyleCnt="0"/>
      <dgm:spPr bwMode="auto"/>
    </dgm:pt>
    <dgm:pt modelId="{59B38999-B72F-4AA8-B1FF-73CA61F06912}" type="pres">
      <dgm:prSet presAssocID="{268DE97A-4E12-4E2D-B241-FA4FC56E2BBA}" presName="LevelTwoTextNode" presStyleLbl="node4" presStyleIdx="27" presStyleCnt="43" custScaleX="136825" custScaleY="65698" custLinFactNeighborX="41515" custLinFactNeighborY="7546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D08FC33-AC29-42BD-A000-0E5569454D87}" type="pres">
      <dgm:prSet presAssocID="{268DE97A-4E12-4E2D-B241-FA4FC56E2BBA}" presName="level3hierChild" presStyleCnt="0"/>
      <dgm:spPr bwMode="auto"/>
    </dgm:pt>
    <dgm:pt modelId="{A36875FF-1150-4B76-B665-09149CCBEF16}" type="pres">
      <dgm:prSet presAssocID="{ADD65AED-D417-42B7-B249-336B04C0A033}" presName="conn2-1" presStyleLbl="parChTrans1D4" presStyleIdx="28" presStyleCnt="43"/>
      <dgm:spPr bwMode="auto"/>
      <dgm:t>
        <a:bodyPr/>
        <a:lstStyle/>
        <a:p>
          <a:endParaRPr lang="de-DE"/>
        </a:p>
      </dgm:t>
    </dgm:pt>
    <dgm:pt modelId="{C35937BA-DA61-43E9-9EC5-A7D09938F942}" type="pres">
      <dgm:prSet presAssocID="{ADD65AED-D417-42B7-B249-336B04C0A033}" presName="connTx" presStyleLbl="parChTrans1D4" presStyleIdx="28" presStyleCnt="43"/>
      <dgm:spPr bwMode="auto"/>
      <dgm:t>
        <a:bodyPr/>
        <a:lstStyle/>
        <a:p>
          <a:endParaRPr lang="de-DE"/>
        </a:p>
      </dgm:t>
    </dgm:pt>
    <dgm:pt modelId="{B2D103A7-3303-4243-AA82-CCBA9F230421}" type="pres">
      <dgm:prSet presAssocID="{3E98467E-C411-48F7-802E-AF08088DEAFC}" presName="root2" presStyleCnt="0"/>
      <dgm:spPr bwMode="auto"/>
    </dgm:pt>
    <dgm:pt modelId="{D9DC1FCB-8EB0-402F-830A-191D26BFE001}" type="pres">
      <dgm:prSet presAssocID="{3E98467E-C411-48F7-802E-AF08088DEAFC}" presName="LevelTwoTextNode" presStyleLbl="node4" presStyleIdx="28" presStyleCnt="43" custScaleX="702407" custScaleY="60524" custLinFactY="27773" custLinFactNeighborX="56765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D86E172-B183-4C21-BEA2-93BCDC1B02C7}" type="pres">
      <dgm:prSet presAssocID="{3E98467E-C411-48F7-802E-AF08088DEAFC}" presName="level3hierChild" presStyleCnt="0"/>
      <dgm:spPr bwMode="auto"/>
    </dgm:pt>
    <dgm:pt modelId="{A9EC4853-597C-4ED2-8346-F316A81D847D}" type="pres">
      <dgm:prSet presAssocID="{B011CC74-817F-48A9-AA97-D49EF3BBA2A0}" presName="conn2-1" presStyleLbl="parChTrans1D4" presStyleIdx="29" presStyleCnt="43"/>
      <dgm:spPr bwMode="auto"/>
      <dgm:t>
        <a:bodyPr/>
        <a:lstStyle/>
        <a:p>
          <a:endParaRPr lang="de-DE"/>
        </a:p>
      </dgm:t>
    </dgm:pt>
    <dgm:pt modelId="{C1F93D3F-B7FD-4C07-B2A4-26055201259B}" type="pres">
      <dgm:prSet presAssocID="{B011CC74-817F-48A9-AA97-D49EF3BBA2A0}" presName="connTx" presStyleLbl="parChTrans1D4" presStyleIdx="29" presStyleCnt="43"/>
      <dgm:spPr bwMode="auto"/>
      <dgm:t>
        <a:bodyPr/>
        <a:lstStyle/>
        <a:p>
          <a:endParaRPr lang="de-DE"/>
        </a:p>
      </dgm:t>
    </dgm:pt>
    <dgm:pt modelId="{4D61279B-BBA8-472A-87BD-0741F0F76663}" type="pres">
      <dgm:prSet presAssocID="{2872241A-EC32-4E09-993D-DDE54272B004}" presName="root2" presStyleCnt="0"/>
      <dgm:spPr bwMode="auto"/>
    </dgm:pt>
    <dgm:pt modelId="{E0CF667D-9BC0-44B8-8017-1CF312B213CF}" type="pres">
      <dgm:prSet presAssocID="{2872241A-EC32-4E09-993D-DDE54272B004}" presName="LevelTwoTextNode" presStyleLbl="node4" presStyleIdx="29" presStyleCnt="43" custScaleX="702405" custScaleY="67648" custLinFactY="25129" custLinFactNeighborX="57311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2A8556B-BD4F-4F73-935A-AA691CD7E99B}" type="pres">
      <dgm:prSet presAssocID="{2872241A-EC32-4E09-993D-DDE54272B004}" presName="level3hierChild" presStyleCnt="0"/>
      <dgm:spPr bwMode="auto"/>
    </dgm:pt>
    <dgm:pt modelId="{7350CB08-3D3D-4758-94D5-6961CB826F3C}" type="pres">
      <dgm:prSet presAssocID="{E84E6BC7-FECA-4E07-9F2D-6A0A2902EBF5}" presName="conn2-1" presStyleLbl="parChTrans1D4" presStyleIdx="30" presStyleCnt="43"/>
      <dgm:spPr bwMode="auto"/>
      <dgm:t>
        <a:bodyPr/>
        <a:lstStyle/>
        <a:p>
          <a:endParaRPr lang="de-DE"/>
        </a:p>
      </dgm:t>
    </dgm:pt>
    <dgm:pt modelId="{5297151D-1A8F-4EFA-8AB1-0DE65AB60E33}" type="pres">
      <dgm:prSet presAssocID="{E84E6BC7-FECA-4E07-9F2D-6A0A2902EBF5}" presName="connTx" presStyleLbl="parChTrans1D4" presStyleIdx="30" presStyleCnt="43"/>
      <dgm:spPr bwMode="auto"/>
      <dgm:t>
        <a:bodyPr/>
        <a:lstStyle/>
        <a:p>
          <a:endParaRPr lang="de-DE"/>
        </a:p>
      </dgm:t>
    </dgm:pt>
    <dgm:pt modelId="{EA37A92C-6B2A-4BCE-8D40-ED006F68FCA3}" type="pres">
      <dgm:prSet presAssocID="{6DCCEB98-EBC2-427E-A8C9-06754ADAF3B7}" presName="root2" presStyleCnt="0"/>
      <dgm:spPr bwMode="auto"/>
    </dgm:pt>
    <dgm:pt modelId="{ED4D3BB1-3D71-40FC-B8B3-662C9C58CAF4}" type="pres">
      <dgm:prSet presAssocID="{6DCCEB98-EBC2-427E-A8C9-06754ADAF3B7}" presName="LevelTwoTextNode" presStyleLbl="node4" presStyleIdx="30" presStyleCnt="43" custScaleX="171933" custScaleY="124562" custLinFactNeighborX="16313" custLinFactNeighborY="406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7A0933D-4E06-4F11-9D8B-77B57E4DF4CB}" type="pres">
      <dgm:prSet presAssocID="{6DCCEB98-EBC2-427E-A8C9-06754ADAF3B7}" presName="level3hierChild" presStyleCnt="0"/>
      <dgm:spPr bwMode="auto"/>
    </dgm:pt>
    <dgm:pt modelId="{6F0D91D3-15D2-45DD-9C35-596FEE061150}" type="pres">
      <dgm:prSet presAssocID="{6C612ED2-1DC4-4A77-BB58-BAFF10C9642C}" presName="conn2-1" presStyleLbl="parChTrans1D4" presStyleIdx="31" presStyleCnt="43"/>
      <dgm:spPr bwMode="auto"/>
      <dgm:t>
        <a:bodyPr/>
        <a:lstStyle/>
        <a:p>
          <a:endParaRPr lang="de-DE"/>
        </a:p>
      </dgm:t>
    </dgm:pt>
    <dgm:pt modelId="{63D89A1B-9104-4340-8A3D-4EF189473790}" type="pres">
      <dgm:prSet presAssocID="{6C612ED2-1DC4-4A77-BB58-BAFF10C9642C}" presName="connTx" presStyleLbl="parChTrans1D4" presStyleIdx="31" presStyleCnt="43"/>
      <dgm:spPr bwMode="auto"/>
      <dgm:t>
        <a:bodyPr/>
        <a:lstStyle/>
        <a:p>
          <a:endParaRPr lang="de-DE"/>
        </a:p>
      </dgm:t>
    </dgm:pt>
    <dgm:pt modelId="{ECBBF8D8-7B07-48D0-9EEA-F5FB8CE7142E}" type="pres">
      <dgm:prSet presAssocID="{430EE3FC-879D-4C88-B80E-710BF50D3D7D}" presName="root2" presStyleCnt="0"/>
      <dgm:spPr bwMode="auto"/>
    </dgm:pt>
    <dgm:pt modelId="{7737A33C-5CF7-4CED-A75C-E11DDDF00C55}" type="pres">
      <dgm:prSet presAssocID="{430EE3FC-879D-4C88-B80E-710BF50D3D7D}" presName="LevelTwoTextNode" presStyleLbl="node4" presStyleIdx="31" presStyleCnt="43" custScaleX="136825" custScaleY="65698" custLinFactNeighborX="31585" custLinFactNeighborY="6245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5E767EC-A4EA-4756-BDD8-849CD0EA8BE5}" type="pres">
      <dgm:prSet presAssocID="{430EE3FC-879D-4C88-B80E-710BF50D3D7D}" presName="level3hierChild" presStyleCnt="0"/>
      <dgm:spPr bwMode="auto"/>
    </dgm:pt>
    <dgm:pt modelId="{DA259931-8258-441E-AC71-61E56DD235DE}" type="pres">
      <dgm:prSet presAssocID="{4184E0D0-26A5-4EA6-BFC4-9D6B77C7C8D2}" presName="conn2-1" presStyleLbl="parChTrans1D4" presStyleIdx="32" presStyleCnt="43"/>
      <dgm:spPr bwMode="auto"/>
      <dgm:t>
        <a:bodyPr/>
        <a:lstStyle/>
        <a:p>
          <a:endParaRPr lang="de-DE"/>
        </a:p>
      </dgm:t>
    </dgm:pt>
    <dgm:pt modelId="{2F645C7E-E14C-4791-A8A2-DD35A6DA214E}" type="pres">
      <dgm:prSet presAssocID="{4184E0D0-26A5-4EA6-BFC4-9D6B77C7C8D2}" presName="connTx" presStyleLbl="parChTrans1D4" presStyleIdx="32" presStyleCnt="43"/>
      <dgm:spPr bwMode="auto"/>
      <dgm:t>
        <a:bodyPr/>
        <a:lstStyle/>
        <a:p>
          <a:endParaRPr lang="de-DE"/>
        </a:p>
      </dgm:t>
    </dgm:pt>
    <dgm:pt modelId="{875A458A-7250-41B4-BF71-5A50A17EC010}" type="pres">
      <dgm:prSet presAssocID="{E03A2418-7F14-41A9-A819-4FB22E001064}" presName="root2" presStyleCnt="0"/>
      <dgm:spPr bwMode="auto"/>
    </dgm:pt>
    <dgm:pt modelId="{736F6D76-18D7-4A8E-B75F-58BE9C30418D}" type="pres">
      <dgm:prSet presAssocID="{E03A2418-7F14-41A9-A819-4FB22E001064}" presName="LevelTwoTextNode" presStyleLbl="node4" presStyleIdx="32" presStyleCnt="43" custScaleX="770399" custScaleY="77928" custLinFactY="52351" custLinFactNeighborX="44906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E9148B6-D0D6-43C0-BF87-A6AE9A5B43C3}" type="pres">
      <dgm:prSet presAssocID="{E03A2418-7F14-41A9-A819-4FB22E001064}" presName="level3hierChild" presStyleCnt="0"/>
      <dgm:spPr bwMode="auto"/>
    </dgm:pt>
    <dgm:pt modelId="{EB619618-D9A4-4537-B439-2A7056C8D824}" type="pres">
      <dgm:prSet presAssocID="{5089BB74-0121-4947-9D78-9FEDDCA60B8D}" presName="conn2-1" presStyleLbl="parChTrans1D4" presStyleIdx="33" presStyleCnt="43"/>
      <dgm:spPr bwMode="auto"/>
      <dgm:t>
        <a:bodyPr/>
        <a:lstStyle/>
        <a:p>
          <a:endParaRPr lang="de-DE"/>
        </a:p>
      </dgm:t>
    </dgm:pt>
    <dgm:pt modelId="{DE2CA56F-7880-4B75-B693-19BA1F073628}" type="pres">
      <dgm:prSet presAssocID="{5089BB74-0121-4947-9D78-9FEDDCA60B8D}" presName="connTx" presStyleLbl="parChTrans1D4" presStyleIdx="33" presStyleCnt="43"/>
      <dgm:spPr bwMode="auto"/>
      <dgm:t>
        <a:bodyPr/>
        <a:lstStyle/>
        <a:p>
          <a:endParaRPr lang="de-DE"/>
        </a:p>
      </dgm:t>
    </dgm:pt>
    <dgm:pt modelId="{3AFF5696-D001-4540-80DE-E102A781C085}" type="pres">
      <dgm:prSet presAssocID="{3450D449-4C56-47B9-8776-2751B2D0DD18}" presName="root2" presStyleCnt="0"/>
      <dgm:spPr bwMode="auto"/>
    </dgm:pt>
    <dgm:pt modelId="{2FD5181C-F052-4CF3-8368-E913CAC516ED}" type="pres">
      <dgm:prSet presAssocID="{3450D449-4C56-47B9-8776-2751B2D0DD18}" presName="LevelTwoTextNode" presStyleLbl="node4" presStyleIdx="33" presStyleCnt="43" custScaleX="770399" custScaleY="77928" custLinFactY="43516" custLinFactNeighborX="45906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1D2C2E6-A576-488B-955A-6750573B05E9}" type="pres">
      <dgm:prSet presAssocID="{3450D449-4C56-47B9-8776-2751B2D0DD18}" presName="level3hierChild" presStyleCnt="0"/>
      <dgm:spPr bwMode="auto"/>
    </dgm:pt>
    <dgm:pt modelId="{29E19199-89F7-4ECC-86F1-E2978E62FBF9}" type="pres">
      <dgm:prSet presAssocID="{9476834B-19ED-42D8-99DE-A17A29C8066C}" presName="conn2-1" presStyleLbl="parChTrans1D4" presStyleIdx="34" presStyleCnt="43"/>
      <dgm:spPr bwMode="auto"/>
      <dgm:t>
        <a:bodyPr/>
        <a:lstStyle/>
        <a:p>
          <a:endParaRPr lang="de-DE"/>
        </a:p>
      </dgm:t>
    </dgm:pt>
    <dgm:pt modelId="{2F5421EE-2083-479B-A881-BB4EB61C02DC}" type="pres">
      <dgm:prSet presAssocID="{9476834B-19ED-42D8-99DE-A17A29C8066C}" presName="connTx" presStyleLbl="parChTrans1D4" presStyleIdx="34" presStyleCnt="43"/>
      <dgm:spPr bwMode="auto"/>
      <dgm:t>
        <a:bodyPr/>
        <a:lstStyle/>
        <a:p>
          <a:endParaRPr lang="de-DE"/>
        </a:p>
      </dgm:t>
    </dgm:pt>
    <dgm:pt modelId="{171F23C9-B52C-4DEC-B768-BAA56EEF0796}" type="pres">
      <dgm:prSet presAssocID="{8AAA5D18-EC7C-4949-A9F5-26D9C0F82476}" presName="root2" presStyleCnt="0"/>
      <dgm:spPr bwMode="auto"/>
    </dgm:pt>
    <dgm:pt modelId="{F70EEBBD-033A-44FD-A500-A5DFCA87723F}" type="pres">
      <dgm:prSet presAssocID="{8AAA5D18-EC7C-4949-A9F5-26D9C0F82476}" presName="LevelTwoTextNode" presStyleLbl="node4" presStyleIdx="34" presStyleCnt="43" custScaleX="770399" custScaleY="77928" custLinFactY="28836" custLinFactNeighborX="47381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3C43054-76FB-4DAC-AF85-63C387CDEA42}" type="pres">
      <dgm:prSet presAssocID="{8AAA5D18-EC7C-4949-A9F5-26D9C0F82476}" presName="level3hierChild" presStyleCnt="0"/>
      <dgm:spPr bwMode="auto"/>
    </dgm:pt>
    <dgm:pt modelId="{C1F2F9F7-2350-4A78-9683-B97CA6AF6933}" type="pres">
      <dgm:prSet presAssocID="{E97758B4-F50C-4877-8FF4-28E3E4389E09}" presName="conn2-1" presStyleLbl="parChTrans1D4" presStyleIdx="35" presStyleCnt="43"/>
      <dgm:spPr bwMode="auto"/>
      <dgm:t>
        <a:bodyPr/>
        <a:lstStyle/>
        <a:p>
          <a:endParaRPr lang="de-DE"/>
        </a:p>
      </dgm:t>
    </dgm:pt>
    <dgm:pt modelId="{D6354E0F-1EF6-492D-8900-FBF9A69C6A3D}" type="pres">
      <dgm:prSet presAssocID="{E97758B4-F50C-4877-8FF4-28E3E4389E09}" presName="connTx" presStyleLbl="parChTrans1D4" presStyleIdx="35" presStyleCnt="43"/>
      <dgm:spPr bwMode="auto"/>
      <dgm:t>
        <a:bodyPr/>
        <a:lstStyle/>
        <a:p>
          <a:endParaRPr lang="de-DE"/>
        </a:p>
      </dgm:t>
    </dgm:pt>
    <dgm:pt modelId="{0FB4F9F2-21EE-4CE3-94AC-3077E9915D52}" type="pres">
      <dgm:prSet presAssocID="{9446C212-D5D4-4E33-9E77-7C0AD11916BE}" presName="root2" presStyleCnt="0"/>
      <dgm:spPr bwMode="auto"/>
    </dgm:pt>
    <dgm:pt modelId="{C8BF5025-05D3-4F3E-93D1-64429F0798C8}" type="pres">
      <dgm:prSet presAssocID="{9446C212-D5D4-4E33-9E77-7C0AD11916BE}" presName="LevelTwoTextNode" presStyleLbl="node4" presStyleIdx="35" presStyleCnt="43" custScaleX="179986" custScaleY="126732" custLinFactNeighborX="15742" custLinFactNeighborY="1049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2E9C596-73F8-4F2C-99E0-3B2267AF3A56}" type="pres">
      <dgm:prSet presAssocID="{9446C212-D5D4-4E33-9E77-7C0AD11916BE}" presName="level3hierChild" presStyleCnt="0"/>
      <dgm:spPr bwMode="auto"/>
    </dgm:pt>
    <dgm:pt modelId="{3FBE8726-FC46-45A9-B1D9-21A8BA742358}" type="pres">
      <dgm:prSet presAssocID="{61847AEF-580C-4213-9E9A-7341CE70CAE7}" presName="conn2-1" presStyleLbl="parChTrans1D4" presStyleIdx="36" presStyleCnt="43"/>
      <dgm:spPr bwMode="auto"/>
      <dgm:t>
        <a:bodyPr/>
        <a:lstStyle/>
        <a:p>
          <a:endParaRPr lang="de-DE"/>
        </a:p>
      </dgm:t>
    </dgm:pt>
    <dgm:pt modelId="{FD35351C-E858-41FB-A9E7-727E20AA4E88}" type="pres">
      <dgm:prSet presAssocID="{61847AEF-580C-4213-9E9A-7341CE70CAE7}" presName="connTx" presStyleLbl="parChTrans1D4" presStyleIdx="36" presStyleCnt="43"/>
      <dgm:spPr bwMode="auto"/>
      <dgm:t>
        <a:bodyPr/>
        <a:lstStyle/>
        <a:p>
          <a:endParaRPr lang="de-DE"/>
        </a:p>
      </dgm:t>
    </dgm:pt>
    <dgm:pt modelId="{76725CF0-FECA-4997-B7D2-93B6623CEED6}" type="pres">
      <dgm:prSet presAssocID="{73379B16-3002-4E11-9567-83E48EF15271}" presName="root2" presStyleCnt="0"/>
      <dgm:spPr bwMode="auto"/>
    </dgm:pt>
    <dgm:pt modelId="{12CAEF3A-0D2A-4C1F-BCC3-92C61A19412C}" type="pres">
      <dgm:prSet presAssocID="{73379B16-3002-4E11-9567-83E48EF15271}" presName="LevelTwoTextNode" presStyleLbl="node4" presStyleIdx="36" presStyleCnt="43" custScaleX="136825" custScaleY="65698" custLinFactNeighborX="254" custLinFactNeighborY="1194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5939B83-D406-4285-AA45-D87B1084B4B5}" type="pres">
      <dgm:prSet presAssocID="{73379B16-3002-4E11-9567-83E48EF15271}" presName="level3hierChild" presStyleCnt="0"/>
      <dgm:spPr bwMode="auto"/>
    </dgm:pt>
    <dgm:pt modelId="{DB0E09CE-3C61-471B-A65D-7433508A32CF}" type="pres">
      <dgm:prSet presAssocID="{9F8B626A-F9BA-493E-A100-1FC6DE903AA2}" presName="conn2-1" presStyleLbl="parChTrans1D4" presStyleIdx="37" presStyleCnt="43"/>
      <dgm:spPr bwMode="auto"/>
      <dgm:t>
        <a:bodyPr/>
        <a:lstStyle/>
        <a:p>
          <a:endParaRPr lang="de-DE"/>
        </a:p>
      </dgm:t>
    </dgm:pt>
    <dgm:pt modelId="{726AB0AE-8BEA-4DEE-90D9-815E8599E0E0}" type="pres">
      <dgm:prSet presAssocID="{9F8B626A-F9BA-493E-A100-1FC6DE903AA2}" presName="connTx" presStyleLbl="parChTrans1D4" presStyleIdx="37" presStyleCnt="43"/>
      <dgm:spPr bwMode="auto"/>
      <dgm:t>
        <a:bodyPr/>
        <a:lstStyle/>
        <a:p>
          <a:endParaRPr lang="de-DE"/>
        </a:p>
      </dgm:t>
    </dgm:pt>
    <dgm:pt modelId="{9E599C9E-2274-4058-AF5A-DC909E255698}" type="pres">
      <dgm:prSet presAssocID="{DCB266B7-5DB4-4337-B020-C3630168EC44}" presName="root2" presStyleCnt="0"/>
      <dgm:spPr bwMode="auto"/>
    </dgm:pt>
    <dgm:pt modelId="{05B63F96-C2F9-46AD-B32A-095F48841FD5}" type="pres">
      <dgm:prSet presAssocID="{DCB266B7-5DB4-4337-B020-C3630168EC44}" presName="LevelTwoTextNode" presStyleLbl="node4" presStyleIdx="37" presStyleCnt="43" custScaleX="871482" custScaleY="78837" custLinFactY="43001" custLinFactNeighborX="1086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A4EA216-4BAD-4E9C-A33E-6D6CC440F739}" type="pres">
      <dgm:prSet presAssocID="{DCB266B7-5DB4-4337-B020-C3630168EC44}" presName="level3hierChild" presStyleCnt="0"/>
      <dgm:spPr bwMode="auto"/>
    </dgm:pt>
    <dgm:pt modelId="{808CBB74-C017-4EBF-9171-69E469A2851B}" type="pres">
      <dgm:prSet presAssocID="{66A40FC5-0B1D-4C69-9BD6-7369EE75A973}" presName="conn2-1" presStyleLbl="parChTrans1D4" presStyleIdx="38" presStyleCnt="43"/>
      <dgm:spPr bwMode="auto"/>
      <dgm:t>
        <a:bodyPr/>
        <a:lstStyle/>
        <a:p>
          <a:endParaRPr lang="de-DE"/>
        </a:p>
      </dgm:t>
    </dgm:pt>
    <dgm:pt modelId="{AAA01E86-3D5C-46DD-90AC-49B6071BFE42}" type="pres">
      <dgm:prSet presAssocID="{66A40FC5-0B1D-4C69-9BD6-7369EE75A973}" presName="connTx" presStyleLbl="parChTrans1D4" presStyleIdx="38" presStyleCnt="43"/>
      <dgm:spPr bwMode="auto"/>
      <dgm:t>
        <a:bodyPr/>
        <a:lstStyle/>
        <a:p>
          <a:endParaRPr lang="de-DE"/>
        </a:p>
      </dgm:t>
    </dgm:pt>
    <dgm:pt modelId="{59BF3BC7-3BA8-49DF-A724-C73C34AFCA10}" type="pres">
      <dgm:prSet presAssocID="{CA0EE97C-3112-4B32-8740-9AB6400EF8B4}" presName="root2" presStyleCnt="0"/>
      <dgm:spPr bwMode="auto"/>
    </dgm:pt>
    <dgm:pt modelId="{DC2D4413-A6C0-41B4-9FAA-80E2EC70BACC}" type="pres">
      <dgm:prSet presAssocID="{CA0EE97C-3112-4B32-8740-9AB6400EF8B4}" presName="LevelTwoTextNode" presStyleLbl="node4" presStyleIdx="38" presStyleCnt="43" custScaleX="871482" custScaleY="78837" custLinFactY="43378" custLinFactNeighborX="1086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6AC5133-8C40-435E-A385-66DEBE9C9FA7}" type="pres">
      <dgm:prSet presAssocID="{CA0EE97C-3112-4B32-8740-9AB6400EF8B4}" presName="level3hierChild" presStyleCnt="0"/>
      <dgm:spPr bwMode="auto"/>
    </dgm:pt>
    <dgm:pt modelId="{CFE61D0B-E85E-492A-A422-D9E6962F8B03}" type="pres">
      <dgm:prSet presAssocID="{8565DA90-9618-4169-86C0-FA81A70D41CF}" presName="conn2-1" presStyleLbl="parChTrans1D4" presStyleIdx="39" presStyleCnt="43"/>
      <dgm:spPr bwMode="auto"/>
      <dgm:t>
        <a:bodyPr/>
        <a:lstStyle/>
        <a:p>
          <a:endParaRPr lang="de-DE"/>
        </a:p>
      </dgm:t>
    </dgm:pt>
    <dgm:pt modelId="{F575512D-7104-4C49-9408-57587265C50C}" type="pres">
      <dgm:prSet presAssocID="{8565DA90-9618-4169-86C0-FA81A70D41CF}" presName="connTx" presStyleLbl="parChTrans1D4" presStyleIdx="39" presStyleCnt="43"/>
      <dgm:spPr bwMode="auto"/>
      <dgm:t>
        <a:bodyPr/>
        <a:lstStyle/>
        <a:p>
          <a:endParaRPr lang="de-DE"/>
        </a:p>
      </dgm:t>
    </dgm:pt>
    <dgm:pt modelId="{EB117397-CD83-45BF-AF8A-43789A415408}" type="pres">
      <dgm:prSet presAssocID="{5D23F0A0-F98B-46C8-858C-2424F15304CC}" presName="root2" presStyleCnt="0"/>
      <dgm:spPr bwMode="auto"/>
    </dgm:pt>
    <dgm:pt modelId="{8B43287D-C3CA-49E6-9582-306E832A726F}" type="pres">
      <dgm:prSet presAssocID="{5D23F0A0-F98B-46C8-858C-2424F15304CC}" presName="LevelTwoTextNode" presStyleLbl="node4" presStyleIdx="39" presStyleCnt="43" custScaleX="869737" custScaleY="78837" custLinFactY="41525" custLinFactNeighborX="12665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55DDF10-0006-464C-B4F4-FE86AE8B6E41}" type="pres">
      <dgm:prSet presAssocID="{5D23F0A0-F98B-46C8-858C-2424F15304CC}" presName="level3hierChild" presStyleCnt="0"/>
      <dgm:spPr bwMode="auto"/>
    </dgm:pt>
    <dgm:pt modelId="{5012EC3C-5499-42DA-BF7A-A7B880B72B87}" type="pres">
      <dgm:prSet presAssocID="{B9143FA6-9F19-4930-B324-6975181758FB}" presName="conn2-1" presStyleLbl="parChTrans1D4" presStyleIdx="40" presStyleCnt="43"/>
      <dgm:spPr bwMode="auto"/>
      <dgm:t>
        <a:bodyPr/>
        <a:lstStyle/>
        <a:p>
          <a:endParaRPr lang="de-DE"/>
        </a:p>
      </dgm:t>
    </dgm:pt>
    <dgm:pt modelId="{67721D87-95C0-4F47-8BAB-3AF62CFD31BD}" type="pres">
      <dgm:prSet presAssocID="{B9143FA6-9F19-4930-B324-6975181758FB}" presName="connTx" presStyleLbl="parChTrans1D4" presStyleIdx="40" presStyleCnt="43"/>
      <dgm:spPr bwMode="auto"/>
      <dgm:t>
        <a:bodyPr/>
        <a:lstStyle/>
        <a:p>
          <a:endParaRPr lang="de-DE"/>
        </a:p>
      </dgm:t>
    </dgm:pt>
    <dgm:pt modelId="{A72F641E-6CEF-49BD-BD16-B169FF57153E}" type="pres">
      <dgm:prSet presAssocID="{BB6DFD9A-7CE2-4714-A8F1-D41051006153}" presName="root2" presStyleCnt="0"/>
      <dgm:spPr bwMode="auto"/>
    </dgm:pt>
    <dgm:pt modelId="{4670799C-6A4E-4B12-A954-22F4C81963E4}" type="pres">
      <dgm:prSet presAssocID="{BB6DFD9A-7CE2-4714-A8F1-D41051006153}" presName="LevelTwoTextNode" presStyleLbl="node4" presStyleIdx="40" presStyleCnt="43" custScaleX="137966" custScaleY="65698" custLinFactNeighborX="5846" custLinFactNeighborY="3924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459EADD-57F5-468F-9D91-9555DBBFD169}" type="pres">
      <dgm:prSet presAssocID="{BB6DFD9A-7CE2-4714-A8F1-D41051006153}" presName="level3hierChild" presStyleCnt="0"/>
      <dgm:spPr bwMode="auto"/>
    </dgm:pt>
    <dgm:pt modelId="{58F17BD9-31AF-41B4-9092-483A6306E680}" type="pres">
      <dgm:prSet presAssocID="{E5A6F10A-BFDF-4582-8452-1DFD27726F5B}" presName="conn2-1" presStyleLbl="parChTrans1D4" presStyleIdx="41" presStyleCnt="43"/>
      <dgm:spPr bwMode="auto"/>
      <dgm:t>
        <a:bodyPr/>
        <a:lstStyle/>
        <a:p>
          <a:endParaRPr lang="de-DE"/>
        </a:p>
      </dgm:t>
    </dgm:pt>
    <dgm:pt modelId="{930E4B3B-757B-4F1C-8DFA-BAFA0CE2648D}" type="pres">
      <dgm:prSet presAssocID="{E5A6F10A-BFDF-4582-8452-1DFD27726F5B}" presName="connTx" presStyleLbl="parChTrans1D4" presStyleIdx="41" presStyleCnt="43"/>
      <dgm:spPr bwMode="auto"/>
      <dgm:t>
        <a:bodyPr/>
        <a:lstStyle/>
        <a:p>
          <a:endParaRPr lang="de-DE"/>
        </a:p>
      </dgm:t>
    </dgm:pt>
    <dgm:pt modelId="{3FBFA3B2-63F6-45D4-8B0F-D5E4D62F173A}" type="pres">
      <dgm:prSet presAssocID="{6427808A-7D90-423A-84BC-D5D7DCA78E01}" presName="root2" presStyleCnt="0"/>
      <dgm:spPr bwMode="auto"/>
    </dgm:pt>
    <dgm:pt modelId="{A128CD01-4734-4D34-86A3-B77CF7D7DBE4}" type="pres">
      <dgm:prSet presAssocID="{6427808A-7D90-423A-84BC-D5D7DCA78E01}" presName="LevelTwoTextNode" presStyleLbl="node4" presStyleIdx="41" presStyleCnt="43" custScaleX="870836" custScaleY="64003" custLinFactY="92687" custLinFactNeighborX="11524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7C6BC8E-9465-4672-85A8-2A1250180379}" type="pres">
      <dgm:prSet presAssocID="{6427808A-7D90-423A-84BC-D5D7DCA78E01}" presName="level3hierChild" presStyleCnt="0"/>
      <dgm:spPr bwMode="auto"/>
    </dgm:pt>
    <dgm:pt modelId="{3996C427-88D2-4545-A545-A4B48E565AA6}" type="pres">
      <dgm:prSet presAssocID="{3B71E468-BB60-4DBB-A301-22F69DEA5248}" presName="conn2-1" presStyleLbl="parChTrans1D4" presStyleIdx="42" presStyleCnt="43"/>
      <dgm:spPr bwMode="auto"/>
      <dgm:t>
        <a:bodyPr/>
        <a:lstStyle/>
        <a:p>
          <a:endParaRPr lang="de-DE"/>
        </a:p>
      </dgm:t>
    </dgm:pt>
    <dgm:pt modelId="{EF273EF6-51E5-456F-B382-C11EC4A63F6C}" type="pres">
      <dgm:prSet presAssocID="{3B71E468-BB60-4DBB-A301-22F69DEA5248}" presName="connTx" presStyleLbl="parChTrans1D4" presStyleIdx="42" presStyleCnt="43"/>
      <dgm:spPr bwMode="auto"/>
      <dgm:t>
        <a:bodyPr/>
        <a:lstStyle/>
        <a:p>
          <a:endParaRPr lang="de-DE"/>
        </a:p>
      </dgm:t>
    </dgm:pt>
    <dgm:pt modelId="{DFE35B8C-BD30-4863-9ED5-3CAEEDD57A4A}" type="pres">
      <dgm:prSet presAssocID="{747A9684-8D25-4FCD-8900-40B1B1B4D671}" presName="root2" presStyleCnt="0"/>
      <dgm:spPr bwMode="auto"/>
    </dgm:pt>
    <dgm:pt modelId="{06C9586A-36F9-4D3C-AD3A-43A66E093F50}" type="pres">
      <dgm:prSet presAssocID="{747A9684-8D25-4FCD-8900-40B1B1B4D671}" presName="LevelTwoTextNode" presStyleLbl="node4" presStyleIdx="42" presStyleCnt="43" custScaleX="869888" custScaleY="62109" custLinFactY="92345" custLinFactNeighborX="1247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3A1517F-0259-4663-8829-BAEA9F9A7E6D}" type="pres">
      <dgm:prSet presAssocID="{747A9684-8D25-4FCD-8900-40B1B1B4D671}" presName="level3hierChild" presStyleCnt="0"/>
      <dgm:spPr bwMode="auto"/>
    </dgm:pt>
  </dgm:ptLst>
  <dgm:cxnLst>
    <dgm:cxn modelId="{8C720DE2-FF75-D74D-A71B-AC9393859231}" type="presOf" srcId="{90E23E71-7403-0D4F-AE52-C1FDA808A86D}" destId="{C0764F66-8258-EB4D-9368-64C80FAF92C8}" srcOrd="1" destOrd="0" presId="urn:microsoft.com/office/officeart/2005/8/layout/hierarchy2"/>
    <dgm:cxn modelId="{FC33BDEC-8EB7-4135-BA29-F89FCF981334}" type="presOf" srcId="{5089BB74-0121-4947-9D78-9FEDDCA60B8D}" destId="{DE2CA56F-7880-4B75-B693-19BA1F073628}" srcOrd="1" destOrd="0" presId="urn:microsoft.com/office/officeart/2005/8/layout/hierarchy2"/>
    <dgm:cxn modelId="{244A4581-02E0-2547-BE74-B43FD3228611}" type="presOf" srcId="{8F31D02D-C70B-5C43-82DC-E09EC4EABB3E}" destId="{8553AD24-4E83-C645-8B7F-178D897EF21E}" srcOrd="0" destOrd="0" presId="urn:microsoft.com/office/officeart/2005/8/layout/hierarchy2"/>
    <dgm:cxn modelId="{CC1B8800-2227-43D6-A208-FAD353D11632}" type="presOf" srcId="{471240E6-DF34-49DA-B1E5-522C76C8DF71}" destId="{2C76246F-14B1-47F4-B906-6226BD6BE1CA}" srcOrd="0" destOrd="0" presId="urn:microsoft.com/office/officeart/2005/8/layout/hierarchy2"/>
    <dgm:cxn modelId="{A2DAB04D-71BE-2B47-8E91-C2CB21B53930}" type="presOf" srcId="{180951FE-9C0B-B14F-A511-5D3F2FAC1143}" destId="{E2917304-C0ED-FD44-B16A-8F4C94CC5E99}" srcOrd="0" destOrd="0" presId="urn:microsoft.com/office/officeart/2005/8/layout/hierarchy2"/>
    <dgm:cxn modelId="{C311531C-7163-8C44-8FA4-67E4771262D3}" srcId="{DF99BA54-8C7F-0C4D-B391-3958C668D5D6}" destId="{CADB844A-35C4-C348-B86D-D05D32406C4E}" srcOrd="0" destOrd="0" parTransId="{8AF9927D-B38A-DA4A-B8CC-5F50EEACB695}" sibTransId="{1D6E789E-43D0-464F-8ABB-D41C6642775F}"/>
    <dgm:cxn modelId="{0D894372-E9E6-41F0-982F-7402B15797BD}" type="presOf" srcId="{DE5A90D3-B3F7-4319-8B7A-090A16C577F4}" destId="{F45C23F9-D0F7-47AD-9B1C-FD891614D934}" srcOrd="1" destOrd="0" presId="urn:microsoft.com/office/officeart/2005/8/layout/hierarchy2"/>
    <dgm:cxn modelId="{5AAEF747-096A-4394-A300-798F2BA42539}" type="presOf" srcId="{73379B16-3002-4E11-9567-83E48EF15271}" destId="{12CAEF3A-0D2A-4C1F-BCC3-92C61A19412C}" srcOrd="0" destOrd="0" presId="urn:microsoft.com/office/officeart/2005/8/layout/hierarchy2"/>
    <dgm:cxn modelId="{D29C190A-20D7-9B44-97D4-05F473D618F1}" type="presOf" srcId="{401D3086-7CE7-EA44-8B0B-39D3DFA0A2E3}" destId="{63092B2D-4A27-094A-8923-F5778A6A7B47}" srcOrd="0" destOrd="0" presId="urn:microsoft.com/office/officeart/2005/8/layout/hierarchy2"/>
    <dgm:cxn modelId="{D5A89DEA-852F-824F-B517-FCB37D93F049}" srcId="{33DA169E-5B12-E143-B90D-1774602A840B}" destId="{DF99BA54-8C7F-0C4D-B391-3958C668D5D6}" srcOrd="0" destOrd="0" parTransId="{E5B5F8A3-0552-E643-87FD-AFB03AD059CA}" sibTransId="{4FA5AB15-BAF1-724A-9301-5F237644AB1D}"/>
    <dgm:cxn modelId="{CD01F3B8-F97B-440E-B1DA-8D64C9878F7E}" srcId="{1FD705C6-4802-4169-AF1E-AD4F76B0B650}" destId="{B827C50F-9C40-4F64-BCD3-ABFFE23A6D6E}" srcOrd="1" destOrd="0" parTransId="{7DDA83BE-B4C8-4F03-A39C-B4A14283C0E1}" sibTransId="{AFA00ECA-B600-44B4-9328-27B953983564}"/>
    <dgm:cxn modelId="{A8EF3044-53C6-40BE-920F-E9E3C9C74208}" type="presOf" srcId="{BB6DFD9A-7CE2-4714-A8F1-D41051006153}" destId="{4670799C-6A4E-4B12-A954-22F4C81963E4}" srcOrd="0" destOrd="0" presId="urn:microsoft.com/office/officeart/2005/8/layout/hierarchy2"/>
    <dgm:cxn modelId="{826980A8-45E7-45D5-95C5-2EC818E13463}" srcId="{73379B16-3002-4E11-9567-83E48EF15271}" destId="{CA0EE97C-3112-4B32-8740-9AB6400EF8B4}" srcOrd="1" destOrd="0" parTransId="{66A40FC5-0B1D-4C69-9BD6-7369EE75A973}" sibTransId="{3467DE8C-C04D-430B-A1A1-844F8AB41626}"/>
    <dgm:cxn modelId="{8E7E8984-C581-2A44-9674-BDD6EBC21C08}" type="presOf" srcId="{93B57C69-24B7-A64F-847F-62D5073C5BF7}" destId="{3AD363C5-E4CF-DA4B-9EE8-7F884D5396DA}" srcOrd="0" destOrd="0" presId="urn:microsoft.com/office/officeart/2005/8/layout/hierarchy2"/>
    <dgm:cxn modelId="{E04F33D8-FF71-497F-8A07-DBBFB44F5748}" srcId="{B827C50F-9C40-4F64-BCD3-ABFFE23A6D6E}" destId="{FF9EABB7-BFD5-4B0F-99BC-B3DD9DE22328}" srcOrd="0" destOrd="0" parTransId="{EF57251C-C842-4000-8197-4F0B563D1113}" sibTransId="{1A68A2EB-C931-48B7-B04C-EE8253B2F1FC}"/>
    <dgm:cxn modelId="{F9FED6A3-3E00-904B-99FB-435BEC8EC6AC}" type="presOf" srcId="{401D3086-7CE7-EA44-8B0B-39D3DFA0A2E3}" destId="{6CEDA59A-1AC1-2F49-80C3-FEFDA7871471}" srcOrd="1" destOrd="0" presId="urn:microsoft.com/office/officeart/2005/8/layout/hierarchy2"/>
    <dgm:cxn modelId="{CDE3B719-8E23-4FD5-B176-67F6D7364770}" type="presOf" srcId="{B9143FA6-9F19-4930-B324-6975181758FB}" destId="{5012EC3C-5499-42DA-BF7A-A7B880B72B87}" srcOrd="0" destOrd="0" presId="urn:microsoft.com/office/officeart/2005/8/layout/hierarchy2"/>
    <dgm:cxn modelId="{A6FB8A87-4E46-4C0B-9E2C-F7C50B41183A}" type="presOf" srcId="{22FB7F66-5547-43FF-8234-77CA7DE668F7}" destId="{44BAFDA5-D39F-48AC-B4D8-BCE391E7AA3F}" srcOrd="1" destOrd="0" presId="urn:microsoft.com/office/officeart/2005/8/layout/hierarchy2"/>
    <dgm:cxn modelId="{4C99F180-9D61-4698-B55E-36D4E4368D4C}" type="presOf" srcId="{B011CC74-817F-48A9-AA97-D49EF3BBA2A0}" destId="{C1F93D3F-B7FD-4C07-B2A4-26055201259B}" srcOrd="1" destOrd="0" presId="urn:microsoft.com/office/officeart/2005/8/layout/hierarchy2"/>
    <dgm:cxn modelId="{954FA893-5E36-4715-9E36-C53531FD37F1}" srcId="{73379B16-3002-4E11-9567-83E48EF15271}" destId="{5D23F0A0-F98B-46C8-858C-2424F15304CC}" srcOrd="2" destOrd="0" parTransId="{8565DA90-9618-4169-86C0-FA81A70D41CF}" sibTransId="{E5B7053E-5E49-458C-A8EB-82676F1F553D}"/>
    <dgm:cxn modelId="{17305B5B-FF73-44E2-BEA8-0FBB2C0C9243}" type="presOf" srcId="{4184E0D0-26A5-4EA6-BFC4-9D6B77C7C8D2}" destId="{DA259931-8258-441E-AC71-61E56DD235DE}" srcOrd="0" destOrd="0" presId="urn:microsoft.com/office/officeart/2005/8/layout/hierarchy2"/>
    <dgm:cxn modelId="{C2209886-D73B-49C5-8128-A68F1D10814A}" srcId="{B827C50F-9C40-4F64-BCD3-ABFFE23A6D6E}" destId="{6DCCEB98-EBC2-427E-A8C9-06754ADAF3B7}" srcOrd="1" destOrd="0" parTransId="{E84E6BC7-FECA-4E07-9F2D-6A0A2902EBF5}" sibTransId="{5375F320-EADA-40D1-AE4B-39A8E8F9F978}"/>
    <dgm:cxn modelId="{D9872AE5-15EF-0947-9C63-A1D04F340A1F}" type="presOf" srcId="{1F8503D1-D67B-AF47-A724-7E27E4CDB91B}" destId="{53A241C7-1860-1049-9805-5BEA4C005916}" srcOrd="0" destOrd="0" presId="urn:microsoft.com/office/officeart/2005/8/layout/hierarchy2"/>
    <dgm:cxn modelId="{B8F301D3-DF82-F049-A18D-F7AD778D6F34}" type="presOf" srcId="{1DBD9322-96DD-AE4E-B5A7-30085B4A3A27}" destId="{4699263E-408C-994D-BC8B-53D66594E31B}" srcOrd="0" destOrd="0" presId="urn:microsoft.com/office/officeart/2005/8/layout/hierarchy2"/>
    <dgm:cxn modelId="{BAE835D2-0681-F149-9EFE-9272246B05E8}" type="presOf" srcId="{F6CE505B-1239-7540-9EAB-61904970AA53}" destId="{52E6EC57-F3B8-A342-9E82-4793B94254C7}" srcOrd="0" destOrd="0" presId="urn:microsoft.com/office/officeart/2005/8/layout/hierarchy2"/>
    <dgm:cxn modelId="{6C28D2D5-1EC5-41CB-A9DF-3559A09C9D04}" type="presOf" srcId="{3C752EA6-EB43-4E42-AD4D-7B4AD77CEDA5}" destId="{F766FAA0-FABB-4742-880E-4ADB29BDA7EE}" srcOrd="0" destOrd="0" presId="urn:microsoft.com/office/officeart/2005/8/layout/hierarchy2"/>
    <dgm:cxn modelId="{3C2AC5F8-F17D-433C-AB0A-0C001CAC0393}" type="presOf" srcId="{DCB266B7-5DB4-4337-B020-C3630168EC44}" destId="{05B63F96-C2F9-46AD-B32A-095F48841FD5}" srcOrd="0" destOrd="0" presId="urn:microsoft.com/office/officeart/2005/8/layout/hierarchy2"/>
    <dgm:cxn modelId="{C29F16BA-CD0F-4994-993C-83D40AF8F651}" type="presOf" srcId="{65E209E9-4755-4728-B9FC-A557BC0703BB}" destId="{4F3C26A0-7AB0-4D78-BEAA-55CF6D9DA8EE}" srcOrd="1" destOrd="0" presId="urn:microsoft.com/office/officeart/2005/8/layout/hierarchy2"/>
    <dgm:cxn modelId="{9417418D-3CBC-4E80-ACE9-63A73ECFEE83}" type="presOf" srcId="{7DDA83BE-B4C8-4F03-A39C-B4A14283C0E1}" destId="{F02A20EA-C286-44B5-8348-B6E1260C0949}" srcOrd="1" destOrd="0" presId="urn:microsoft.com/office/officeart/2005/8/layout/hierarchy2"/>
    <dgm:cxn modelId="{A4D06508-0808-47E9-9200-80A270D287B7}" type="presOf" srcId="{E84E6BC7-FECA-4E07-9F2D-6A0A2902EBF5}" destId="{5297151D-1A8F-4EFA-8AB1-0DE65AB60E33}" srcOrd="1" destOrd="0" presId="urn:microsoft.com/office/officeart/2005/8/layout/hierarchy2"/>
    <dgm:cxn modelId="{B321FB8F-1B27-C448-85D1-A176F9B329AC}" type="presOf" srcId="{04DD1938-D749-F34D-98DC-47B57CF581DB}" destId="{75DD10A3-AE29-4A43-8DAE-892662A1D963}" srcOrd="0" destOrd="0" presId="urn:microsoft.com/office/officeart/2005/8/layout/hierarchy2"/>
    <dgm:cxn modelId="{5BA77944-7AF3-4AC6-AA90-E2CE652E52A3}" type="presOf" srcId="{3F328F74-8F79-4BED-9EC5-A812EF7D04AB}" destId="{BDCA3B04-97D2-4A38-8412-352E09177F44}" srcOrd="0" destOrd="0" presId="urn:microsoft.com/office/officeart/2005/8/layout/hierarchy2"/>
    <dgm:cxn modelId="{2BC4BB31-0912-4688-B61E-962E8F6F0037}" type="presOf" srcId="{6427808A-7D90-423A-84BC-D5D7DCA78E01}" destId="{A128CD01-4734-4D34-86A3-B77CF7D7DBE4}" srcOrd="0" destOrd="0" presId="urn:microsoft.com/office/officeart/2005/8/layout/hierarchy2"/>
    <dgm:cxn modelId="{3C9E12B7-1453-8E40-B929-29491B35F084}" srcId="{36FBEC28-0057-E049-9BF7-735461FA320E}" destId="{F6CE505B-1239-7540-9EAB-61904970AA53}" srcOrd="0" destOrd="0" parTransId="{90E23E71-7403-0D4F-AE52-C1FDA808A86D}" sibTransId="{8A4B132F-51B4-C345-BBB6-048460D13A04}"/>
    <dgm:cxn modelId="{CE5A88C3-C251-0C47-953C-861B95DB80BB}" type="presOf" srcId="{2BAE293A-056F-D444-A6F9-88BE8D61E65E}" destId="{1EE1C812-A4A9-5F40-A23D-4417C9E44EDF}" srcOrd="1" destOrd="0" presId="urn:microsoft.com/office/officeart/2005/8/layout/hierarchy2"/>
    <dgm:cxn modelId="{68E3EE22-B154-9B4C-AA6D-F2098676E7A0}" type="presOf" srcId="{ED4DC294-6855-A544-B482-4E697BD1F682}" destId="{414976FC-48F2-504D-BD7D-7CC832B41959}" srcOrd="0" destOrd="0" presId="urn:microsoft.com/office/officeart/2005/8/layout/hierarchy2"/>
    <dgm:cxn modelId="{ECBBC32A-A881-46F0-8134-9756968F6A17}" srcId="{ABBDB4BE-7194-4843-9F8C-CDB4AF3348A2}" destId="{22CA534E-6F81-4969-8408-F05115C292E7}" srcOrd="0" destOrd="0" parTransId="{7C4761D8-5131-424E-A19F-E56C73957FAE}" sibTransId="{23209C12-D0EE-4C45-9FA6-2749089C4BC7}"/>
    <dgm:cxn modelId="{8B981CCF-6C08-4815-9631-4F2B3324C739}" srcId="{268DE97A-4E12-4E2D-B241-FA4FC56E2BBA}" destId="{3E98467E-C411-48F7-802E-AF08088DEAFC}" srcOrd="0" destOrd="0" parTransId="{ADD65AED-D417-42B7-B249-336B04C0A033}" sibTransId="{994B8480-2DEA-426E-A7BC-351CE2C98402}"/>
    <dgm:cxn modelId="{F4F9398D-177A-774B-9A29-EE7842464EE2}" type="presOf" srcId="{DC154A4E-B25C-804C-A011-590B6DF01706}" destId="{E5CFB97E-55DF-3149-9BF3-8FA864806466}" srcOrd="1" destOrd="0" presId="urn:microsoft.com/office/officeart/2005/8/layout/hierarchy2"/>
    <dgm:cxn modelId="{409C4853-FC8F-4E48-A45A-49A5B679E7A1}" type="presOf" srcId="{4F72D127-5A4F-4044-B09E-1687FF228DB7}" destId="{7545288D-C87C-B548-A00F-A3B1E2A83C2F}" srcOrd="0" destOrd="0" presId="urn:microsoft.com/office/officeart/2005/8/layout/hierarchy2"/>
    <dgm:cxn modelId="{04B67279-B6BE-4648-A012-2ACB2519A1B6}" type="presOf" srcId="{E03A2418-7F14-41A9-A819-4FB22E001064}" destId="{736F6D76-18D7-4A8E-B75F-58BE9C30418D}" srcOrd="0" destOrd="0" presId="urn:microsoft.com/office/officeart/2005/8/layout/hierarchy2"/>
    <dgm:cxn modelId="{780B711A-8012-5E43-AF7B-F1ABE0938414}" type="presOf" srcId="{8AF9927D-B38A-DA4A-B8CC-5F50EEACB695}" destId="{56A1A645-196A-E043-AE86-0EA4DC0773C6}" srcOrd="0" destOrd="0" presId="urn:microsoft.com/office/officeart/2005/8/layout/hierarchy2"/>
    <dgm:cxn modelId="{00C80E0E-EAC9-6242-87EC-2C8D147477E0}" type="presOf" srcId="{BD1205CB-B038-F644-82C8-521E81CECAF0}" destId="{8CD106E9-798C-F846-BD95-9CA0A828FA46}" srcOrd="1" destOrd="0" presId="urn:microsoft.com/office/officeart/2005/8/layout/hierarchy2"/>
    <dgm:cxn modelId="{7BF81328-C3CA-4C48-BDFB-C266E37C5E42}" type="presOf" srcId="{B87F6913-950F-7D4E-8B95-F87681ACD814}" destId="{3513CE3E-EEC2-E24C-8454-70ACBA342A2C}" srcOrd="0" destOrd="0" presId="urn:microsoft.com/office/officeart/2005/8/layout/hierarchy2"/>
    <dgm:cxn modelId="{5803AFEE-94C9-4D0C-8108-7B68FCEC0A84}" type="presOf" srcId="{22FB7F66-5547-43FF-8234-77CA7DE668F7}" destId="{008B65E8-67A0-441C-8DB6-06F48A618E61}" srcOrd="0" destOrd="0" presId="urn:microsoft.com/office/officeart/2005/8/layout/hierarchy2"/>
    <dgm:cxn modelId="{EABCA1E8-5030-4CB7-B88D-FD214D6D61FD}" type="presOf" srcId="{CD7F40EE-0E8D-4E9C-8530-266625D4B841}" destId="{AAEE611B-7469-4A71-B2E0-AC736267F90E}" srcOrd="0" destOrd="0" presId="urn:microsoft.com/office/officeart/2005/8/layout/hierarchy2"/>
    <dgm:cxn modelId="{23FB66CB-8D4D-4481-B172-A5441BEFBAF0}" type="presOf" srcId="{9F8B626A-F9BA-493E-A100-1FC6DE903AA2}" destId="{726AB0AE-8BEA-4DEE-90D9-815E8599E0E0}" srcOrd="1" destOrd="0" presId="urn:microsoft.com/office/officeart/2005/8/layout/hierarchy2"/>
    <dgm:cxn modelId="{E65EC620-0509-564F-8D58-9D593F8F5F36}" srcId="{B87F6913-950F-7D4E-8B95-F87681ACD814}" destId="{33DA169E-5B12-E143-B90D-1774602A840B}" srcOrd="1" destOrd="0" parTransId="{53FB99F6-4FB0-0C47-8C69-B838AFFBC211}" sibTransId="{72823C57-341B-5E43-84ED-22D487C8C00F}"/>
    <dgm:cxn modelId="{E0CF2CF2-29B8-BF42-ACE2-C8746D011190}" srcId="{1DBD9322-96DD-AE4E-B5A7-30085B4A3A27}" destId="{B87F6913-950F-7D4E-8B95-F87681ACD814}" srcOrd="0" destOrd="0" parTransId="{4C9CBC3A-D84F-4941-A2C0-3B9EFE22AEC6}" sibTransId="{2224383C-6DFB-7544-B32F-F41F745A5F7E}"/>
    <dgm:cxn modelId="{F957CA04-3EF2-154F-BA31-AE5FA4D79252}" type="presOf" srcId="{FE08A5AF-1103-7343-94D0-AA32C3B5A1D1}" destId="{F7E7478C-D6F5-6F48-A2EF-99837811B1B9}" srcOrd="0" destOrd="0" presId="urn:microsoft.com/office/officeart/2005/8/layout/hierarchy2"/>
    <dgm:cxn modelId="{D177C123-9180-1244-878A-6B414A06686B}" type="presOf" srcId="{4956DE09-B50D-E84D-B056-549F7B7D8BAB}" destId="{CFC9D007-1161-7149-BE4B-9A2F21392CE6}" srcOrd="0" destOrd="0" presId="urn:microsoft.com/office/officeart/2005/8/layout/hierarchy2"/>
    <dgm:cxn modelId="{44B9E349-5120-4514-B8E7-8429D6DA0C03}" type="presOf" srcId="{4F45D75E-44BE-42C7-99AC-9CBB74B2C5C5}" destId="{525E2ED4-6E77-43B1-B472-B72CBED60518}" srcOrd="0" destOrd="0" presId="urn:microsoft.com/office/officeart/2005/8/layout/hierarchy2"/>
    <dgm:cxn modelId="{D05A9982-87A2-4767-A28B-779F39B32464}" type="presOf" srcId="{61847AEF-580C-4213-9E9A-7341CE70CAE7}" destId="{3FBE8726-FC46-45A9-B1D9-21A8BA742358}" srcOrd="0" destOrd="0" presId="urn:microsoft.com/office/officeart/2005/8/layout/hierarchy2"/>
    <dgm:cxn modelId="{0A3CE698-49A1-420B-A6DA-97DBA228540F}" type="presOf" srcId="{4F45D75E-44BE-42C7-99AC-9CBB74B2C5C5}" destId="{3A5A4473-D3EF-48DE-BDD3-F42CA3CF22B7}" srcOrd="1" destOrd="0" presId="urn:microsoft.com/office/officeart/2005/8/layout/hierarchy2"/>
    <dgm:cxn modelId="{C3D4D0C6-FC1F-47C5-A36D-3BEEA031E061}" type="presOf" srcId="{32C4EA81-CCFF-4318-8B47-B734EB59970A}" destId="{E88FF4BD-408F-4DA4-9DAD-60BEE5B92FE0}" srcOrd="0" destOrd="0" presId="urn:microsoft.com/office/officeart/2005/8/layout/hierarchy2"/>
    <dgm:cxn modelId="{33A580A9-1F0E-B241-A60F-6E30F2994B50}" type="presOf" srcId="{593B0743-B298-E644-8A99-871E00AED5C5}" destId="{7C6B3A64-D61C-A942-A898-FA0A96FDB927}" srcOrd="0" destOrd="0" presId="urn:microsoft.com/office/officeart/2005/8/layout/hierarchy2"/>
    <dgm:cxn modelId="{57F56230-3EDF-4E75-B85F-311F7427CB73}" srcId="{AE692612-7044-4D69-9C83-534F0A226DC8}" destId="{3C752EA6-EB43-4E42-AD4D-7B4AD77CEDA5}" srcOrd="0" destOrd="0" parTransId="{CD7F40EE-0E8D-4E9C-8530-266625D4B841}" sibTransId="{AD9CFB8E-C91A-4A73-A64C-4B1BD9624A97}"/>
    <dgm:cxn modelId="{9E3B5680-69CA-9744-8E46-62FC113A8D70}" type="presOf" srcId="{E6FA7F43-9553-8540-8CB8-FDE8960FB33F}" destId="{3C440CFB-4710-2144-8900-E7D82DBD2A04}" srcOrd="0" destOrd="0" presId="urn:microsoft.com/office/officeart/2005/8/layout/hierarchy2"/>
    <dgm:cxn modelId="{2CCFF424-CC75-7145-8A6B-BF6E223B0E9A}" srcId="{BCA9775D-6012-814A-9E3E-55E57154C0B1}" destId="{2D16F24D-E6C3-7E44-A941-65646C8CD164}" srcOrd="0" destOrd="0" parTransId="{BB3F094D-C82F-E144-BF60-A7047E245F1A}" sibTransId="{BCCE05EC-6D76-9149-9DE2-395EDCFA5CE2}"/>
    <dgm:cxn modelId="{4BE872E8-C1C2-4B55-96BC-A6AF8E2C8DB6}" type="presOf" srcId="{268DE97A-4E12-4E2D-B241-FA4FC56E2BBA}" destId="{59B38999-B72F-4AA8-B1FF-73CA61F06912}" srcOrd="0" destOrd="0" presId="urn:microsoft.com/office/officeart/2005/8/layout/hierarchy2"/>
    <dgm:cxn modelId="{2396DB6B-5329-2644-A8CF-1C8CAEB17D78}" type="presOf" srcId="{05C902DA-65E3-BC41-810F-6A37CD400208}" destId="{F6BDB805-06C9-E44A-9387-D53CCA1DC62E}" srcOrd="0" destOrd="0" presId="urn:microsoft.com/office/officeart/2005/8/layout/hierarchy2"/>
    <dgm:cxn modelId="{CF6B08DE-4E8B-A743-A8D8-FD97824AF114}" type="presOf" srcId="{2CD72724-2154-5946-9015-C891725A1D46}" destId="{09C9FDAB-04A4-DC4B-9BE8-8273EA837E16}" srcOrd="0" destOrd="0" presId="urn:microsoft.com/office/officeart/2005/8/layout/hierarchy2"/>
    <dgm:cxn modelId="{1F06B9E3-55ED-4081-974D-2B505D5F4010}" type="presOf" srcId="{430EE3FC-879D-4C88-B80E-710BF50D3D7D}" destId="{7737A33C-5CF7-4CED-A75C-E11DDDF00C55}" srcOrd="0" destOrd="0" presId="urn:microsoft.com/office/officeart/2005/8/layout/hierarchy2"/>
    <dgm:cxn modelId="{4C6ED445-E91D-453C-A16A-48118D7E67EC}" srcId="{22CA534E-6F81-4969-8408-F05115C292E7}" destId="{AE692612-7044-4D69-9C83-534F0A226DC8}" srcOrd="1" destOrd="0" parTransId="{77B9C11C-1F83-41E1-8121-FB93AC31678E}" sibTransId="{D49E6C76-9FDD-4A7D-A3B9-639C23987288}"/>
    <dgm:cxn modelId="{88C74D15-7E69-3849-9834-7415E9E804A7}" type="presOf" srcId="{2D16F24D-E6C3-7E44-A941-65646C8CD164}" destId="{2A26AA3A-64CD-9644-968F-10461BE38EC8}" srcOrd="0" destOrd="0" presId="urn:microsoft.com/office/officeart/2005/8/layout/hierarchy2"/>
    <dgm:cxn modelId="{8DBC6F9E-96C9-CD48-8AEF-004E9D150F6D}" type="presOf" srcId="{04C8A64B-3EE4-D949-B064-CC5FC2799345}" destId="{A7B9570E-5C2C-D74D-AC36-0DCDF10A5CB0}" srcOrd="1" destOrd="0" presId="urn:microsoft.com/office/officeart/2005/8/layout/hierarchy2"/>
    <dgm:cxn modelId="{868309F9-BAE9-402F-95AF-CA0955456584}" type="presOf" srcId="{B827C50F-9C40-4F64-BCD3-ABFFE23A6D6E}" destId="{D172E1A2-804B-487E-A7CF-6DCE98FF9089}" srcOrd="0" destOrd="0" presId="urn:microsoft.com/office/officeart/2005/8/layout/hierarchy2"/>
    <dgm:cxn modelId="{6B803A48-7CFC-446E-941B-893F9DD66DB8}" type="presOf" srcId="{CA0EE97C-3112-4B32-8740-9AB6400EF8B4}" destId="{DC2D4413-A6C0-41B4-9FAA-80E2EC70BACC}" srcOrd="0" destOrd="0" presId="urn:microsoft.com/office/officeart/2005/8/layout/hierarchy2"/>
    <dgm:cxn modelId="{B665D0C6-110B-4F7C-8B59-446346E3DE2D}" type="presOf" srcId="{1FD705C6-4802-4169-AF1E-AD4F76B0B650}" destId="{EAFA3A5B-AF18-4D8F-9915-D41EAA1277E7}" srcOrd="0" destOrd="0" presId="urn:microsoft.com/office/officeart/2005/8/layout/hierarchy2"/>
    <dgm:cxn modelId="{897F82FC-D9B5-C44A-9AB4-084A80F6A8C4}" type="presOf" srcId="{E5B5F8A3-0552-E643-87FD-AFB03AD059CA}" destId="{5A20F5AB-EBA9-3C49-92D7-A6B6EAA7065D}" srcOrd="0" destOrd="0" presId="urn:microsoft.com/office/officeart/2005/8/layout/hierarchy2"/>
    <dgm:cxn modelId="{5B410B1C-D3B1-493E-988C-B14AFAB11E8D}" srcId="{9446C212-D5D4-4E33-9E77-7C0AD11916BE}" destId="{BB6DFD9A-7CE2-4714-A8F1-D41051006153}" srcOrd="1" destOrd="0" parTransId="{B9143FA6-9F19-4930-B324-6975181758FB}" sibTransId="{A737EAA8-71D4-448D-910F-4FFC6868A8C0}"/>
    <dgm:cxn modelId="{5A3F9CE0-38F5-4BA5-A50D-D33E8A3C204D}" type="presOf" srcId="{80AE74FD-F8C1-428E-B2BE-CFAE8AE70B95}" destId="{48EDADDE-B931-4A47-9013-0317F0980A71}" srcOrd="0" destOrd="0" presId="urn:microsoft.com/office/officeart/2005/8/layout/hierarchy2"/>
    <dgm:cxn modelId="{77C35ECC-716E-4645-A55E-B9A5EFCDCEE6}" srcId="{B87F6913-950F-7D4E-8B95-F87681ACD814}" destId="{E26A2E1E-D65F-D443-800D-6AD0C95D2FBE}" srcOrd="0" destOrd="0" parTransId="{E6FA7F43-9553-8540-8CB8-FDE8960FB33F}" sibTransId="{E00C5FD4-A9CF-A841-8874-E367D6A11423}"/>
    <dgm:cxn modelId="{42014C88-D316-EE46-8C25-7FB125A33DD9}" type="presOf" srcId="{2BAE293A-056F-D444-A6F9-88BE8D61E65E}" destId="{194E702B-083F-404A-94B7-3483ABDB9383}" srcOrd="0" destOrd="0" presId="urn:microsoft.com/office/officeart/2005/8/layout/hierarchy2"/>
    <dgm:cxn modelId="{770FD9FC-C93E-4D93-B51B-1347A6C6927E}" srcId="{430EE3FC-879D-4C88-B80E-710BF50D3D7D}" destId="{E03A2418-7F14-41A9-A819-4FB22E001064}" srcOrd="0" destOrd="0" parTransId="{4184E0D0-26A5-4EA6-BFC4-9D6B77C7C8D2}" sibTransId="{4E0FDAED-AC6B-4DAD-9626-2793C02942E6}"/>
    <dgm:cxn modelId="{E80B3E1E-DDDE-482A-A9B2-4F0444D9A734}" type="presOf" srcId="{22BE673E-971A-400F-8014-21D6A4BA284F}" destId="{A85B0A9B-4EE9-4C53-8DE0-E55F207E4C83}" srcOrd="0" destOrd="0" presId="urn:microsoft.com/office/officeart/2005/8/layout/hierarchy2"/>
    <dgm:cxn modelId="{C3BD1420-E5C2-4246-9536-D606B1DBE7CE}" type="presOf" srcId="{2872241A-EC32-4E09-993D-DDE54272B004}" destId="{E0CF667D-9BC0-44B8-8017-1CF312B213CF}" srcOrd="0" destOrd="0" presId="urn:microsoft.com/office/officeart/2005/8/layout/hierarchy2"/>
    <dgm:cxn modelId="{7F6ECF26-EAED-6744-AFB4-0D186ED99297}" type="presOf" srcId="{2CD72724-2154-5946-9015-C891725A1D46}" destId="{9EA53CF2-22F1-7B40-9EEF-4E81707178BA}" srcOrd="1" destOrd="0" presId="urn:microsoft.com/office/officeart/2005/8/layout/hierarchy2"/>
    <dgm:cxn modelId="{C390229D-02A1-48A3-A11D-9FCF67DC02DC}" type="presOf" srcId="{E97758B4-F50C-4877-8FF4-28E3E4389E09}" destId="{C1F2F9F7-2350-4A78-9683-B97CA6AF6933}" srcOrd="0" destOrd="0" presId="urn:microsoft.com/office/officeart/2005/8/layout/hierarchy2"/>
    <dgm:cxn modelId="{0AED6535-1C02-B74E-BE17-BE54730D5498}" type="presOf" srcId="{6294241B-AF5C-CA4F-91F8-AD3CDBFA6830}" destId="{E22C4F79-9A6A-CA4C-AE0E-07F2C41CFA18}" srcOrd="0" destOrd="0" presId="urn:microsoft.com/office/officeart/2005/8/layout/hierarchy2"/>
    <dgm:cxn modelId="{0CB1C9B1-FDE4-48BD-8191-71CCD1DB0002}" type="presOf" srcId="{B9143FA6-9F19-4930-B324-6975181758FB}" destId="{67721D87-95C0-4F47-8BAB-3AF62CFD31BD}" srcOrd="1" destOrd="0" presId="urn:microsoft.com/office/officeart/2005/8/layout/hierarchy2"/>
    <dgm:cxn modelId="{66B6D47D-AA48-CE46-A3E5-7330AFBA5625}" srcId="{593B0743-B298-E644-8A99-871E00AED5C5}" destId="{3FB53C11-6164-2542-8A08-D5B83F260F46}" srcOrd="0" destOrd="0" parTransId="{97859646-58BE-CC40-BBB0-B292D1A704D2}" sibTransId="{891DEDBD-2E5D-144D-82E6-163B16A91B26}"/>
    <dgm:cxn modelId="{39897078-43AA-D14E-9B4C-4FC9B1A864D1}" type="presOf" srcId="{6294241B-AF5C-CA4F-91F8-AD3CDBFA6830}" destId="{86F30E33-38F6-9D4D-BA7B-0098CD29880D}" srcOrd="1" destOrd="0" presId="urn:microsoft.com/office/officeart/2005/8/layout/hierarchy2"/>
    <dgm:cxn modelId="{DCCECAC7-EA60-45C7-B96E-EE68F9CCF098}" type="presOf" srcId="{6C612ED2-1DC4-4A77-BB58-BAFF10C9642C}" destId="{6F0D91D3-15D2-45DD-9C35-596FEE061150}" srcOrd="0" destOrd="0" presId="urn:microsoft.com/office/officeart/2005/8/layout/hierarchy2"/>
    <dgm:cxn modelId="{8CF926E6-18FD-487C-A560-5E3679F9CB11}" type="presOf" srcId="{65E209E9-4755-4728-B9FC-A557BC0703BB}" destId="{E2570F67-1938-436C-BD0A-16131C06EDF2}" srcOrd="0" destOrd="0" presId="urn:microsoft.com/office/officeart/2005/8/layout/hierarchy2"/>
    <dgm:cxn modelId="{FBCFD00D-BDD0-4783-ACAD-B44AE91C4508}" type="presOf" srcId="{8AAA5D18-EC7C-4949-A9F5-26D9C0F82476}" destId="{F70EEBBD-033A-44FD-A500-A5DFCA87723F}" srcOrd="0" destOrd="0" presId="urn:microsoft.com/office/officeart/2005/8/layout/hierarchy2"/>
    <dgm:cxn modelId="{76A953A3-F488-564B-9879-EE0A824255E6}" type="presOf" srcId="{2004819D-BA0B-7947-895E-4F13C320691A}" destId="{61793F94-2B01-F24F-ADF5-2E9E0CBC9230}" srcOrd="1" destOrd="0" presId="urn:microsoft.com/office/officeart/2005/8/layout/hierarchy2"/>
    <dgm:cxn modelId="{A3D6C061-99D9-4C46-8537-45934C52A3A3}" srcId="{A44254CA-4C80-B346-BA8B-C352571804FB}" destId="{BCA9775D-6012-814A-9E3E-55E57154C0B1}" srcOrd="1" destOrd="0" parTransId="{BC5B28B0-A7E2-7B49-A097-7137A89BD356}" sibTransId="{6E777EDE-013A-C241-B25C-23DA2410DCF5}"/>
    <dgm:cxn modelId="{73B324BC-9B41-F14E-B472-6745B92D6C83}" type="presOf" srcId="{8AF9927D-B38A-DA4A-B8CC-5F50EEACB695}" destId="{355E7F1A-3857-5240-82AA-A72059108F86}" srcOrd="1" destOrd="0" presId="urn:microsoft.com/office/officeart/2005/8/layout/hierarchy2"/>
    <dgm:cxn modelId="{BFA03F50-2FF8-3A45-A6C1-301B99E76EB3}" srcId="{8F31D02D-C70B-5C43-82DC-E09EC4EABB3E}" destId="{1DBD9322-96DD-AE4E-B5A7-30085B4A3A27}" srcOrd="0" destOrd="0" parTransId="{FD1D1DBA-728F-E74A-B925-1B0A6D158BF3}" sibTransId="{6F6A9AA5-322C-9E48-8D24-B1937A7D4FB5}"/>
    <dgm:cxn modelId="{A4C9C8DE-7F4F-254C-A6C8-6885A2317C73}" type="presOf" srcId="{BB3F094D-C82F-E144-BF60-A7047E245F1A}" destId="{9A05D45B-14FE-F647-97DD-619DC181834D}" srcOrd="0" destOrd="0" presId="urn:microsoft.com/office/officeart/2005/8/layout/hierarchy2"/>
    <dgm:cxn modelId="{65D3D39E-E542-4DA8-A26D-D2BE664751E8}" type="presOf" srcId="{22CA534E-6F81-4969-8408-F05115C292E7}" destId="{5F3F0A1F-9DF2-41F9-A18B-317FBC9CE03E}" srcOrd="0" destOrd="0" presId="urn:microsoft.com/office/officeart/2005/8/layout/hierarchy2"/>
    <dgm:cxn modelId="{22A00034-F8EB-4AE6-88AD-BA5998410FDD}" type="presOf" srcId="{E84E6BC7-FECA-4E07-9F2D-6A0A2902EBF5}" destId="{7350CB08-3D3D-4758-94D5-6961CB826F3C}" srcOrd="0" destOrd="0" presId="urn:microsoft.com/office/officeart/2005/8/layout/hierarchy2"/>
    <dgm:cxn modelId="{2EBFD677-63C3-034B-BB61-9EF0D217268D}" srcId="{DF99BA54-8C7F-0C4D-B391-3958C668D5D6}" destId="{888FF1C2-398C-B148-9F2F-56B5758730D2}" srcOrd="1" destOrd="0" parTransId="{0A66335F-D94B-A14D-9F7D-BB621C54FB5A}" sibTransId="{B9B08B2D-F073-874B-9C92-5C4E2CB8A7B8}"/>
    <dgm:cxn modelId="{8D76E9FC-8941-D34E-88B8-172F54447BED}" srcId="{A44254CA-4C80-B346-BA8B-C352571804FB}" destId="{36FBEC28-0057-E049-9BF7-735461FA320E}" srcOrd="0" destOrd="0" parTransId="{6294241B-AF5C-CA4F-91F8-AD3CDBFA6830}" sibTransId="{2D0952FC-EDFE-3C44-85AA-91A7B1C7443E}"/>
    <dgm:cxn modelId="{6D5AA8D4-901F-449A-9BE2-E0C6B60DEAA1}" type="presOf" srcId="{61847AEF-580C-4213-9E9A-7341CE70CAE7}" destId="{FD35351C-E858-41FB-A9E7-727E20AA4E88}" srcOrd="1" destOrd="0" presId="urn:microsoft.com/office/officeart/2005/8/layout/hierarchy2"/>
    <dgm:cxn modelId="{0E4FFA29-8D58-4DFE-B1EF-A02C7803DDBF}" srcId="{268DE97A-4E12-4E2D-B241-FA4FC56E2BBA}" destId="{2872241A-EC32-4E09-993D-DDE54272B004}" srcOrd="1" destOrd="0" parTransId="{B011CC74-817F-48A9-AA97-D49EF3BBA2A0}" sibTransId="{8F3D2D5C-1C74-45DB-A133-C3FC95A1C3E5}"/>
    <dgm:cxn modelId="{FFCB428D-2152-47C3-99DF-5E733D0A53D6}" type="presOf" srcId="{E5A6F10A-BFDF-4582-8452-1DFD27726F5B}" destId="{930E4B3B-757B-4F1C-8DFA-BAFA0CE2648D}" srcOrd="1" destOrd="0" presId="urn:microsoft.com/office/officeart/2005/8/layout/hierarchy2"/>
    <dgm:cxn modelId="{22D85E03-7B74-4B78-BD2A-33F8926A26BE}" type="presOf" srcId="{6DCCEB98-EBC2-427E-A8C9-06754ADAF3B7}" destId="{ED4D3BB1-3D71-40FC-B8B3-662C9C58CAF4}" srcOrd="0" destOrd="0" presId="urn:microsoft.com/office/officeart/2005/8/layout/hierarchy2"/>
    <dgm:cxn modelId="{B910CA77-AD13-F24F-9E40-4EC55AF00C35}" type="presOf" srcId="{DC154A4E-B25C-804C-A011-590B6DF01706}" destId="{748509F2-683D-5E49-AA86-2A4BF756CF91}" srcOrd="0" destOrd="0" presId="urn:microsoft.com/office/officeart/2005/8/layout/hierarchy2"/>
    <dgm:cxn modelId="{0F486A74-F8BC-4346-8F26-A1CF1C2F3E3E}" type="presOf" srcId="{B61118C1-FF82-D447-B03D-D775D1788627}" destId="{36AA9D62-1504-7C4F-962B-D7B62828FFDC}" srcOrd="0" destOrd="0" presId="urn:microsoft.com/office/officeart/2005/8/layout/hierarchy2"/>
    <dgm:cxn modelId="{E4D2B517-40B8-43E5-88BB-9D61E5E219DA}" type="presOf" srcId="{9F8B626A-F9BA-493E-A100-1FC6DE903AA2}" destId="{DB0E09CE-3C61-471B-A65D-7433508A32CF}" srcOrd="0" destOrd="0" presId="urn:microsoft.com/office/officeart/2005/8/layout/hierarchy2"/>
    <dgm:cxn modelId="{D0BADAC3-9C7C-6045-AED5-27CA9A0F3459}" srcId="{05C902DA-65E3-BC41-810F-6A37CD400208}" destId="{ED4DC294-6855-A544-B482-4E697BD1F682}" srcOrd="0" destOrd="0" parTransId="{BD1205CB-B038-F644-82C8-521E81CECAF0}" sibTransId="{57B24E9D-25F3-B047-BC2E-64EA27FD4868}"/>
    <dgm:cxn modelId="{6A45FD7C-E092-D74F-ACC5-4B087E0FCD2D}" srcId="{593B0743-B298-E644-8A99-871E00AED5C5}" destId="{FD9432C3-3EBC-7A49-97E9-DC582FB6EBC9}" srcOrd="1" destOrd="0" parTransId="{401D3086-7CE7-EA44-8B0B-39D3DFA0A2E3}" sibTransId="{78FC7ECB-309B-C44B-96CD-D616E119B07D}"/>
    <dgm:cxn modelId="{FA8E4CA3-EB55-4B5B-824A-82ACE2489A39}" type="presOf" srcId="{3E98467E-C411-48F7-802E-AF08088DEAFC}" destId="{D9DC1FCB-8EB0-402F-830A-191D26BFE001}" srcOrd="0" destOrd="0" presId="urn:microsoft.com/office/officeart/2005/8/layout/hierarchy2"/>
    <dgm:cxn modelId="{B22DA926-12BC-DE40-8B8A-129824229BA5}" type="presOf" srcId="{DF99BA54-8C7F-0C4D-B391-3958C668D5D6}" destId="{86FC9702-A79F-A84E-9DB1-80D22D508C84}" srcOrd="0" destOrd="0" presId="urn:microsoft.com/office/officeart/2005/8/layout/hierarchy2"/>
    <dgm:cxn modelId="{0FA72E8A-5353-774D-9257-13F872969651}" srcId="{04DD1938-D749-F34D-98DC-47B57CF581DB}" destId="{1F8503D1-D67B-AF47-A724-7E27E4CDB91B}" srcOrd="0" destOrd="0" parTransId="{04C8A64B-3EE4-D949-B064-CC5FC2799345}" sibTransId="{F7F9DCC3-1A25-9048-9E68-4E30C94ADDDB}"/>
    <dgm:cxn modelId="{F0A4B377-4CED-4EB4-BF57-C2AD287F51EE}" type="presOf" srcId="{CD7F40EE-0E8D-4E9C-8530-266625D4B841}" destId="{D1899423-2589-405E-A861-5B4C3B2DBC8B}" srcOrd="1" destOrd="0" presId="urn:microsoft.com/office/officeart/2005/8/layout/hierarchy2"/>
    <dgm:cxn modelId="{F4F271FF-0B20-E04E-AEB7-BC8D418DA45B}" type="presOf" srcId="{888FF1C2-398C-B148-9F2F-56B5758730D2}" destId="{0939FAE3-4E32-614D-AF53-CC249006169B}" srcOrd="0" destOrd="0" presId="urn:microsoft.com/office/officeart/2005/8/layout/hierarchy2"/>
    <dgm:cxn modelId="{2CC1D8F1-910E-45EF-AE2B-FB1002FA8EC5}" srcId="{BB6DFD9A-7CE2-4714-A8F1-D41051006153}" destId="{747A9684-8D25-4FCD-8900-40B1B1B4D671}" srcOrd="1" destOrd="0" parTransId="{3B71E468-BB60-4DBB-A301-22F69DEA5248}" sibTransId="{638A2000-601F-4409-9D73-4083540B0C79}"/>
    <dgm:cxn modelId="{24D8710B-3B91-704D-BF4A-E4631223032A}" type="presOf" srcId="{071142D1-0F1E-9F42-B0ED-D62C4CF76211}" destId="{3F26FB68-2709-544E-90F4-1A49FACB667A}" srcOrd="1" destOrd="0" presId="urn:microsoft.com/office/officeart/2005/8/layout/hierarchy2"/>
    <dgm:cxn modelId="{611AFE7F-7AC8-4177-9B34-43BB64CA9B70}" type="presOf" srcId="{E5A6F10A-BFDF-4582-8452-1DFD27726F5B}" destId="{58F17BD9-31AF-41B4-9092-483A6306E680}" srcOrd="0" destOrd="0" presId="urn:microsoft.com/office/officeart/2005/8/layout/hierarchy2"/>
    <dgm:cxn modelId="{6ECDBBAB-D49A-4A92-AA66-03A70E41AEB6}" srcId="{471240E6-DF34-49DA-B1E5-522C76C8DF71}" destId="{47451467-5820-413D-B9DF-81E7A215EE38}" srcOrd="0" destOrd="0" parTransId="{80AE74FD-F8C1-428E-B2BE-CFAE8AE70B95}" sibTransId="{883E344D-002B-4D53-871C-E10C148566F5}"/>
    <dgm:cxn modelId="{1FEE8233-50B8-F243-925D-B5855192EA95}" type="presOf" srcId="{BCA9775D-6012-814A-9E3E-55E57154C0B1}" destId="{670F8980-347F-F249-ACB6-1FAD05B25190}" srcOrd="0" destOrd="0" presId="urn:microsoft.com/office/officeart/2005/8/layout/hierarchy2"/>
    <dgm:cxn modelId="{5D2F8231-8A47-463C-B785-F8F20D45F39C}" type="presOf" srcId="{7C4761D8-5131-424E-A19F-E56C73957FAE}" destId="{73B02651-38D9-4342-BFD1-EDFF06879E0D}" srcOrd="0" destOrd="0" presId="urn:microsoft.com/office/officeart/2005/8/layout/hierarchy2"/>
    <dgm:cxn modelId="{522C8BC8-4EA5-E045-9137-037D5141586F}" type="presOf" srcId="{BC5B28B0-A7E2-7B49-A097-7137A89BD356}" destId="{9D8F6C01-D09D-6C4D-B1FB-26F2BFC79B32}" srcOrd="0" destOrd="0" presId="urn:microsoft.com/office/officeart/2005/8/layout/hierarchy2"/>
    <dgm:cxn modelId="{8AA1F8D0-70FF-4A39-B8B2-C71F1B3EB932}" type="presOf" srcId="{77B9C11C-1F83-41E1-8121-FB93AC31678E}" destId="{7DEA6817-018C-4049-95A5-EC3EBE5C164D}" srcOrd="1" destOrd="0" presId="urn:microsoft.com/office/officeart/2005/8/layout/hierarchy2"/>
    <dgm:cxn modelId="{6B14EB68-CD44-4A19-9433-22DB7475D423}" srcId="{FF9EABB7-BFD5-4B0F-99BC-B3DD9DE22328}" destId="{268DE97A-4E12-4E2D-B241-FA4FC56E2BBA}" srcOrd="0" destOrd="0" parTransId="{DE5A90D3-B3F7-4319-8B7A-090A16C577F4}" sibTransId="{6FF02813-AE2F-4512-A578-1F0B42E502B9}"/>
    <dgm:cxn modelId="{67900B4C-3693-45CD-A350-C53824F9BD18}" type="presOf" srcId="{3B71E468-BB60-4DBB-A301-22F69DEA5248}" destId="{3996C427-88D2-4545-A545-A4B48E565AA6}" srcOrd="0" destOrd="0" presId="urn:microsoft.com/office/officeart/2005/8/layout/hierarchy2"/>
    <dgm:cxn modelId="{7BC8BAAD-68F2-463C-885C-74DC713B4D28}" type="presOf" srcId="{7DDA83BE-B4C8-4F03-A39C-B4A14283C0E1}" destId="{73A8EA02-2E82-434E-BE57-A5F583E1981A}" srcOrd="0" destOrd="0" presId="urn:microsoft.com/office/officeart/2005/8/layout/hierarchy2"/>
    <dgm:cxn modelId="{300EB48B-5D18-4C66-986D-D36E7A36085F}" type="presOf" srcId="{E918CB9F-5A5C-4775-B2E0-C22DDD469883}" destId="{A931F427-DE4E-4BA6-A455-963EE8713590}" srcOrd="0" destOrd="0" presId="urn:microsoft.com/office/officeart/2005/8/layout/hierarchy2"/>
    <dgm:cxn modelId="{96CEDD21-74AB-2B44-B039-A0279EF77D92}" srcId="{04DD1938-D749-F34D-98DC-47B57CF581DB}" destId="{93B57C69-24B7-A64F-847F-62D5073C5BF7}" srcOrd="1" destOrd="0" parTransId="{B61118C1-FF82-D447-B03D-D775D1788627}" sibTransId="{B57A665C-0A88-BE48-8049-C431BA6794C9}"/>
    <dgm:cxn modelId="{E350BEC3-FC34-4CFC-9CA7-62E25E574492}" srcId="{B827C50F-9C40-4F64-BCD3-ABFFE23A6D6E}" destId="{9446C212-D5D4-4E33-9E77-7C0AD11916BE}" srcOrd="2" destOrd="0" parTransId="{E97758B4-F50C-4877-8FF4-28E3E4389E09}" sibTransId="{EE021D44-36B7-48A5-A4AA-3586190B2890}"/>
    <dgm:cxn modelId="{FF4E4C5A-020D-4B45-8774-FBA3F5DDB54D}" srcId="{1DBD9322-96DD-AE4E-B5A7-30085B4A3A27}" destId="{1FD705C6-4802-4169-AF1E-AD4F76B0B650}" srcOrd="2" destOrd="0" parTransId="{3F328F74-8F79-4BED-9EC5-A812EF7D04AB}" sibTransId="{AC697B4C-C521-46CE-BC20-20E0509B0FCA}"/>
    <dgm:cxn modelId="{8885ED91-15C1-AC4D-9C56-B4E6170C5F4F}" srcId="{DF99BA54-8C7F-0C4D-B391-3958C668D5D6}" destId="{FE08A5AF-1103-7343-94D0-AA32C3B5A1D1}" srcOrd="2" destOrd="0" parTransId="{59F708B1-73DD-AE47-AF5B-0BBE6DD0A95C}" sibTransId="{8CA93E5E-DC74-7142-B707-0E00A79E58D2}"/>
    <dgm:cxn modelId="{031418DB-2A5B-6740-804D-26360114C79D}" type="presOf" srcId="{97859646-58BE-CC40-BBB0-B292D1A704D2}" destId="{F9603918-4F88-3447-8007-E8012E334E19}" srcOrd="1" destOrd="0" presId="urn:microsoft.com/office/officeart/2005/8/layout/hierarchy2"/>
    <dgm:cxn modelId="{3AC63F23-028F-4BE6-B9D4-38B3D76C1D3E}" type="presOf" srcId="{E97758B4-F50C-4877-8FF4-28E3E4389E09}" destId="{D6354E0F-1EF6-492D-8900-FBF9A69C6A3D}" srcOrd="1" destOrd="0" presId="urn:microsoft.com/office/officeart/2005/8/layout/hierarchy2"/>
    <dgm:cxn modelId="{A19F6023-EE39-46CF-9C58-4620C300B621}" type="presOf" srcId="{9476834B-19ED-42D8-99DE-A17A29C8066C}" destId="{29E19199-89F7-4ECC-86F1-E2978E62FBF9}" srcOrd="0" destOrd="0" presId="urn:microsoft.com/office/officeart/2005/8/layout/hierarchy2"/>
    <dgm:cxn modelId="{6AB24DE8-0739-714D-8899-AF5B1BBEEE31}" type="presOf" srcId="{59F708B1-73DD-AE47-AF5B-0BBE6DD0A95C}" destId="{D1E59E00-F7A7-E84E-AE85-0426C7DEE0B6}" srcOrd="1" destOrd="0" presId="urn:microsoft.com/office/officeart/2005/8/layout/hierarchy2"/>
    <dgm:cxn modelId="{99F8BB07-A3C4-4DF6-9209-D82B7CC0E293}" type="presOf" srcId="{22BE673E-971A-400F-8014-21D6A4BA284F}" destId="{1A91D7B0-A1E7-4ADC-83D4-E72116823DCA}" srcOrd="1" destOrd="0" presId="urn:microsoft.com/office/officeart/2005/8/layout/hierarchy2"/>
    <dgm:cxn modelId="{8BBDE514-5731-4BAE-8062-CACAF231EDDF}" type="presOf" srcId="{EF57251C-C842-4000-8197-4F0B563D1113}" destId="{B663979F-F334-4C3D-AB90-BF7CD8325826}" srcOrd="1" destOrd="0" presId="urn:microsoft.com/office/officeart/2005/8/layout/hierarchy2"/>
    <dgm:cxn modelId="{D363DBB9-E904-4145-AB33-94410AAA0CD4}" srcId="{93B57C69-24B7-A64F-847F-62D5073C5BF7}" destId="{180951FE-9C0B-B14F-A511-5D3F2FAC1143}" srcOrd="0" destOrd="0" parTransId="{2CD72724-2154-5946-9015-C891725A1D46}" sibTransId="{B1B98D17-1808-854D-A1D1-CCBE48543C19}"/>
    <dgm:cxn modelId="{55146F2B-C077-AC4E-A516-3B32FEA0DAE3}" type="presOf" srcId="{B61118C1-FF82-D447-B03D-D775D1788627}" destId="{FC374AAD-DFD5-F942-8D0C-B58EC94B3715}" srcOrd="1" destOrd="0" presId="urn:microsoft.com/office/officeart/2005/8/layout/hierarchy2"/>
    <dgm:cxn modelId="{F8B46E32-6F5D-9940-9C96-B1EB4E3ACBC5}" type="presOf" srcId="{071142D1-0F1E-9F42-B0ED-D62C4CF76211}" destId="{3A30A971-70DF-4A4B-9E17-5D197BD06344}" srcOrd="0" destOrd="0" presId="urn:microsoft.com/office/officeart/2005/8/layout/hierarchy2"/>
    <dgm:cxn modelId="{4145CB0D-4487-4A4B-93A5-442AFC88FD55}" srcId="{6DCCEB98-EBC2-427E-A8C9-06754ADAF3B7}" destId="{430EE3FC-879D-4C88-B80E-710BF50D3D7D}" srcOrd="0" destOrd="0" parTransId="{6C612ED2-1DC4-4A77-BB58-BAFF10C9642C}" sibTransId="{B41D0B31-55AF-41AB-980F-4CBA3B3E285F}"/>
    <dgm:cxn modelId="{32580207-2084-164B-B3CB-7F17698AA876}" type="presOf" srcId="{DF5B298C-D718-444D-A350-719373547741}" destId="{09386CAD-E57F-0E4B-BFCB-6D2309FA317C}" srcOrd="0" destOrd="0" presId="urn:microsoft.com/office/officeart/2005/8/layout/hierarchy2"/>
    <dgm:cxn modelId="{402D03F2-98F4-DA46-8F66-AD8B64ECAA73}" type="presOf" srcId="{04C8A64B-3EE4-D949-B064-CC5FC2799345}" destId="{D29FF05C-0346-EB4C-932A-52379EA46E0F}" srcOrd="0" destOrd="0" presId="urn:microsoft.com/office/officeart/2005/8/layout/hierarchy2"/>
    <dgm:cxn modelId="{B0AC8187-2CE5-5D43-81CD-063C20F5099A}" srcId="{E26A2E1E-D65F-D443-800D-6AD0C95D2FBE}" destId="{05C902DA-65E3-BC41-810F-6A37CD400208}" srcOrd="0" destOrd="0" parTransId="{4956DE09-B50D-E84D-B056-549F7B7D8BAB}" sibTransId="{4DEC71B3-5B59-CD4A-B650-9B14C9578AA2}"/>
    <dgm:cxn modelId="{D7BD3CF0-2BE5-0D4D-8E28-E223F7E91A22}" type="presOf" srcId="{0A66335F-D94B-A14D-9F7D-BB621C54FB5A}" destId="{C74989F8-88C6-F74A-A9F9-E478C1D0EEB4}" srcOrd="1" destOrd="0" presId="urn:microsoft.com/office/officeart/2005/8/layout/hierarchy2"/>
    <dgm:cxn modelId="{07BADECA-39F8-4A3F-938D-5E84113712A8}" type="presOf" srcId="{47451467-5820-413D-B9DF-81E7A215EE38}" destId="{4F7D83A9-F29F-48EC-BF6E-8E5A3CBDCD55}" srcOrd="0" destOrd="0" presId="urn:microsoft.com/office/officeart/2005/8/layout/hierarchy2"/>
    <dgm:cxn modelId="{4344B82C-8937-454B-BDC0-19BE12DBCFB1}" type="presOf" srcId="{B00D944A-93D3-2641-918E-A991996A53B8}" destId="{2D712AB2-775B-0540-8E57-35107B057762}" srcOrd="0" destOrd="0" presId="urn:microsoft.com/office/officeart/2005/8/layout/hierarchy2"/>
    <dgm:cxn modelId="{918E02B5-4F41-1D46-91C5-9A080C1535DB}" type="presOf" srcId="{BC5B28B0-A7E2-7B49-A097-7137A89BD356}" destId="{AF74CAD6-59F9-684F-8D6B-67FEA97D7DE5}" srcOrd="1" destOrd="0" presId="urn:microsoft.com/office/officeart/2005/8/layout/hierarchy2"/>
    <dgm:cxn modelId="{B6EF62B4-2E96-7440-B570-76C1E8868702}" type="presOf" srcId="{C73260BF-A25F-4049-9BF0-1ED6D49A2B83}" destId="{7B95E763-71F3-CC4F-88BB-53B5BEC75932}" srcOrd="0" destOrd="0" presId="urn:microsoft.com/office/officeart/2005/8/layout/hierarchy2"/>
    <dgm:cxn modelId="{2A9F428B-A07D-49B4-A324-BF71DB083CD1}" type="presOf" srcId="{B011CC74-817F-48A9-AA97-D49EF3BBA2A0}" destId="{A9EC4853-597C-4ED2-8346-F316A81D847D}" srcOrd="0" destOrd="0" presId="urn:microsoft.com/office/officeart/2005/8/layout/hierarchy2"/>
    <dgm:cxn modelId="{662B9977-944F-4451-AABE-AF5FE16F9BA6}" srcId="{9446C212-D5D4-4E33-9E77-7C0AD11916BE}" destId="{73379B16-3002-4E11-9567-83E48EF15271}" srcOrd="0" destOrd="0" parTransId="{61847AEF-580C-4213-9E9A-7341CE70CAE7}" sibTransId="{76863FA9-32D3-4D8B-8543-BEAB0757FF5C}"/>
    <dgm:cxn modelId="{9F895979-BA93-D64A-AE69-BF8F6F7E9234}" srcId="{C73260BF-A25F-4049-9BF0-1ED6D49A2B83}" destId="{A44254CA-4C80-B346-BA8B-C352571804FB}" srcOrd="1" destOrd="0" parTransId="{2004819D-BA0B-7947-895E-4F13C320691A}" sibTransId="{A8698408-9AF2-524F-9160-44FABA4906B2}"/>
    <dgm:cxn modelId="{947DB367-1132-4DBD-9916-A0F7CA0F187B}" type="presOf" srcId="{AE692612-7044-4D69-9C83-534F0A226DC8}" destId="{C3195150-C775-4580-A139-890F4C5DFFBD}" srcOrd="0" destOrd="0" presId="urn:microsoft.com/office/officeart/2005/8/layout/hierarchy2"/>
    <dgm:cxn modelId="{793A249C-E9CF-4D02-9735-53822BAF5EFA}" type="presOf" srcId="{747A9684-8D25-4FCD-8900-40B1B1B4D671}" destId="{06C9586A-36F9-4D3C-AD3A-43A66E093F50}" srcOrd="0" destOrd="0" presId="urn:microsoft.com/office/officeart/2005/8/layout/hierarchy2"/>
    <dgm:cxn modelId="{66CA866A-2D33-410A-AEEE-983DE3CD6FC5}" type="presOf" srcId="{5089BB74-0121-4947-9D78-9FEDDCA60B8D}" destId="{EB619618-D9A4-4537-B439-2A7056C8D824}" srcOrd="0" destOrd="0" presId="urn:microsoft.com/office/officeart/2005/8/layout/hierarchy2"/>
    <dgm:cxn modelId="{F60A3AEB-3BB3-451F-A759-781E4B3C25BF}" type="presOf" srcId="{66A40FC5-0B1D-4C69-9BD6-7369EE75A973}" destId="{808CBB74-C017-4EBF-9171-69E469A2851B}" srcOrd="0" destOrd="0" presId="urn:microsoft.com/office/officeart/2005/8/layout/hierarchy2"/>
    <dgm:cxn modelId="{6221618C-C329-4D54-939C-71E3884B25B3}" type="presOf" srcId="{4184E0D0-26A5-4EA6-BFC4-9D6B77C7C8D2}" destId="{2F645C7E-E14C-4791-A8A2-DD35A6DA214E}" srcOrd="1" destOrd="0" presId="urn:microsoft.com/office/officeart/2005/8/layout/hierarchy2"/>
    <dgm:cxn modelId="{50586C3D-5A3B-464C-B887-6762CD5FD121}" type="presOf" srcId="{E6FA7F43-9553-8540-8CB8-FDE8960FB33F}" destId="{589AF91C-1D62-CB47-98ED-25CB73DCC1FA}" srcOrd="1" destOrd="0" presId="urn:microsoft.com/office/officeart/2005/8/layout/hierarchy2"/>
    <dgm:cxn modelId="{5DB36AA6-5409-4DCF-9B68-FA90E1A58AFC}" srcId="{BB6DFD9A-7CE2-4714-A8F1-D41051006153}" destId="{6427808A-7D90-423A-84BC-D5D7DCA78E01}" srcOrd="0" destOrd="0" parTransId="{E5A6F10A-BFDF-4582-8452-1DFD27726F5B}" sibTransId="{B78C70E6-BE3B-4BBD-8ED7-D9C4BD37E7A2}"/>
    <dgm:cxn modelId="{18418CCD-41B6-42EF-83BA-AF23AD50A3C4}" srcId="{430EE3FC-879D-4C88-B80E-710BF50D3D7D}" destId="{8AAA5D18-EC7C-4949-A9F5-26D9C0F82476}" srcOrd="2" destOrd="0" parTransId="{9476834B-19ED-42D8-99DE-A17A29C8066C}" sibTransId="{CEDDDF98-0A6E-4266-A117-D85A049C775A}"/>
    <dgm:cxn modelId="{9A2DE91B-B1C9-4C1C-871D-229B6CD8380C}" srcId="{AE692612-7044-4D69-9C83-534F0A226DC8}" destId="{32C4EA81-CCFF-4318-8B47-B734EB59970A}" srcOrd="2" destOrd="0" parTransId="{22FB7F66-5547-43FF-8234-77CA7DE668F7}" sibTransId="{6CA1FB0C-3743-4667-948E-BDE8C94B5494}"/>
    <dgm:cxn modelId="{5CE5DB3E-34EE-E243-84FA-2F6F1F485864}" type="presOf" srcId="{E26A2E1E-D65F-D443-800D-6AD0C95D2FBE}" destId="{53B87B75-2002-8D49-A3E4-D367674B024D}" srcOrd="0" destOrd="0" presId="urn:microsoft.com/office/officeart/2005/8/layout/hierarchy2"/>
    <dgm:cxn modelId="{18766C5D-C0D1-4C73-B63F-86ADFEBAA5E1}" type="presOf" srcId="{5D23F0A0-F98B-46C8-858C-2424F15304CC}" destId="{8B43287D-C3CA-49E6-9582-306E832A726F}" srcOrd="0" destOrd="0" presId="urn:microsoft.com/office/officeart/2005/8/layout/hierarchy2"/>
    <dgm:cxn modelId="{BF4571EB-DEE4-47E2-BFFE-0D7D1C0BC318}" srcId="{73379B16-3002-4E11-9567-83E48EF15271}" destId="{DCB266B7-5DB4-4337-B020-C3630168EC44}" srcOrd="0" destOrd="0" parTransId="{9F8B626A-F9BA-493E-A100-1FC6DE903AA2}" sibTransId="{96169DDA-043D-4A9D-978E-5CB936426A21}"/>
    <dgm:cxn modelId="{9973A6E3-275E-4818-8D4A-32E1CF30CDBC}" srcId="{1FD705C6-4802-4169-AF1E-AD4F76B0B650}" destId="{ABBDB4BE-7194-4843-9F8C-CDB4AF3348A2}" srcOrd="0" destOrd="0" parTransId="{65E209E9-4755-4728-B9FC-A557BC0703BB}" sibTransId="{9AD0D473-F2B5-46D5-A639-FD9847C1D07C}"/>
    <dgm:cxn modelId="{6EA0B920-749C-9D49-9D5F-044BD31C4DC0}" type="presOf" srcId="{83B20139-9D35-7540-A301-CF6A727FD181}" destId="{4F68FDFB-4948-9E4F-8814-335EEA39293C}" srcOrd="1" destOrd="0" presId="urn:microsoft.com/office/officeart/2005/8/layout/hierarchy2"/>
    <dgm:cxn modelId="{EDDF63C3-1A98-4E45-A40C-CAA268F84BA6}" type="presOf" srcId="{2004819D-BA0B-7947-895E-4F13C320691A}" destId="{B684ADF4-BCDB-224D-BCB1-F34B5D629851}" srcOrd="0" destOrd="0" presId="urn:microsoft.com/office/officeart/2005/8/layout/hierarchy2"/>
    <dgm:cxn modelId="{1457849B-7A36-FA46-93C7-2E85C8203C98}" type="presOf" srcId="{53FB99F6-4FB0-0C47-8C69-B838AFFBC211}" destId="{14CAF9C7-D8FE-1F4B-AAD3-18EA68465D04}" srcOrd="0" destOrd="0" presId="urn:microsoft.com/office/officeart/2005/8/layout/hierarchy2"/>
    <dgm:cxn modelId="{A3E62111-323E-4BB0-ACCB-8234F129A75D}" type="presOf" srcId="{3F328F74-8F79-4BED-9EC5-A812EF7D04AB}" destId="{1CC15D11-8D80-484D-B2EB-872D05B082A3}" srcOrd="1" destOrd="0" presId="urn:microsoft.com/office/officeart/2005/8/layout/hierarchy2"/>
    <dgm:cxn modelId="{99AB1105-8A46-494A-B020-8AF9ABB2CC42}" type="presOf" srcId="{C59E0C3A-7B3A-FE41-94EA-CF62FAE598FC}" destId="{A13AE012-FAB6-9743-BB4F-EED42C0EBF9A}" srcOrd="0" destOrd="0" presId="urn:microsoft.com/office/officeart/2005/8/layout/hierarchy2"/>
    <dgm:cxn modelId="{2155F2A0-9E74-45C6-93C8-9E6A6DAB2F82}" type="presOf" srcId="{8565DA90-9618-4169-86C0-FA81A70D41CF}" destId="{F575512D-7104-4C49-9408-57587265C50C}" srcOrd="1" destOrd="0" presId="urn:microsoft.com/office/officeart/2005/8/layout/hierarchy2"/>
    <dgm:cxn modelId="{658687A2-2D16-45FE-81A8-EA75DAD101F2}" type="presOf" srcId="{FF9EABB7-BFD5-4B0F-99BC-B3DD9DE22328}" destId="{78711D77-D157-43AB-9ACD-EC685AEAE5A9}" srcOrd="0" destOrd="0" presId="urn:microsoft.com/office/officeart/2005/8/layout/hierarchy2"/>
    <dgm:cxn modelId="{FDC8A18A-AD58-482A-832E-20EBEC6CD104}" type="presOf" srcId="{80AE74FD-F8C1-428E-B2BE-CFAE8AE70B95}" destId="{F6B097BF-7560-4480-AC05-B9FEF4D460AD}" srcOrd="1" destOrd="0" presId="urn:microsoft.com/office/officeart/2005/8/layout/hierarchy2"/>
    <dgm:cxn modelId="{435AAEAD-DB5D-45D5-AF38-E2B72DB56F4D}" type="presOf" srcId="{ADD65AED-D417-42B7-B249-336B04C0A033}" destId="{A36875FF-1150-4B76-B665-09149CCBEF16}" srcOrd="0" destOrd="0" presId="urn:microsoft.com/office/officeart/2005/8/layout/hierarchy2"/>
    <dgm:cxn modelId="{EBE8EBAF-68BD-425B-A41F-8E03B3EE6FA3}" srcId="{22CA534E-6F81-4969-8408-F05115C292E7}" destId="{471240E6-DF34-49DA-B1E5-522C76C8DF71}" srcOrd="0" destOrd="0" parTransId="{22BE673E-971A-400F-8014-21D6A4BA284F}" sibTransId="{93258319-682A-4EAB-816F-F56D895975AC}"/>
    <dgm:cxn modelId="{B733B841-93C0-5841-903A-A3F6D6FA14D6}" type="presOf" srcId="{59F708B1-73DD-AE47-AF5B-0BBE6DD0A95C}" destId="{2E4D9ACC-7C8C-1943-A2B9-80E9580F43F7}" srcOrd="0" destOrd="0" presId="urn:microsoft.com/office/officeart/2005/8/layout/hierarchy2"/>
    <dgm:cxn modelId="{7E1476CB-5AA2-4C68-97F1-1BAD095D6442}" type="presOf" srcId="{7C4761D8-5131-424E-A19F-E56C73957FAE}" destId="{49A0CE2A-5394-4EEC-8EC7-E21113DD83B7}" srcOrd="1" destOrd="0" presId="urn:microsoft.com/office/officeart/2005/8/layout/hierarchy2"/>
    <dgm:cxn modelId="{13BD1045-961F-9F49-9566-E094BC34F7BB}" srcId="{1F8503D1-D67B-AF47-A724-7E27E4CDB91B}" destId="{AE39F2C1-A963-134D-8CD7-B94045DB11B0}" srcOrd="0" destOrd="0" parTransId="{071142D1-0F1E-9F42-B0ED-D62C4CF76211}" sibTransId="{AEAD9041-26A3-9C4F-BF01-8B05B3035BD7}"/>
    <dgm:cxn modelId="{48E4022F-7D7C-034C-90D4-F5E465C3A5F0}" type="presOf" srcId="{0A66335F-D94B-A14D-9F7D-BB621C54FB5A}" destId="{6DC6EFB2-DC71-3D45-A655-68BA2EFE652C}" srcOrd="0" destOrd="0" presId="urn:microsoft.com/office/officeart/2005/8/layout/hierarchy2"/>
    <dgm:cxn modelId="{1E762D55-6B97-EC4A-9F16-4947C3AD9185}" srcId="{05C902DA-65E3-BC41-810F-6A37CD400208}" destId="{DF5B298C-D718-444D-A350-719373547741}" srcOrd="1" destOrd="0" parTransId="{4F72D127-5A4F-4044-B09E-1687FF228DB7}" sibTransId="{05B89792-C638-274A-9907-7748CF3BAD26}"/>
    <dgm:cxn modelId="{3640CD03-1BDE-1244-B870-51FF3E48CCA6}" type="presOf" srcId="{90E23E71-7403-0D4F-AE52-C1FDA808A86D}" destId="{1A58B376-DCC3-5E42-B283-2A36AAC77A37}" srcOrd="0" destOrd="0" presId="urn:microsoft.com/office/officeart/2005/8/layout/hierarchy2"/>
    <dgm:cxn modelId="{359FDC6B-B3D8-417F-8D00-7F301AB4A245}" type="presOf" srcId="{3B71E468-BB60-4DBB-A301-22F69DEA5248}" destId="{EF273EF6-51E5-456F-B382-C11EC4A63F6C}" srcOrd="1" destOrd="0" presId="urn:microsoft.com/office/officeart/2005/8/layout/hierarchy2"/>
    <dgm:cxn modelId="{BB096597-A9C1-46C7-8887-BD2E512BC817}" srcId="{430EE3FC-879D-4C88-B80E-710BF50D3D7D}" destId="{3450D449-4C56-47B9-8776-2751B2D0DD18}" srcOrd="1" destOrd="0" parTransId="{5089BB74-0121-4947-9D78-9FEDDCA60B8D}" sibTransId="{9D22EF73-846F-49CB-A25E-056ED7D5C1F9}"/>
    <dgm:cxn modelId="{F5FC9B6A-DF99-49ED-B425-D613214AC33F}" type="presOf" srcId="{DE5A90D3-B3F7-4319-8B7A-090A16C577F4}" destId="{F288CDF1-DAA9-487B-BC64-F6723947E7CE}" srcOrd="0" destOrd="0" presId="urn:microsoft.com/office/officeart/2005/8/layout/hierarchy2"/>
    <dgm:cxn modelId="{E3B3EC7D-9BE2-A748-BF15-90085BE2BB24}" srcId="{DF99BA54-8C7F-0C4D-B391-3958C668D5D6}" destId="{C59E0C3A-7B3A-FE41-94EA-CF62FAE598FC}" srcOrd="3" destOrd="0" parTransId="{2BAE293A-056F-D444-A6F9-88BE8D61E65E}" sibTransId="{120AC23F-B96A-EF41-AF31-5B263F5C3D18}"/>
    <dgm:cxn modelId="{D5E47303-08BE-5F49-8CA4-D830068566AA}" type="presOf" srcId="{4C9CBC3A-D84F-4941-A2C0-3B9EFE22AEC6}" destId="{CF517E35-470F-274D-ADCB-906B082D5630}" srcOrd="0" destOrd="0" presId="urn:microsoft.com/office/officeart/2005/8/layout/hierarchy2"/>
    <dgm:cxn modelId="{985AF174-337A-4D4B-87B3-864E4428A0AB}" type="presOf" srcId="{4C9CBC3A-D84F-4941-A2C0-3B9EFE22AEC6}" destId="{E58D8CEA-962E-AD40-9B8A-CAB7DED3EDFC}" srcOrd="1" destOrd="0" presId="urn:microsoft.com/office/officeart/2005/8/layout/hierarchy2"/>
    <dgm:cxn modelId="{A73F0E74-2E58-47A6-8BDF-F50AEC4BEFCA}" type="presOf" srcId="{EF57251C-C842-4000-8197-4F0B563D1113}" destId="{D776B8BA-5339-4395-8A2E-1F5BDE372376}" srcOrd="0" destOrd="0" presId="urn:microsoft.com/office/officeart/2005/8/layout/hierarchy2"/>
    <dgm:cxn modelId="{365D6AF4-8DA1-084C-9EAB-932980FE3952}" type="presOf" srcId="{FD9432C3-3EBC-7A49-97E9-DC582FB6EBC9}" destId="{A1A13982-18BE-5C4C-81D4-6A21538DD0AC}" srcOrd="0" destOrd="0" presId="urn:microsoft.com/office/officeart/2005/8/layout/hierarchy2"/>
    <dgm:cxn modelId="{9719B7D0-1423-FC47-A79E-5C4B1CBC034D}" type="presOf" srcId="{E5B5F8A3-0552-E643-87FD-AFB03AD059CA}" destId="{2113A371-E934-8E4D-BE8E-1ED35B75A5E1}" srcOrd="1" destOrd="0" presId="urn:microsoft.com/office/officeart/2005/8/layout/hierarchy2"/>
    <dgm:cxn modelId="{EEFCA397-9F3D-4AA7-8662-FFEBC64F7B83}" type="presOf" srcId="{9476834B-19ED-42D8-99DE-A17A29C8066C}" destId="{2F5421EE-2083-479B-A881-BB4EB61C02DC}" srcOrd="1" destOrd="0" presId="urn:microsoft.com/office/officeart/2005/8/layout/hierarchy2"/>
    <dgm:cxn modelId="{3926A1D2-E533-4CA7-9F31-0B662A8BCC71}" type="presOf" srcId="{ADD65AED-D417-42B7-B249-336B04C0A033}" destId="{C35937BA-DA61-43E9-9EC5-A7D09938F942}" srcOrd="1" destOrd="0" presId="urn:microsoft.com/office/officeart/2005/8/layout/hierarchy2"/>
    <dgm:cxn modelId="{20204C9A-D09C-6443-B6C3-26FC8ADAA6D7}" type="presOf" srcId="{83B20139-9D35-7540-A301-CF6A727FD181}" destId="{A728AA53-C57F-A447-8EA3-CE5B2AA013D9}" srcOrd="0" destOrd="0" presId="urn:microsoft.com/office/officeart/2005/8/layout/hierarchy2"/>
    <dgm:cxn modelId="{3575985C-EAC0-3F42-B365-FA28624E0685}" srcId="{C73260BF-A25F-4049-9BF0-1ED6D49A2B83}" destId="{04DD1938-D749-F34D-98DC-47B57CF581DB}" srcOrd="0" destOrd="0" parTransId="{DC154A4E-B25C-804C-A011-590B6DF01706}" sibTransId="{DBA6786E-E703-5B4C-BA94-36F7074DEFDF}"/>
    <dgm:cxn modelId="{9C8107D4-AFA1-4373-B348-847BEBEC9A2D}" type="presOf" srcId="{8565DA90-9618-4169-86C0-FA81A70D41CF}" destId="{CFE61D0B-E85E-492A-A422-D9E6962F8B03}" srcOrd="0" destOrd="0" presId="urn:microsoft.com/office/officeart/2005/8/layout/hierarchy2"/>
    <dgm:cxn modelId="{23024E44-385D-B94E-B3AA-CA6FA52446FE}" type="presOf" srcId="{B00D944A-93D3-2641-918E-A991996A53B8}" destId="{25E7DE28-748F-0C46-B847-B602E766445E}" srcOrd="1" destOrd="0" presId="urn:microsoft.com/office/officeart/2005/8/layout/hierarchy2"/>
    <dgm:cxn modelId="{7E638845-2077-FF4E-8F6B-519AE89B8CB1}" type="presOf" srcId="{BD1205CB-B038-F644-82C8-521E81CECAF0}" destId="{932603BB-B6FC-464D-96E4-C92E84A7191C}" srcOrd="0" destOrd="0" presId="urn:microsoft.com/office/officeart/2005/8/layout/hierarchy2"/>
    <dgm:cxn modelId="{E6A96FA2-0DA6-B74C-8B61-9A66DB2F3E8A}" type="presOf" srcId="{33DA169E-5B12-E143-B90D-1774602A840B}" destId="{3EFC17FE-B359-B742-AC88-34A4CF704DE1}" srcOrd="0" destOrd="0" presId="urn:microsoft.com/office/officeart/2005/8/layout/hierarchy2"/>
    <dgm:cxn modelId="{CC742B0A-2A4B-4257-AF21-2EC856DA5BC7}" srcId="{AE692612-7044-4D69-9C83-534F0A226DC8}" destId="{E918CB9F-5A5C-4775-B2E0-C22DDD469883}" srcOrd="1" destOrd="0" parTransId="{4F45D75E-44BE-42C7-99AC-9CBB74B2C5C5}" sibTransId="{EBE98837-4B30-4A95-9B18-6C9888ED6DB7}"/>
    <dgm:cxn modelId="{B31AE8B7-3712-4509-8FC1-D997DB35EF16}" type="presOf" srcId="{ABBDB4BE-7194-4843-9F8C-CDB4AF3348A2}" destId="{06F70705-A7BF-4B06-B66E-DF92E0DFCE22}" srcOrd="0" destOrd="0" presId="urn:microsoft.com/office/officeart/2005/8/layout/hierarchy2"/>
    <dgm:cxn modelId="{80961FF2-6DCC-4F4D-97BF-563EEC7F1E6E}" srcId="{1DBD9322-96DD-AE4E-B5A7-30085B4A3A27}" destId="{C73260BF-A25F-4049-9BF0-1ED6D49A2B83}" srcOrd="1" destOrd="0" parTransId="{83B20139-9D35-7540-A301-CF6A727FD181}" sibTransId="{89183BFE-7517-5A48-81BA-A55B30F5FC11}"/>
    <dgm:cxn modelId="{238E42E3-380F-ED40-847B-EB3C546D6B27}" type="presOf" srcId="{AE39F2C1-A963-134D-8CD7-B94045DB11B0}" destId="{03E63639-B23C-4643-BF9C-E369C9B7BE0C}" srcOrd="0" destOrd="0" presId="urn:microsoft.com/office/officeart/2005/8/layout/hierarchy2"/>
    <dgm:cxn modelId="{4EB318AC-30D2-4840-B6F8-244FEDE7CD40}" type="presOf" srcId="{36FBEC28-0057-E049-9BF7-735461FA320E}" destId="{72045221-6F8D-314B-ADF2-481B4CA0B128}" srcOrd="0" destOrd="0" presId="urn:microsoft.com/office/officeart/2005/8/layout/hierarchy2"/>
    <dgm:cxn modelId="{27C2BAA9-02BE-9F42-9B91-F51FE0CD997B}" type="presOf" srcId="{CADB844A-35C4-C348-B86D-D05D32406C4E}" destId="{BD81BF62-7BF5-FB44-96CD-BD0D6E66EFE2}" srcOrd="0" destOrd="0" presId="urn:microsoft.com/office/officeart/2005/8/layout/hierarchy2"/>
    <dgm:cxn modelId="{8CFA7D99-5DDD-4A04-8476-62BF2B9CE897}" type="presOf" srcId="{66A40FC5-0B1D-4C69-9BD6-7369EE75A973}" destId="{AAA01E86-3D5C-46DD-90AC-49B6071BFE42}" srcOrd="1" destOrd="0" presId="urn:microsoft.com/office/officeart/2005/8/layout/hierarchy2"/>
    <dgm:cxn modelId="{7E3CBBEA-8756-42CD-86E9-2A1A43653979}" type="presOf" srcId="{77B9C11C-1F83-41E1-8121-FB93AC31678E}" destId="{FBB59FBE-856D-4926-B5E5-EF61CAF31723}" srcOrd="0" destOrd="0" presId="urn:microsoft.com/office/officeart/2005/8/layout/hierarchy2"/>
    <dgm:cxn modelId="{2BF50BF9-4BD8-4A48-92BD-1DC329F2923B}" type="presOf" srcId="{BB3F094D-C82F-E144-BF60-A7047E245F1A}" destId="{AF76A8FF-4924-074B-937D-EE529F519302}" srcOrd="1" destOrd="0" presId="urn:microsoft.com/office/officeart/2005/8/layout/hierarchy2"/>
    <dgm:cxn modelId="{CE1B20E2-0D44-2242-B364-7BC5CD279F36}" type="presOf" srcId="{A44254CA-4C80-B346-BA8B-C352571804FB}" destId="{28FF0A4D-86FB-FC4B-8EDA-262B8C55AFAF}" srcOrd="0" destOrd="0" presId="urn:microsoft.com/office/officeart/2005/8/layout/hierarchy2"/>
    <dgm:cxn modelId="{F7035566-3DC5-2240-AB5A-C11734447085}" type="presOf" srcId="{53FB99F6-4FB0-0C47-8C69-B838AFFBC211}" destId="{332D9046-C210-B449-95DC-ED36D17D2A2B}" srcOrd="1" destOrd="0" presId="urn:microsoft.com/office/officeart/2005/8/layout/hierarchy2"/>
    <dgm:cxn modelId="{0FB85CB1-3186-4161-BF81-C769F8A26F56}" type="presOf" srcId="{6C612ED2-1DC4-4A77-BB58-BAFF10C9642C}" destId="{63D89A1B-9104-4340-8A3D-4EF189473790}" srcOrd="1" destOrd="0" presId="urn:microsoft.com/office/officeart/2005/8/layout/hierarchy2"/>
    <dgm:cxn modelId="{86BC2F15-D05E-7F4C-B0A6-20C4FB52F3AB}" type="presOf" srcId="{4956DE09-B50D-E84D-B056-549F7B7D8BAB}" destId="{5A610660-6CD1-A845-A6F3-AFD7C383A6C9}" srcOrd="1" destOrd="0" presId="urn:microsoft.com/office/officeart/2005/8/layout/hierarchy2"/>
    <dgm:cxn modelId="{6AEB0144-C716-8C4D-B19E-2CD0D570F78B}" type="presOf" srcId="{4F72D127-5A4F-4044-B09E-1687FF228DB7}" destId="{844ABAB8-8498-F74D-A392-4905DF3F9621}" srcOrd="1" destOrd="0" presId="urn:microsoft.com/office/officeart/2005/8/layout/hierarchy2"/>
    <dgm:cxn modelId="{B94095F8-F14D-8D42-8AAE-5FD43A08F61E}" type="presOf" srcId="{97859646-58BE-CC40-BBB0-B292D1A704D2}" destId="{D5B4F7D4-4D63-7E43-8820-9CF0DBDA8F96}" srcOrd="0" destOrd="0" presId="urn:microsoft.com/office/officeart/2005/8/layout/hierarchy2"/>
    <dgm:cxn modelId="{4DBDACEA-FCEC-432E-B114-FEC80AE9DE42}" type="presOf" srcId="{9446C212-D5D4-4E33-9E77-7C0AD11916BE}" destId="{C8BF5025-05D3-4F3E-93D1-64429F0798C8}" srcOrd="0" destOrd="0" presId="urn:microsoft.com/office/officeart/2005/8/layout/hierarchy2"/>
    <dgm:cxn modelId="{F22273CA-5698-4117-8540-DD801980A498}" type="presOf" srcId="{3450D449-4C56-47B9-8776-2751B2D0DD18}" destId="{2FD5181C-F052-4CF3-8368-E913CAC516ED}" srcOrd="0" destOrd="0" presId="urn:microsoft.com/office/officeart/2005/8/layout/hierarchy2"/>
    <dgm:cxn modelId="{9F0FA4DF-A9F7-0A43-A4E6-71D36E629C84}" type="presOf" srcId="{3FB53C11-6164-2542-8A08-D5B83F260F46}" destId="{4324F451-7AF6-1C48-ACB0-131578C1126C}" srcOrd="0" destOrd="0" presId="urn:microsoft.com/office/officeart/2005/8/layout/hierarchy2"/>
    <dgm:cxn modelId="{410597ED-7BDB-564D-A6DD-6121C99BAEC6}" srcId="{33DA169E-5B12-E143-B90D-1774602A840B}" destId="{593B0743-B298-E644-8A99-871E00AED5C5}" srcOrd="1" destOrd="0" parTransId="{B00D944A-93D3-2641-918E-A991996A53B8}" sibTransId="{FEAA6388-6C4E-1049-B4F3-78D011DD581D}"/>
    <dgm:cxn modelId="{3501BD15-78A5-F749-BC0F-093BDCFA286D}" type="presParOf" srcId="{8553AD24-4E83-C645-8B7F-178D897EF21E}" destId="{D40AA633-CE77-3D4F-8A7E-388DBBAD8F10}" srcOrd="0" destOrd="0" presId="urn:microsoft.com/office/officeart/2005/8/layout/hierarchy2"/>
    <dgm:cxn modelId="{988E5AC6-0896-AC45-ABE7-1B7B7C112DC2}" type="presParOf" srcId="{D40AA633-CE77-3D4F-8A7E-388DBBAD8F10}" destId="{4699263E-408C-994D-BC8B-53D66594E31B}" srcOrd="0" destOrd="0" presId="urn:microsoft.com/office/officeart/2005/8/layout/hierarchy2"/>
    <dgm:cxn modelId="{D6A0DEDD-3DB4-564D-A393-89788D022313}" type="presParOf" srcId="{D40AA633-CE77-3D4F-8A7E-388DBBAD8F10}" destId="{AA66ABAF-43FB-DC44-AC71-748515C10E40}" srcOrd="1" destOrd="0" presId="urn:microsoft.com/office/officeart/2005/8/layout/hierarchy2"/>
    <dgm:cxn modelId="{FFE8A9F0-8DA3-3340-8E6C-7B4B6D90B87D}" type="presParOf" srcId="{AA66ABAF-43FB-DC44-AC71-748515C10E40}" destId="{CF517E35-470F-274D-ADCB-906B082D5630}" srcOrd="0" destOrd="0" presId="urn:microsoft.com/office/officeart/2005/8/layout/hierarchy2"/>
    <dgm:cxn modelId="{A1059B7D-E60E-4A44-8F20-D5374E55939A}" type="presParOf" srcId="{CF517E35-470F-274D-ADCB-906B082D5630}" destId="{E58D8CEA-962E-AD40-9B8A-CAB7DED3EDFC}" srcOrd="0" destOrd="0" presId="urn:microsoft.com/office/officeart/2005/8/layout/hierarchy2"/>
    <dgm:cxn modelId="{64F07093-7D12-604B-AB50-9478E24F513F}" type="presParOf" srcId="{AA66ABAF-43FB-DC44-AC71-748515C10E40}" destId="{AD531AC3-FEF6-0943-9CCE-4D30E79EA835}" srcOrd="1" destOrd="0" presId="urn:microsoft.com/office/officeart/2005/8/layout/hierarchy2"/>
    <dgm:cxn modelId="{7EAB56F1-6894-EC43-88DC-F49F1B8D1620}" type="presParOf" srcId="{AD531AC3-FEF6-0943-9CCE-4D30E79EA835}" destId="{3513CE3E-EEC2-E24C-8454-70ACBA342A2C}" srcOrd="0" destOrd="0" presId="urn:microsoft.com/office/officeart/2005/8/layout/hierarchy2"/>
    <dgm:cxn modelId="{7CB979AD-58E3-E947-8ADB-EB4413499941}" type="presParOf" srcId="{AD531AC3-FEF6-0943-9CCE-4D30E79EA835}" destId="{A1C05D88-8344-BD48-AEF5-7278A95B358D}" srcOrd="1" destOrd="0" presId="urn:microsoft.com/office/officeart/2005/8/layout/hierarchy2"/>
    <dgm:cxn modelId="{F3A096BA-B024-944D-AE41-95BFEFFD2F57}" type="presParOf" srcId="{A1C05D88-8344-BD48-AEF5-7278A95B358D}" destId="{3C440CFB-4710-2144-8900-E7D82DBD2A04}" srcOrd="0" destOrd="0" presId="urn:microsoft.com/office/officeart/2005/8/layout/hierarchy2"/>
    <dgm:cxn modelId="{88761F4A-EE83-D343-930B-23724D471713}" type="presParOf" srcId="{3C440CFB-4710-2144-8900-E7D82DBD2A04}" destId="{589AF91C-1D62-CB47-98ED-25CB73DCC1FA}" srcOrd="0" destOrd="0" presId="urn:microsoft.com/office/officeart/2005/8/layout/hierarchy2"/>
    <dgm:cxn modelId="{EA5ED9D0-A223-054B-8201-7D86504A5E5E}" type="presParOf" srcId="{A1C05D88-8344-BD48-AEF5-7278A95B358D}" destId="{D7D812ED-90F7-5241-8D24-1E0BE2998BDA}" srcOrd="1" destOrd="0" presId="urn:microsoft.com/office/officeart/2005/8/layout/hierarchy2"/>
    <dgm:cxn modelId="{AE38E666-10A0-AB4C-BB35-481D3A640506}" type="presParOf" srcId="{D7D812ED-90F7-5241-8D24-1E0BE2998BDA}" destId="{53B87B75-2002-8D49-A3E4-D367674B024D}" srcOrd="0" destOrd="0" presId="urn:microsoft.com/office/officeart/2005/8/layout/hierarchy2"/>
    <dgm:cxn modelId="{9C73DA45-82B2-B74A-8E74-2AA44A001A3E}" type="presParOf" srcId="{D7D812ED-90F7-5241-8D24-1E0BE2998BDA}" destId="{CBB0A8D1-ECAF-6543-BEDD-55E703DC18C6}" srcOrd="1" destOrd="0" presId="urn:microsoft.com/office/officeart/2005/8/layout/hierarchy2"/>
    <dgm:cxn modelId="{F66DD023-B62E-804F-AC70-37F841912262}" type="presParOf" srcId="{CBB0A8D1-ECAF-6543-BEDD-55E703DC18C6}" destId="{CFC9D007-1161-7149-BE4B-9A2F21392CE6}" srcOrd="0" destOrd="0" presId="urn:microsoft.com/office/officeart/2005/8/layout/hierarchy2"/>
    <dgm:cxn modelId="{CF827304-4DAB-0C44-9EE5-FFFB07152D76}" type="presParOf" srcId="{CFC9D007-1161-7149-BE4B-9A2F21392CE6}" destId="{5A610660-6CD1-A845-A6F3-AFD7C383A6C9}" srcOrd="0" destOrd="0" presId="urn:microsoft.com/office/officeart/2005/8/layout/hierarchy2"/>
    <dgm:cxn modelId="{CA5084F4-7ADB-0043-9095-B476284E7BC7}" type="presParOf" srcId="{CBB0A8D1-ECAF-6543-BEDD-55E703DC18C6}" destId="{A711F40D-6750-A946-A229-7C7C4861C775}" srcOrd="1" destOrd="0" presId="urn:microsoft.com/office/officeart/2005/8/layout/hierarchy2"/>
    <dgm:cxn modelId="{43621BA8-9CC5-5948-9950-089C6C3F2D01}" type="presParOf" srcId="{A711F40D-6750-A946-A229-7C7C4861C775}" destId="{F6BDB805-06C9-E44A-9387-D53CCA1DC62E}" srcOrd="0" destOrd="0" presId="urn:microsoft.com/office/officeart/2005/8/layout/hierarchy2"/>
    <dgm:cxn modelId="{C91BBDC1-579F-E045-A482-4F81F1807137}" type="presParOf" srcId="{A711F40D-6750-A946-A229-7C7C4861C775}" destId="{802E0A74-442B-D24B-BE73-15B419307CC9}" srcOrd="1" destOrd="0" presId="urn:microsoft.com/office/officeart/2005/8/layout/hierarchy2"/>
    <dgm:cxn modelId="{D04A8BF1-2B79-7F46-8ECB-709069E1650A}" type="presParOf" srcId="{802E0A74-442B-D24B-BE73-15B419307CC9}" destId="{932603BB-B6FC-464D-96E4-C92E84A7191C}" srcOrd="0" destOrd="0" presId="urn:microsoft.com/office/officeart/2005/8/layout/hierarchy2"/>
    <dgm:cxn modelId="{01F9643E-BEBA-F74A-A57A-00F30C0BFF79}" type="presParOf" srcId="{932603BB-B6FC-464D-96E4-C92E84A7191C}" destId="{8CD106E9-798C-F846-BD95-9CA0A828FA46}" srcOrd="0" destOrd="0" presId="urn:microsoft.com/office/officeart/2005/8/layout/hierarchy2"/>
    <dgm:cxn modelId="{F2B855A2-5E16-0149-92B0-EE014C31D59A}" type="presParOf" srcId="{802E0A74-442B-D24B-BE73-15B419307CC9}" destId="{787352B7-BB50-0C4F-A905-837DDB3871FB}" srcOrd="1" destOrd="0" presId="urn:microsoft.com/office/officeart/2005/8/layout/hierarchy2"/>
    <dgm:cxn modelId="{E924F4E2-E370-8448-828D-8A782DDA45BB}" type="presParOf" srcId="{787352B7-BB50-0C4F-A905-837DDB3871FB}" destId="{414976FC-48F2-504D-BD7D-7CC832B41959}" srcOrd="0" destOrd="0" presId="urn:microsoft.com/office/officeart/2005/8/layout/hierarchy2"/>
    <dgm:cxn modelId="{F02C83F3-9DFA-DB47-AB45-C8A431A672C2}" type="presParOf" srcId="{787352B7-BB50-0C4F-A905-837DDB3871FB}" destId="{C05F790B-07C4-4845-BC7F-206086F04302}" srcOrd="1" destOrd="0" presId="urn:microsoft.com/office/officeart/2005/8/layout/hierarchy2"/>
    <dgm:cxn modelId="{A72FAD10-4369-024E-869B-997379E06A14}" type="presParOf" srcId="{802E0A74-442B-D24B-BE73-15B419307CC9}" destId="{7545288D-C87C-B548-A00F-A3B1E2A83C2F}" srcOrd="2" destOrd="0" presId="urn:microsoft.com/office/officeart/2005/8/layout/hierarchy2"/>
    <dgm:cxn modelId="{29A4D036-1952-CE4D-952D-757CF9666FC5}" type="presParOf" srcId="{7545288D-C87C-B548-A00F-A3B1E2A83C2F}" destId="{844ABAB8-8498-F74D-A392-4905DF3F9621}" srcOrd="0" destOrd="0" presId="urn:microsoft.com/office/officeart/2005/8/layout/hierarchy2"/>
    <dgm:cxn modelId="{DC9E083D-FBF8-1A4D-94CF-674EB8E96390}" type="presParOf" srcId="{802E0A74-442B-D24B-BE73-15B419307CC9}" destId="{6DB405AB-9B11-A142-83B7-DE7BF2EBC3EB}" srcOrd="3" destOrd="0" presId="urn:microsoft.com/office/officeart/2005/8/layout/hierarchy2"/>
    <dgm:cxn modelId="{844172AA-CECA-A141-9F5B-40540678CA87}" type="presParOf" srcId="{6DB405AB-9B11-A142-83B7-DE7BF2EBC3EB}" destId="{09386CAD-E57F-0E4B-BFCB-6D2309FA317C}" srcOrd="0" destOrd="0" presId="urn:microsoft.com/office/officeart/2005/8/layout/hierarchy2"/>
    <dgm:cxn modelId="{82C1385A-192D-FA43-932D-A6E45F075DD2}" type="presParOf" srcId="{6DB405AB-9B11-A142-83B7-DE7BF2EBC3EB}" destId="{991B1AA7-A8AD-654C-BA4B-5DE14EB4F73B}" srcOrd="1" destOrd="0" presId="urn:microsoft.com/office/officeart/2005/8/layout/hierarchy2"/>
    <dgm:cxn modelId="{6A7BFDD9-4D95-DC4B-8BEC-933AED56BA5B}" type="presParOf" srcId="{A1C05D88-8344-BD48-AEF5-7278A95B358D}" destId="{14CAF9C7-D8FE-1F4B-AAD3-18EA68465D04}" srcOrd="2" destOrd="0" presId="urn:microsoft.com/office/officeart/2005/8/layout/hierarchy2"/>
    <dgm:cxn modelId="{307FDF08-820D-3347-81E7-C0E83950975E}" type="presParOf" srcId="{14CAF9C7-D8FE-1F4B-AAD3-18EA68465D04}" destId="{332D9046-C210-B449-95DC-ED36D17D2A2B}" srcOrd="0" destOrd="0" presId="urn:microsoft.com/office/officeart/2005/8/layout/hierarchy2"/>
    <dgm:cxn modelId="{5C16FC15-0F09-0744-B44F-7D0CF9942F39}" type="presParOf" srcId="{A1C05D88-8344-BD48-AEF5-7278A95B358D}" destId="{34E508A9-859F-B945-8A2E-299B2F6CEACB}" srcOrd="3" destOrd="0" presId="urn:microsoft.com/office/officeart/2005/8/layout/hierarchy2"/>
    <dgm:cxn modelId="{268E60D0-FFB4-8A4C-96FD-D71A31D345CB}" type="presParOf" srcId="{34E508A9-859F-B945-8A2E-299B2F6CEACB}" destId="{3EFC17FE-B359-B742-AC88-34A4CF704DE1}" srcOrd="0" destOrd="0" presId="urn:microsoft.com/office/officeart/2005/8/layout/hierarchy2"/>
    <dgm:cxn modelId="{64EE9DDF-4319-844E-BD41-F48BFC3A1B95}" type="presParOf" srcId="{34E508A9-859F-B945-8A2E-299B2F6CEACB}" destId="{14E22CC8-D8A4-B74F-920D-028B88EFC62F}" srcOrd="1" destOrd="0" presId="urn:microsoft.com/office/officeart/2005/8/layout/hierarchy2"/>
    <dgm:cxn modelId="{4B149C04-6010-414A-A309-98B4262E542A}" type="presParOf" srcId="{14E22CC8-D8A4-B74F-920D-028B88EFC62F}" destId="{5A20F5AB-EBA9-3C49-92D7-A6B6EAA7065D}" srcOrd="0" destOrd="0" presId="urn:microsoft.com/office/officeart/2005/8/layout/hierarchy2"/>
    <dgm:cxn modelId="{8F2AC63B-3BF7-6149-813E-609248E1E342}" type="presParOf" srcId="{5A20F5AB-EBA9-3C49-92D7-A6B6EAA7065D}" destId="{2113A371-E934-8E4D-BE8E-1ED35B75A5E1}" srcOrd="0" destOrd="0" presId="urn:microsoft.com/office/officeart/2005/8/layout/hierarchy2"/>
    <dgm:cxn modelId="{3E76A279-1005-0C4F-A3EF-1A29D9D7E00F}" type="presParOf" srcId="{14E22CC8-D8A4-B74F-920D-028B88EFC62F}" destId="{272A593D-770A-D441-B14D-60D0F8205E0C}" srcOrd="1" destOrd="0" presId="urn:microsoft.com/office/officeart/2005/8/layout/hierarchy2"/>
    <dgm:cxn modelId="{6DE4533C-3E94-0F43-A0FB-1075189EA481}" type="presParOf" srcId="{272A593D-770A-D441-B14D-60D0F8205E0C}" destId="{86FC9702-A79F-A84E-9DB1-80D22D508C84}" srcOrd="0" destOrd="0" presId="urn:microsoft.com/office/officeart/2005/8/layout/hierarchy2"/>
    <dgm:cxn modelId="{DC47A464-B817-F543-9767-72DD97B22019}" type="presParOf" srcId="{272A593D-770A-D441-B14D-60D0F8205E0C}" destId="{D9C6DA8C-2224-3446-B3BC-6217E83631DE}" srcOrd="1" destOrd="0" presId="urn:microsoft.com/office/officeart/2005/8/layout/hierarchy2"/>
    <dgm:cxn modelId="{2EA62607-86CE-3B4F-AD12-BF3D7F9CDCAC}" type="presParOf" srcId="{D9C6DA8C-2224-3446-B3BC-6217E83631DE}" destId="{56A1A645-196A-E043-AE86-0EA4DC0773C6}" srcOrd="0" destOrd="0" presId="urn:microsoft.com/office/officeart/2005/8/layout/hierarchy2"/>
    <dgm:cxn modelId="{A11E7AB3-5DC2-9744-84B3-89944C41A597}" type="presParOf" srcId="{56A1A645-196A-E043-AE86-0EA4DC0773C6}" destId="{355E7F1A-3857-5240-82AA-A72059108F86}" srcOrd="0" destOrd="0" presId="urn:microsoft.com/office/officeart/2005/8/layout/hierarchy2"/>
    <dgm:cxn modelId="{21E19BAA-150F-C64E-8EB9-DBA411D7EA61}" type="presParOf" srcId="{D9C6DA8C-2224-3446-B3BC-6217E83631DE}" destId="{62276E5C-83C1-8043-B8EE-90BC6FA001B2}" srcOrd="1" destOrd="0" presId="urn:microsoft.com/office/officeart/2005/8/layout/hierarchy2"/>
    <dgm:cxn modelId="{2C1652AA-0EBB-FD4D-B257-0F58B0996726}" type="presParOf" srcId="{62276E5C-83C1-8043-B8EE-90BC6FA001B2}" destId="{BD81BF62-7BF5-FB44-96CD-BD0D6E66EFE2}" srcOrd="0" destOrd="0" presId="urn:microsoft.com/office/officeart/2005/8/layout/hierarchy2"/>
    <dgm:cxn modelId="{86002145-FC05-F74C-B20A-8A65AA4C9AE6}" type="presParOf" srcId="{62276E5C-83C1-8043-B8EE-90BC6FA001B2}" destId="{69BB5E50-1D9A-5642-9B77-64627C246DEC}" srcOrd="1" destOrd="0" presId="urn:microsoft.com/office/officeart/2005/8/layout/hierarchy2"/>
    <dgm:cxn modelId="{E7CE19CF-7E27-CB43-BD19-061DE1D26E46}" type="presParOf" srcId="{D9C6DA8C-2224-3446-B3BC-6217E83631DE}" destId="{6DC6EFB2-DC71-3D45-A655-68BA2EFE652C}" srcOrd="2" destOrd="0" presId="urn:microsoft.com/office/officeart/2005/8/layout/hierarchy2"/>
    <dgm:cxn modelId="{355F3D00-DDCE-DE40-B374-CFABD148A1D7}" type="presParOf" srcId="{6DC6EFB2-DC71-3D45-A655-68BA2EFE652C}" destId="{C74989F8-88C6-F74A-A9F9-E478C1D0EEB4}" srcOrd="0" destOrd="0" presId="urn:microsoft.com/office/officeart/2005/8/layout/hierarchy2"/>
    <dgm:cxn modelId="{DCFD961D-719A-FE4B-961F-93A6B8AFFC56}" type="presParOf" srcId="{D9C6DA8C-2224-3446-B3BC-6217E83631DE}" destId="{C866095F-6686-CB44-9DF3-1D76D0932013}" srcOrd="3" destOrd="0" presId="urn:microsoft.com/office/officeart/2005/8/layout/hierarchy2"/>
    <dgm:cxn modelId="{B0D197C4-297D-584C-B6A8-DAEDEB8577AC}" type="presParOf" srcId="{C866095F-6686-CB44-9DF3-1D76D0932013}" destId="{0939FAE3-4E32-614D-AF53-CC249006169B}" srcOrd="0" destOrd="0" presId="urn:microsoft.com/office/officeart/2005/8/layout/hierarchy2"/>
    <dgm:cxn modelId="{8FC1A2A1-7895-4A4C-8A6F-ED9D0EABE00A}" type="presParOf" srcId="{C866095F-6686-CB44-9DF3-1D76D0932013}" destId="{A5087ED6-DB05-B24B-95BC-D7E969A24DCD}" srcOrd="1" destOrd="0" presId="urn:microsoft.com/office/officeart/2005/8/layout/hierarchy2"/>
    <dgm:cxn modelId="{415925F4-B48E-524D-81E0-5CAD875B8082}" type="presParOf" srcId="{D9C6DA8C-2224-3446-B3BC-6217E83631DE}" destId="{2E4D9ACC-7C8C-1943-A2B9-80E9580F43F7}" srcOrd="4" destOrd="0" presId="urn:microsoft.com/office/officeart/2005/8/layout/hierarchy2"/>
    <dgm:cxn modelId="{C5155767-F6DF-604B-A96F-5F29FE2168DE}" type="presParOf" srcId="{2E4D9ACC-7C8C-1943-A2B9-80E9580F43F7}" destId="{D1E59E00-F7A7-E84E-AE85-0426C7DEE0B6}" srcOrd="0" destOrd="0" presId="urn:microsoft.com/office/officeart/2005/8/layout/hierarchy2"/>
    <dgm:cxn modelId="{B1114ED0-E851-D848-AC0D-4D974699181B}" type="presParOf" srcId="{D9C6DA8C-2224-3446-B3BC-6217E83631DE}" destId="{FE10DE60-172F-7741-ACB6-847B1DCD9ADF}" srcOrd="5" destOrd="0" presId="urn:microsoft.com/office/officeart/2005/8/layout/hierarchy2"/>
    <dgm:cxn modelId="{A6F10435-84C4-8547-8343-1E5D59A4574F}" type="presParOf" srcId="{FE10DE60-172F-7741-ACB6-847B1DCD9ADF}" destId="{F7E7478C-D6F5-6F48-A2EF-99837811B1B9}" srcOrd="0" destOrd="0" presId="urn:microsoft.com/office/officeart/2005/8/layout/hierarchy2"/>
    <dgm:cxn modelId="{1A3D5D0E-E0C4-5445-BF36-5198D0C66210}" type="presParOf" srcId="{FE10DE60-172F-7741-ACB6-847B1DCD9ADF}" destId="{6038747C-61DB-4B4E-938C-5ABE68D0E9B8}" srcOrd="1" destOrd="0" presId="urn:microsoft.com/office/officeart/2005/8/layout/hierarchy2"/>
    <dgm:cxn modelId="{E3F2D556-3D94-1D40-8312-71418DDB466F}" type="presParOf" srcId="{D9C6DA8C-2224-3446-B3BC-6217E83631DE}" destId="{194E702B-083F-404A-94B7-3483ABDB9383}" srcOrd="6" destOrd="0" presId="urn:microsoft.com/office/officeart/2005/8/layout/hierarchy2"/>
    <dgm:cxn modelId="{BCBD1452-914A-B848-AB47-AE9BDADFFFEC}" type="presParOf" srcId="{194E702B-083F-404A-94B7-3483ABDB9383}" destId="{1EE1C812-A4A9-5F40-A23D-4417C9E44EDF}" srcOrd="0" destOrd="0" presId="urn:microsoft.com/office/officeart/2005/8/layout/hierarchy2"/>
    <dgm:cxn modelId="{F380ADB2-857E-F545-B7B7-8DD3412EEE35}" type="presParOf" srcId="{D9C6DA8C-2224-3446-B3BC-6217E83631DE}" destId="{6A3B2AC0-7FDA-AE48-B822-40EC179ABF67}" srcOrd="7" destOrd="0" presId="urn:microsoft.com/office/officeart/2005/8/layout/hierarchy2"/>
    <dgm:cxn modelId="{68F37884-362E-D649-95EC-5F8F28D1467A}" type="presParOf" srcId="{6A3B2AC0-7FDA-AE48-B822-40EC179ABF67}" destId="{A13AE012-FAB6-9743-BB4F-EED42C0EBF9A}" srcOrd="0" destOrd="0" presId="urn:microsoft.com/office/officeart/2005/8/layout/hierarchy2"/>
    <dgm:cxn modelId="{EAEA166D-B9D6-594E-9D86-B7A463E692AA}" type="presParOf" srcId="{6A3B2AC0-7FDA-AE48-B822-40EC179ABF67}" destId="{A8B2B6B8-B08E-0F46-A73E-3038E8054806}" srcOrd="1" destOrd="0" presId="urn:microsoft.com/office/officeart/2005/8/layout/hierarchy2"/>
    <dgm:cxn modelId="{5FDBC427-8D51-9A45-8A29-D08E1A4C6AA7}" type="presParOf" srcId="{14E22CC8-D8A4-B74F-920D-028B88EFC62F}" destId="{2D712AB2-775B-0540-8E57-35107B057762}" srcOrd="2" destOrd="0" presId="urn:microsoft.com/office/officeart/2005/8/layout/hierarchy2"/>
    <dgm:cxn modelId="{7227C911-D598-9F42-A760-B75885DA4DD7}" type="presParOf" srcId="{2D712AB2-775B-0540-8E57-35107B057762}" destId="{25E7DE28-748F-0C46-B847-B602E766445E}" srcOrd="0" destOrd="0" presId="urn:microsoft.com/office/officeart/2005/8/layout/hierarchy2"/>
    <dgm:cxn modelId="{FCE152B4-1E36-6E4C-AA6E-A0C489ACB4B5}" type="presParOf" srcId="{14E22CC8-D8A4-B74F-920D-028B88EFC62F}" destId="{BEEA50BC-C43D-7B4D-BF1C-12E7291A810D}" srcOrd="3" destOrd="0" presId="urn:microsoft.com/office/officeart/2005/8/layout/hierarchy2"/>
    <dgm:cxn modelId="{714E4BC0-4E65-F747-B987-09F943DE0280}" type="presParOf" srcId="{BEEA50BC-C43D-7B4D-BF1C-12E7291A810D}" destId="{7C6B3A64-D61C-A942-A898-FA0A96FDB927}" srcOrd="0" destOrd="0" presId="urn:microsoft.com/office/officeart/2005/8/layout/hierarchy2"/>
    <dgm:cxn modelId="{9E386A6E-853A-BA45-A225-7FA8AB8A7D82}" type="presParOf" srcId="{BEEA50BC-C43D-7B4D-BF1C-12E7291A810D}" destId="{B619C2C0-6D9A-7A43-AC94-1D517716CFD1}" srcOrd="1" destOrd="0" presId="urn:microsoft.com/office/officeart/2005/8/layout/hierarchy2"/>
    <dgm:cxn modelId="{FB0BBB66-0C95-8E4D-9CA0-4CC2CE74907A}" type="presParOf" srcId="{B619C2C0-6D9A-7A43-AC94-1D517716CFD1}" destId="{D5B4F7D4-4D63-7E43-8820-9CF0DBDA8F96}" srcOrd="0" destOrd="0" presId="urn:microsoft.com/office/officeart/2005/8/layout/hierarchy2"/>
    <dgm:cxn modelId="{DDE76899-6104-3E46-AF00-55BD0118DF9E}" type="presParOf" srcId="{D5B4F7D4-4D63-7E43-8820-9CF0DBDA8F96}" destId="{F9603918-4F88-3447-8007-E8012E334E19}" srcOrd="0" destOrd="0" presId="urn:microsoft.com/office/officeart/2005/8/layout/hierarchy2"/>
    <dgm:cxn modelId="{AC26C2A1-B42E-3A4E-83EF-31CEA8E9574A}" type="presParOf" srcId="{B619C2C0-6D9A-7A43-AC94-1D517716CFD1}" destId="{CEDB6C18-E16E-B54A-AFCD-2936AB057667}" srcOrd="1" destOrd="0" presId="urn:microsoft.com/office/officeart/2005/8/layout/hierarchy2"/>
    <dgm:cxn modelId="{B4D1B6C7-8E56-394B-82D6-2ED9AD684C0F}" type="presParOf" srcId="{CEDB6C18-E16E-B54A-AFCD-2936AB057667}" destId="{4324F451-7AF6-1C48-ACB0-131578C1126C}" srcOrd="0" destOrd="0" presId="urn:microsoft.com/office/officeart/2005/8/layout/hierarchy2"/>
    <dgm:cxn modelId="{DC9E1A9F-396B-9947-AFA6-D7937A6DB507}" type="presParOf" srcId="{CEDB6C18-E16E-B54A-AFCD-2936AB057667}" destId="{B441AF03-9819-FF4D-9B45-DA7E8BD40713}" srcOrd="1" destOrd="0" presId="urn:microsoft.com/office/officeart/2005/8/layout/hierarchy2"/>
    <dgm:cxn modelId="{57D50137-AAE3-284D-8092-91CD9C54E608}" type="presParOf" srcId="{B619C2C0-6D9A-7A43-AC94-1D517716CFD1}" destId="{63092B2D-4A27-094A-8923-F5778A6A7B47}" srcOrd="2" destOrd="0" presId="urn:microsoft.com/office/officeart/2005/8/layout/hierarchy2"/>
    <dgm:cxn modelId="{C6EEC015-7076-6842-87F4-C02353626AFF}" type="presParOf" srcId="{63092B2D-4A27-094A-8923-F5778A6A7B47}" destId="{6CEDA59A-1AC1-2F49-80C3-FEFDA7871471}" srcOrd="0" destOrd="0" presId="urn:microsoft.com/office/officeart/2005/8/layout/hierarchy2"/>
    <dgm:cxn modelId="{6C7BDA99-86DB-BE4A-9636-4D2ACA71A7C9}" type="presParOf" srcId="{B619C2C0-6D9A-7A43-AC94-1D517716CFD1}" destId="{D435936C-D2A3-1240-A833-56168688D7E8}" srcOrd="3" destOrd="0" presId="urn:microsoft.com/office/officeart/2005/8/layout/hierarchy2"/>
    <dgm:cxn modelId="{729C0B39-A045-B44C-A540-83E66119EDDA}" type="presParOf" srcId="{D435936C-D2A3-1240-A833-56168688D7E8}" destId="{A1A13982-18BE-5C4C-81D4-6A21538DD0AC}" srcOrd="0" destOrd="0" presId="urn:microsoft.com/office/officeart/2005/8/layout/hierarchy2"/>
    <dgm:cxn modelId="{503C70E5-C39C-1B42-872F-3255ED3C9582}" type="presParOf" srcId="{D435936C-D2A3-1240-A833-56168688D7E8}" destId="{81A55D0A-9820-884C-B525-BCB5B091CEEE}" srcOrd="1" destOrd="0" presId="urn:microsoft.com/office/officeart/2005/8/layout/hierarchy2"/>
    <dgm:cxn modelId="{2579AB57-0E68-7E45-B7ED-7E69D3920A12}" type="presParOf" srcId="{AA66ABAF-43FB-DC44-AC71-748515C10E40}" destId="{A728AA53-C57F-A447-8EA3-CE5B2AA013D9}" srcOrd="2" destOrd="0" presId="urn:microsoft.com/office/officeart/2005/8/layout/hierarchy2"/>
    <dgm:cxn modelId="{BAFD61DB-2132-C545-985A-DFEE2472F02C}" type="presParOf" srcId="{A728AA53-C57F-A447-8EA3-CE5B2AA013D9}" destId="{4F68FDFB-4948-9E4F-8814-335EEA39293C}" srcOrd="0" destOrd="0" presId="urn:microsoft.com/office/officeart/2005/8/layout/hierarchy2"/>
    <dgm:cxn modelId="{999FA0E7-0E74-DA47-8EAD-C9F950FE2D5C}" type="presParOf" srcId="{AA66ABAF-43FB-DC44-AC71-748515C10E40}" destId="{B4D9B427-E239-7C40-835C-A7761CE8127E}" srcOrd="3" destOrd="0" presId="urn:microsoft.com/office/officeart/2005/8/layout/hierarchy2"/>
    <dgm:cxn modelId="{750BB89B-E285-1740-957D-29ED8734B930}" type="presParOf" srcId="{B4D9B427-E239-7C40-835C-A7761CE8127E}" destId="{7B95E763-71F3-CC4F-88BB-53B5BEC75932}" srcOrd="0" destOrd="0" presId="urn:microsoft.com/office/officeart/2005/8/layout/hierarchy2"/>
    <dgm:cxn modelId="{112DC07A-E888-0545-9045-9B711D2BC980}" type="presParOf" srcId="{B4D9B427-E239-7C40-835C-A7761CE8127E}" destId="{19845197-39E9-8540-869F-F7C52BBAB367}" srcOrd="1" destOrd="0" presId="urn:microsoft.com/office/officeart/2005/8/layout/hierarchy2"/>
    <dgm:cxn modelId="{1A53A580-E38B-EC49-BC56-E15FE0C4B415}" type="presParOf" srcId="{19845197-39E9-8540-869F-F7C52BBAB367}" destId="{748509F2-683D-5E49-AA86-2A4BF756CF91}" srcOrd="0" destOrd="0" presId="urn:microsoft.com/office/officeart/2005/8/layout/hierarchy2"/>
    <dgm:cxn modelId="{F1070CD1-23C8-E145-A1C8-B261BAE61A33}" type="presParOf" srcId="{748509F2-683D-5E49-AA86-2A4BF756CF91}" destId="{E5CFB97E-55DF-3149-9BF3-8FA864806466}" srcOrd="0" destOrd="0" presId="urn:microsoft.com/office/officeart/2005/8/layout/hierarchy2"/>
    <dgm:cxn modelId="{E5179246-730A-1D46-835F-BBCEFA587F3C}" type="presParOf" srcId="{19845197-39E9-8540-869F-F7C52BBAB367}" destId="{B24E4666-A4E9-2543-B508-7370F1DC8B2B}" srcOrd="1" destOrd="0" presId="urn:microsoft.com/office/officeart/2005/8/layout/hierarchy2"/>
    <dgm:cxn modelId="{D47C342F-A142-CC4C-AB1E-7F6453C1D14E}" type="presParOf" srcId="{B24E4666-A4E9-2543-B508-7370F1DC8B2B}" destId="{75DD10A3-AE29-4A43-8DAE-892662A1D963}" srcOrd="0" destOrd="0" presId="urn:microsoft.com/office/officeart/2005/8/layout/hierarchy2"/>
    <dgm:cxn modelId="{51CFAA8E-D219-894B-8482-DB2E3305BF5D}" type="presParOf" srcId="{B24E4666-A4E9-2543-B508-7370F1DC8B2B}" destId="{00259CFF-17AF-244E-8D72-044C84096A76}" srcOrd="1" destOrd="0" presId="urn:microsoft.com/office/officeart/2005/8/layout/hierarchy2"/>
    <dgm:cxn modelId="{356AD7F8-83BB-BD4B-B91A-13C999B799B2}" type="presParOf" srcId="{00259CFF-17AF-244E-8D72-044C84096A76}" destId="{D29FF05C-0346-EB4C-932A-52379EA46E0F}" srcOrd="0" destOrd="0" presId="urn:microsoft.com/office/officeart/2005/8/layout/hierarchy2"/>
    <dgm:cxn modelId="{68C3CDA2-3C0D-C148-8EE0-733CB6DD440C}" type="presParOf" srcId="{D29FF05C-0346-EB4C-932A-52379EA46E0F}" destId="{A7B9570E-5C2C-D74D-AC36-0DCDF10A5CB0}" srcOrd="0" destOrd="0" presId="urn:microsoft.com/office/officeart/2005/8/layout/hierarchy2"/>
    <dgm:cxn modelId="{F319D58A-D73A-414D-BD95-B2BDFD1689D9}" type="presParOf" srcId="{00259CFF-17AF-244E-8D72-044C84096A76}" destId="{16CB69B4-7914-7F4A-841C-CA60C2CB3F75}" srcOrd="1" destOrd="0" presId="urn:microsoft.com/office/officeart/2005/8/layout/hierarchy2"/>
    <dgm:cxn modelId="{890EBC78-75A4-334A-8EAE-E5C6199D9C56}" type="presParOf" srcId="{16CB69B4-7914-7F4A-841C-CA60C2CB3F75}" destId="{53A241C7-1860-1049-9805-5BEA4C005916}" srcOrd="0" destOrd="0" presId="urn:microsoft.com/office/officeart/2005/8/layout/hierarchy2"/>
    <dgm:cxn modelId="{50EB1AFC-46C4-9347-A9EB-C9442074D88F}" type="presParOf" srcId="{16CB69B4-7914-7F4A-841C-CA60C2CB3F75}" destId="{1DA0C62E-76D7-7243-A5F4-3ED7E40A28A6}" srcOrd="1" destOrd="0" presId="urn:microsoft.com/office/officeart/2005/8/layout/hierarchy2"/>
    <dgm:cxn modelId="{D0029BE6-5498-4348-9A0A-446BDAA36CBA}" type="presParOf" srcId="{1DA0C62E-76D7-7243-A5F4-3ED7E40A28A6}" destId="{3A30A971-70DF-4A4B-9E17-5D197BD06344}" srcOrd="0" destOrd="0" presId="urn:microsoft.com/office/officeart/2005/8/layout/hierarchy2"/>
    <dgm:cxn modelId="{103ED1E6-2D80-8D45-B396-94F3EC731EEB}" type="presParOf" srcId="{3A30A971-70DF-4A4B-9E17-5D197BD06344}" destId="{3F26FB68-2709-544E-90F4-1A49FACB667A}" srcOrd="0" destOrd="0" presId="urn:microsoft.com/office/officeart/2005/8/layout/hierarchy2"/>
    <dgm:cxn modelId="{0DF533B4-985A-104E-B547-CE75330B52CC}" type="presParOf" srcId="{1DA0C62E-76D7-7243-A5F4-3ED7E40A28A6}" destId="{879F2B29-3534-2E44-98B5-AA212B18ADDA}" srcOrd="1" destOrd="0" presId="urn:microsoft.com/office/officeart/2005/8/layout/hierarchy2"/>
    <dgm:cxn modelId="{4E33FD08-934C-ED42-9710-24A28E2A785A}" type="presParOf" srcId="{879F2B29-3534-2E44-98B5-AA212B18ADDA}" destId="{03E63639-B23C-4643-BF9C-E369C9B7BE0C}" srcOrd="0" destOrd="0" presId="urn:microsoft.com/office/officeart/2005/8/layout/hierarchy2"/>
    <dgm:cxn modelId="{189469BB-6500-BD4E-AE73-4486032E19AC}" type="presParOf" srcId="{879F2B29-3534-2E44-98B5-AA212B18ADDA}" destId="{9FE901E1-774D-BF4E-B347-2F7E48A57C19}" srcOrd="1" destOrd="0" presId="urn:microsoft.com/office/officeart/2005/8/layout/hierarchy2"/>
    <dgm:cxn modelId="{3BC52B44-A203-1045-B38F-3F2A2D70AFF7}" type="presParOf" srcId="{00259CFF-17AF-244E-8D72-044C84096A76}" destId="{36AA9D62-1504-7C4F-962B-D7B62828FFDC}" srcOrd="2" destOrd="0" presId="urn:microsoft.com/office/officeart/2005/8/layout/hierarchy2"/>
    <dgm:cxn modelId="{F227FC2F-3244-7046-820D-74E10E73A316}" type="presParOf" srcId="{36AA9D62-1504-7C4F-962B-D7B62828FFDC}" destId="{FC374AAD-DFD5-F942-8D0C-B58EC94B3715}" srcOrd="0" destOrd="0" presId="urn:microsoft.com/office/officeart/2005/8/layout/hierarchy2"/>
    <dgm:cxn modelId="{9D86D11E-3035-0C41-A917-BE3BDAB511D4}" type="presParOf" srcId="{00259CFF-17AF-244E-8D72-044C84096A76}" destId="{34106D55-5546-4044-8B11-8ACAB09FF3AE}" srcOrd="3" destOrd="0" presId="urn:microsoft.com/office/officeart/2005/8/layout/hierarchy2"/>
    <dgm:cxn modelId="{EA85D591-62C2-F84B-AC43-53C0276B84AF}" type="presParOf" srcId="{34106D55-5546-4044-8B11-8ACAB09FF3AE}" destId="{3AD363C5-E4CF-DA4B-9EE8-7F884D5396DA}" srcOrd="0" destOrd="0" presId="urn:microsoft.com/office/officeart/2005/8/layout/hierarchy2"/>
    <dgm:cxn modelId="{1C168160-00E1-E54B-AB36-9DCF554E2503}" type="presParOf" srcId="{34106D55-5546-4044-8B11-8ACAB09FF3AE}" destId="{5BAA6C1E-061E-5A4D-8A3A-F34042DCA935}" srcOrd="1" destOrd="0" presId="urn:microsoft.com/office/officeart/2005/8/layout/hierarchy2"/>
    <dgm:cxn modelId="{9B0DDA58-DB6B-7F48-A748-234B19011EDC}" type="presParOf" srcId="{5BAA6C1E-061E-5A4D-8A3A-F34042DCA935}" destId="{09C9FDAB-04A4-DC4B-9BE8-8273EA837E16}" srcOrd="0" destOrd="0" presId="urn:microsoft.com/office/officeart/2005/8/layout/hierarchy2"/>
    <dgm:cxn modelId="{71360C78-EBEA-A640-A7B0-A889B884B7EF}" type="presParOf" srcId="{09C9FDAB-04A4-DC4B-9BE8-8273EA837E16}" destId="{9EA53CF2-22F1-7B40-9EEF-4E81707178BA}" srcOrd="0" destOrd="0" presId="urn:microsoft.com/office/officeart/2005/8/layout/hierarchy2"/>
    <dgm:cxn modelId="{59A94F94-02DB-C24E-8E32-1D94A14609B7}" type="presParOf" srcId="{5BAA6C1E-061E-5A4D-8A3A-F34042DCA935}" destId="{30724522-546C-4449-91D3-7BC8F55790C1}" srcOrd="1" destOrd="0" presId="urn:microsoft.com/office/officeart/2005/8/layout/hierarchy2"/>
    <dgm:cxn modelId="{0828BFC0-6A03-7446-9AC9-2C84F4CF1D1C}" type="presParOf" srcId="{30724522-546C-4449-91D3-7BC8F55790C1}" destId="{E2917304-C0ED-FD44-B16A-8F4C94CC5E99}" srcOrd="0" destOrd="0" presId="urn:microsoft.com/office/officeart/2005/8/layout/hierarchy2"/>
    <dgm:cxn modelId="{1FE5DAB8-BB4B-7748-88D3-1EB6690DC04A}" type="presParOf" srcId="{30724522-546C-4449-91D3-7BC8F55790C1}" destId="{D3651C09-DC00-6448-A985-7A53C22FBED2}" srcOrd="1" destOrd="0" presId="urn:microsoft.com/office/officeart/2005/8/layout/hierarchy2"/>
    <dgm:cxn modelId="{6BB5FED2-59A6-BC4F-AFA1-A4A8FD38A0AC}" type="presParOf" srcId="{19845197-39E9-8540-869F-F7C52BBAB367}" destId="{B684ADF4-BCDB-224D-BCB1-F34B5D629851}" srcOrd="2" destOrd="0" presId="urn:microsoft.com/office/officeart/2005/8/layout/hierarchy2"/>
    <dgm:cxn modelId="{D31AB7DD-7320-0446-9DC0-C7AD91D5A726}" type="presParOf" srcId="{B684ADF4-BCDB-224D-BCB1-F34B5D629851}" destId="{61793F94-2B01-F24F-ADF5-2E9E0CBC9230}" srcOrd="0" destOrd="0" presId="urn:microsoft.com/office/officeart/2005/8/layout/hierarchy2"/>
    <dgm:cxn modelId="{2F168C3F-26FF-8749-808C-B91DE64E27B1}" type="presParOf" srcId="{19845197-39E9-8540-869F-F7C52BBAB367}" destId="{82CAB9D4-D4B9-7848-AD0C-CAB9CF64D965}" srcOrd="3" destOrd="0" presId="urn:microsoft.com/office/officeart/2005/8/layout/hierarchy2"/>
    <dgm:cxn modelId="{290C1B7D-D71D-454D-85BB-12013167845D}" type="presParOf" srcId="{82CAB9D4-D4B9-7848-AD0C-CAB9CF64D965}" destId="{28FF0A4D-86FB-FC4B-8EDA-262B8C55AFAF}" srcOrd="0" destOrd="0" presId="urn:microsoft.com/office/officeart/2005/8/layout/hierarchy2"/>
    <dgm:cxn modelId="{27928ED3-5B29-DB41-9D33-635EFD7D4DFB}" type="presParOf" srcId="{82CAB9D4-D4B9-7848-AD0C-CAB9CF64D965}" destId="{6F9AE211-9C3F-674D-A9B9-AF6A37121AC3}" srcOrd="1" destOrd="0" presId="urn:microsoft.com/office/officeart/2005/8/layout/hierarchy2"/>
    <dgm:cxn modelId="{C7FB8F77-37E2-B847-BBAB-A64E58E404E5}" type="presParOf" srcId="{6F9AE211-9C3F-674D-A9B9-AF6A37121AC3}" destId="{E22C4F79-9A6A-CA4C-AE0E-07F2C41CFA18}" srcOrd="0" destOrd="0" presId="urn:microsoft.com/office/officeart/2005/8/layout/hierarchy2"/>
    <dgm:cxn modelId="{3F69C515-3394-F147-B12D-7CDC8CDE6B90}" type="presParOf" srcId="{E22C4F79-9A6A-CA4C-AE0E-07F2C41CFA18}" destId="{86F30E33-38F6-9D4D-BA7B-0098CD29880D}" srcOrd="0" destOrd="0" presId="urn:microsoft.com/office/officeart/2005/8/layout/hierarchy2"/>
    <dgm:cxn modelId="{323D2154-C5EB-DE4D-9EE3-6EDC3C8C487B}" type="presParOf" srcId="{6F9AE211-9C3F-674D-A9B9-AF6A37121AC3}" destId="{2276B8EB-23A1-DC42-8A32-1360113FE492}" srcOrd="1" destOrd="0" presId="urn:microsoft.com/office/officeart/2005/8/layout/hierarchy2"/>
    <dgm:cxn modelId="{6227F002-1A1C-1946-832A-0CD75BBFBCF7}" type="presParOf" srcId="{2276B8EB-23A1-DC42-8A32-1360113FE492}" destId="{72045221-6F8D-314B-ADF2-481B4CA0B128}" srcOrd="0" destOrd="0" presId="urn:microsoft.com/office/officeart/2005/8/layout/hierarchy2"/>
    <dgm:cxn modelId="{1DBBF834-2FC3-8344-ABB4-5BED542E3E68}" type="presParOf" srcId="{2276B8EB-23A1-DC42-8A32-1360113FE492}" destId="{F0120547-85D4-994E-AEA6-A088D7C83A9F}" srcOrd="1" destOrd="0" presId="urn:microsoft.com/office/officeart/2005/8/layout/hierarchy2"/>
    <dgm:cxn modelId="{EEDCD244-06EB-064C-A33E-9DA6CC4A91F3}" type="presParOf" srcId="{F0120547-85D4-994E-AEA6-A088D7C83A9F}" destId="{1A58B376-DCC3-5E42-B283-2A36AAC77A37}" srcOrd="0" destOrd="0" presId="urn:microsoft.com/office/officeart/2005/8/layout/hierarchy2"/>
    <dgm:cxn modelId="{D80B5BB6-3381-6B49-B0E3-6D90650CD624}" type="presParOf" srcId="{1A58B376-DCC3-5E42-B283-2A36AAC77A37}" destId="{C0764F66-8258-EB4D-9368-64C80FAF92C8}" srcOrd="0" destOrd="0" presId="urn:microsoft.com/office/officeart/2005/8/layout/hierarchy2"/>
    <dgm:cxn modelId="{06E1C47C-592D-4442-B8D3-6EDECCC30C39}" type="presParOf" srcId="{F0120547-85D4-994E-AEA6-A088D7C83A9F}" destId="{924CBB8C-B236-8E41-BC59-8B7DBD8A1351}" srcOrd="1" destOrd="0" presId="urn:microsoft.com/office/officeart/2005/8/layout/hierarchy2"/>
    <dgm:cxn modelId="{1575FFCD-A42D-2B4C-946F-6112AED6B611}" type="presParOf" srcId="{924CBB8C-B236-8E41-BC59-8B7DBD8A1351}" destId="{52E6EC57-F3B8-A342-9E82-4793B94254C7}" srcOrd="0" destOrd="0" presId="urn:microsoft.com/office/officeart/2005/8/layout/hierarchy2"/>
    <dgm:cxn modelId="{9B709E5B-FD3F-274B-8461-C5A86AF9531A}" type="presParOf" srcId="{924CBB8C-B236-8E41-BC59-8B7DBD8A1351}" destId="{715C7184-AE07-FB4F-B3E8-9D850F15B89B}" srcOrd="1" destOrd="0" presId="urn:microsoft.com/office/officeart/2005/8/layout/hierarchy2"/>
    <dgm:cxn modelId="{2EB24605-6F14-0944-9145-51D08A2C6C7C}" type="presParOf" srcId="{6F9AE211-9C3F-674D-A9B9-AF6A37121AC3}" destId="{9D8F6C01-D09D-6C4D-B1FB-26F2BFC79B32}" srcOrd="2" destOrd="0" presId="urn:microsoft.com/office/officeart/2005/8/layout/hierarchy2"/>
    <dgm:cxn modelId="{3B942C94-D301-B44E-8117-F0A7949422F3}" type="presParOf" srcId="{9D8F6C01-D09D-6C4D-B1FB-26F2BFC79B32}" destId="{AF74CAD6-59F9-684F-8D6B-67FEA97D7DE5}" srcOrd="0" destOrd="0" presId="urn:microsoft.com/office/officeart/2005/8/layout/hierarchy2"/>
    <dgm:cxn modelId="{6BE7A4E5-723A-CE41-9C18-084E32777D6E}" type="presParOf" srcId="{6F9AE211-9C3F-674D-A9B9-AF6A37121AC3}" destId="{1605F5A2-35DD-9142-BF4C-1D29B42635F4}" srcOrd="3" destOrd="0" presId="urn:microsoft.com/office/officeart/2005/8/layout/hierarchy2"/>
    <dgm:cxn modelId="{9572A9B6-686A-3B4E-B038-F47D7E053C7A}" type="presParOf" srcId="{1605F5A2-35DD-9142-BF4C-1D29B42635F4}" destId="{670F8980-347F-F249-ACB6-1FAD05B25190}" srcOrd="0" destOrd="0" presId="urn:microsoft.com/office/officeart/2005/8/layout/hierarchy2"/>
    <dgm:cxn modelId="{4D3BB782-3F24-9945-973E-28211B385D82}" type="presParOf" srcId="{1605F5A2-35DD-9142-BF4C-1D29B42635F4}" destId="{2724FA0F-7DE9-D64D-B2DF-1C41CB456B2B}" srcOrd="1" destOrd="0" presId="urn:microsoft.com/office/officeart/2005/8/layout/hierarchy2"/>
    <dgm:cxn modelId="{3C9112F1-6573-9344-A64B-A4AD43DE51AB}" type="presParOf" srcId="{2724FA0F-7DE9-D64D-B2DF-1C41CB456B2B}" destId="{9A05D45B-14FE-F647-97DD-619DC181834D}" srcOrd="0" destOrd="0" presId="urn:microsoft.com/office/officeart/2005/8/layout/hierarchy2"/>
    <dgm:cxn modelId="{12F54D4D-4268-D142-B891-4B43AC8F8834}" type="presParOf" srcId="{9A05D45B-14FE-F647-97DD-619DC181834D}" destId="{AF76A8FF-4924-074B-937D-EE529F519302}" srcOrd="0" destOrd="0" presId="urn:microsoft.com/office/officeart/2005/8/layout/hierarchy2"/>
    <dgm:cxn modelId="{3F89057D-8573-0542-9CBC-32523EDA405C}" type="presParOf" srcId="{2724FA0F-7DE9-D64D-B2DF-1C41CB456B2B}" destId="{AEF007B0-9098-2046-807F-607BC712D45D}" srcOrd="1" destOrd="0" presId="urn:microsoft.com/office/officeart/2005/8/layout/hierarchy2"/>
    <dgm:cxn modelId="{2D3EC547-D690-1F4E-95F3-34212F32FE80}" type="presParOf" srcId="{AEF007B0-9098-2046-807F-607BC712D45D}" destId="{2A26AA3A-64CD-9644-968F-10461BE38EC8}" srcOrd="0" destOrd="0" presId="urn:microsoft.com/office/officeart/2005/8/layout/hierarchy2"/>
    <dgm:cxn modelId="{6884E0DF-5C70-3340-B354-69B49309868C}" type="presParOf" srcId="{AEF007B0-9098-2046-807F-607BC712D45D}" destId="{257F1C25-05F8-FF4E-B4D0-8CBC3BE32B7D}" srcOrd="1" destOrd="0" presId="urn:microsoft.com/office/officeart/2005/8/layout/hierarchy2"/>
    <dgm:cxn modelId="{B42EE37E-66E8-4D35-BA0F-A9BDFE7B9ADA}" type="presParOf" srcId="{AA66ABAF-43FB-DC44-AC71-748515C10E40}" destId="{BDCA3B04-97D2-4A38-8412-352E09177F44}" srcOrd="4" destOrd="0" presId="urn:microsoft.com/office/officeart/2005/8/layout/hierarchy2"/>
    <dgm:cxn modelId="{0E6B2182-C892-4ADC-8830-DA01991BD8A2}" type="presParOf" srcId="{BDCA3B04-97D2-4A38-8412-352E09177F44}" destId="{1CC15D11-8D80-484D-B2EB-872D05B082A3}" srcOrd="0" destOrd="0" presId="urn:microsoft.com/office/officeart/2005/8/layout/hierarchy2"/>
    <dgm:cxn modelId="{354592D1-192F-4E36-965C-38E9ED45C3D4}" type="presParOf" srcId="{AA66ABAF-43FB-DC44-AC71-748515C10E40}" destId="{54887C3C-5B6D-4745-B924-AEFD8A3BEDB1}" srcOrd="5" destOrd="0" presId="urn:microsoft.com/office/officeart/2005/8/layout/hierarchy2"/>
    <dgm:cxn modelId="{2EE3F45E-948F-49DC-AF30-24025C849C0A}" type="presParOf" srcId="{54887C3C-5B6D-4745-B924-AEFD8A3BEDB1}" destId="{EAFA3A5B-AF18-4D8F-9915-D41EAA1277E7}" srcOrd="0" destOrd="0" presId="urn:microsoft.com/office/officeart/2005/8/layout/hierarchy2"/>
    <dgm:cxn modelId="{9A1DEA0C-B7D6-4459-9F4E-B0FA6C720023}" type="presParOf" srcId="{54887C3C-5B6D-4745-B924-AEFD8A3BEDB1}" destId="{A172BF79-3D9B-4BEF-A7FE-84004981606B}" srcOrd="1" destOrd="0" presId="urn:microsoft.com/office/officeart/2005/8/layout/hierarchy2"/>
    <dgm:cxn modelId="{04DF68EB-EE52-46B9-9C8E-4C8F14E1D82A}" type="presParOf" srcId="{A172BF79-3D9B-4BEF-A7FE-84004981606B}" destId="{E2570F67-1938-436C-BD0A-16131C06EDF2}" srcOrd="0" destOrd="0" presId="urn:microsoft.com/office/officeart/2005/8/layout/hierarchy2"/>
    <dgm:cxn modelId="{DBA41E9D-1D49-46ED-ADE2-E2F96475A5FF}" type="presParOf" srcId="{E2570F67-1938-436C-BD0A-16131C06EDF2}" destId="{4F3C26A0-7AB0-4D78-BEAA-55CF6D9DA8EE}" srcOrd="0" destOrd="0" presId="urn:microsoft.com/office/officeart/2005/8/layout/hierarchy2"/>
    <dgm:cxn modelId="{866F9BB2-8EEF-4EFD-B038-A6E0F3B3E502}" type="presParOf" srcId="{A172BF79-3D9B-4BEF-A7FE-84004981606B}" destId="{1B984AE7-C11B-46F5-A589-406DD2DEE7A2}" srcOrd="1" destOrd="0" presId="urn:microsoft.com/office/officeart/2005/8/layout/hierarchy2"/>
    <dgm:cxn modelId="{8B09B404-AEA2-45FA-936E-3134419BF491}" type="presParOf" srcId="{1B984AE7-C11B-46F5-A589-406DD2DEE7A2}" destId="{06F70705-A7BF-4B06-B66E-DF92E0DFCE22}" srcOrd="0" destOrd="0" presId="urn:microsoft.com/office/officeart/2005/8/layout/hierarchy2"/>
    <dgm:cxn modelId="{8E7B7F9B-CC58-4558-8C8B-6EBF148AE09F}" type="presParOf" srcId="{1B984AE7-C11B-46F5-A589-406DD2DEE7A2}" destId="{E8E1EC6D-5664-41E5-A159-B3EE62668118}" srcOrd="1" destOrd="0" presId="urn:microsoft.com/office/officeart/2005/8/layout/hierarchy2"/>
    <dgm:cxn modelId="{D4D099E9-CD12-478C-B649-14D6C4C8B0D3}" type="presParOf" srcId="{E8E1EC6D-5664-41E5-A159-B3EE62668118}" destId="{73B02651-38D9-4342-BFD1-EDFF06879E0D}" srcOrd="0" destOrd="0" presId="urn:microsoft.com/office/officeart/2005/8/layout/hierarchy2"/>
    <dgm:cxn modelId="{640D289F-9482-4EA0-8F52-A3A2CE07B82A}" type="presParOf" srcId="{73B02651-38D9-4342-BFD1-EDFF06879E0D}" destId="{49A0CE2A-5394-4EEC-8EC7-E21113DD83B7}" srcOrd="0" destOrd="0" presId="urn:microsoft.com/office/officeart/2005/8/layout/hierarchy2"/>
    <dgm:cxn modelId="{C089002A-C114-44A3-BC2D-F516531CC15B}" type="presParOf" srcId="{E8E1EC6D-5664-41E5-A159-B3EE62668118}" destId="{4ABD6482-DC9B-443D-B8C6-8293966852B5}" srcOrd="1" destOrd="0" presId="urn:microsoft.com/office/officeart/2005/8/layout/hierarchy2"/>
    <dgm:cxn modelId="{95C3D710-EA77-449E-BAB6-FE8E6EE47B2A}" type="presParOf" srcId="{4ABD6482-DC9B-443D-B8C6-8293966852B5}" destId="{5F3F0A1F-9DF2-41F9-A18B-317FBC9CE03E}" srcOrd="0" destOrd="0" presId="urn:microsoft.com/office/officeart/2005/8/layout/hierarchy2"/>
    <dgm:cxn modelId="{4B3C61B6-C2AB-4120-87FF-281639C22BA6}" type="presParOf" srcId="{4ABD6482-DC9B-443D-B8C6-8293966852B5}" destId="{2875D581-F2AD-4932-9936-13BB75DAB756}" srcOrd="1" destOrd="0" presId="urn:microsoft.com/office/officeart/2005/8/layout/hierarchy2"/>
    <dgm:cxn modelId="{8D993192-7640-4FD9-BB5B-FD788BCA9289}" type="presParOf" srcId="{2875D581-F2AD-4932-9936-13BB75DAB756}" destId="{A85B0A9B-4EE9-4C53-8DE0-E55F207E4C83}" srcOrd="0" destOrd="0" presId="urn:microsoft.com/office/officeart/2005/8/layout/hierarchy2"/>
    <dgm:cxn modelId="{4FC284FE-EA5F-4101-AE64-30173B5D4BFA}" type="presParOf" srcId="{A85B0A9B-4EE9-4C53-8DE0-E55F207E4C83}" destId="{1A91D7B0-A1E7-4ADC-83D4-E72116823DCA}" srcOrd="0" destOrd="0" presId="urn:microsoft.com/office/officeart/2005/8/layout/hierarchy2"/>
    <dgm:cxn modelId="{0D9CD835-25BB-42A8-BC0B-6D9CDE142243}" type="presParOf" srcId="{2875D581-F2AD-4932-9936-13BB75DAB756}" destId="{D7E5AE1C-32FD-4C7E-AFB5-48903521B465}" srcOrd="1" destOrd="0" presId="urn:microsoft.com/office/officeart/2005/8/layout/hierarchy2"/>
    <dgm:cxn modelId="{7C94AE49-BD8F-483D-B4E3-B15F271D5864}" type="presParOf" srcId="{D7E5AE1C-32FD-4C7E-AFB5-48903521B465}" destId="{2C76246F-14B1-47F4-B906-6226BD6BE1CA}" srcOrd="0" destOrd="0" presId="urn:microsoft.com/office/officeart/2005/8/layout/hierarchy2"/>
    <dgm:cxn modelId="{894F5A34-2C83-4439-A2E0-0CF034BD5EDD}" type="presParOf" srcId="{D7E5AE1C-32FD-4C7E-AFB5-48903521B465}" destId="{C3871D78-8B8D-4EE8-ACD8-5EF1044651B8}" srcOrd="1" destOrd="0" presId="urn:microsoft.com/office/officeart/2005/8/layout/hierarchy2"/>
    <dgm:cxn modelId="{05C04CD3-123D-47EC-81E4-9358900CC12E}" type="presParOf" srcId="{C3871D78-8B8D-4EE8-ACD8-5EF1044651B8}" destId="{48EDADDE-B931-4A47-9013-0317F0980A71}" srcOrd="0" destOrd="0" presId="urn:microsoft.com/office/officeart/2005/8/layout/hierarchy2"/>
    <dgm:cxn modelId="{1150DFB0-25FB-4EF5-9FDF-C4AF05DA57E3}" type="presParOf" srcId="{48EDADDE-B931-4A47-9013-0317F0980A71}" destId="{F6B097BF-7560-4480-AC05-B9FEF4D460AD}" srcOrd="0" destOrd="0" presId="urn:microsoft.com/office/officeart/2005/8/layout/hierarchy2"/>
    <dgm:cxn modelId="{4AF6CFFD-4752-4A2E-85E2-7B8CB1646B84}" type="presParOf" srcId="{C3871D78-8B8D-4EE8-ACD8-5EF1044651B8}" destId="{AD9D488E-D8EF-4A21-AC93-2E57BDBA7234}" srcOrd="1" destOrd="0" presId="urn:microsoft.com/office/officeart/2005/8/layout/hierarchy2"/>
    <dgm:cxn modelId="{4A32B31A-E30C-41F8-9527-FC9D220B769A}" type="presParOf" srcId="{AD9D488E-D8EF-4A21-AC93-2E57BDBA7234}" destId="{4F7D83A9-F29F-48EC-BF6E-8E5A3CBDCD55}" srcOrd="0" destOrd="0" presId="urn:microsoft.com/office/officeart/2005/8/layout/hierarchy2"/>
    <dgm:cxn modelId="{0F8FCF6A-27F3-49A5-ACF7-035E2D32BF41}" type="presParOf" srcId="{AD9D488E-D8EF-4A21-AC93-2E57BDBA7234}" destId="{D5E29CFD-A230-4616-AA2F-68309691C96D}" srcOrd="1" destOrd="0" presId="urn:microsoft.com/office/officeart/2005/8/layout/hierarchy2"/>
    <dgm:cxn modelId="{21786EB2-9E58-4D8C-AD1D-CDD1460BD234}" type="presParOf" srcId="{2875D581-F2AD-4932-9936-13BB75DAB756}" destId="{FBB59FBE-856D-4926-B5E5-EF61CAF31723}" srcOrd="2" destOrd="0" presId="urn:microsoft.com/office/officeart/2005/8/layout/hierarchy2"/>
    <dgm:cxn modelId="{33DD06FD-AD91-4BFE-9764-A2720955D2A1}" type="presParOf" srcId="{FBB59FBE-856D-4926-B5E5-EF61CAF31723}" destId="{7DEA6817-018C-4049-95A5-EC3EBE5C164D}" srcOrd="0" destOrd="0" presId="urn:microsoft.com/office/officeart/2005/8/layout/hierarchy2"/>
    <dgm:cxn modelId="{87E51E49-3ECE-4852-95B6-2820559268EF}" type="presParOf" srcId="{2875D581-F2AD-4932-9936-13BB75DAB756}" destId="{5B56075F-13DC-4023-8D0E-10FA396FA6A9}" srcOrd="3" destOrd="0" presId="urn:microsoft.com/office/officeart/2005/8/layout/hierarchy2"/>
    <dgm:cxn modelId="{4CC31359-EA2C-480F-A43A-1909DAA6D902}" type="presParOf" srcId="{5B56075F-13DC-4023-8D0E-10FA396FA6A9}" destId="{C3195150-C775-4580-A139-890F4C5DFFBD}" srcOrd="0" destOrd="0" presId="urn:microsoft.com/office/officeart/2005/8/layout/hierarchy2"/>
    <dgm:cxn modelId="{3135CB22-0F58-4E35-9B6B-2459B7994E27}" type="presParOf" srcId="{5B56075F-13DC-4023-8D0E-10FA396FA6A9}" destId="{BCD1D247-855A-464B-AA22-C1FD1874B3D9}" srcOrd="1" destOrd="0" presId="urn:microsoft.com/office/officeart/2005/8/layout/hierarchy2"/>
    <dgm:cxn modelId="{E21E1DF3-2567-40EE-8C70-49387EEE9EFD}" type="presParOf" srcId="{BCD1D247-855A-464B-AA22-C1FD1874B3D9}" destId="{AAEE611B-7469-4A71-B2E0-AC736267F90E}" srcOrd="0" destOrd="0" presId="urn:microsoft.com/office/officeart/2005/8/layout/hierarchy2"/>
    <dgm:cxn modelId="{EF13579F-4BE2-4E9B-B5B8-9A09E65E6941}" type="presParOf" srcId="{AAEE611B-7469-4A71-B2E0-AC736267F90E}" destId="{D1899423-2589-405E-A861-5B4C3B2DBC8B}" srcOrd="0" destOrd="0" presId="urn:microsoft.com/office/officeart/2005/8/layout/hierarchy2"/>
    <dgm:cxn modelId="{8302EA66-9D79-4EC2-9684-DC2D7C5F5600}" type="presParOf" srcId="{BCD1D247-855A-464B-AA22-C1FD1874B3D9}" destId="{5A72F3DC-CFBD-445B-AA26-BDCF75CD36A0}" srcOrd="1" destOrd="0" presId="urn:microsoft.com/office/officeart/2005/8/layout/hierarchy2"/>
    <dgm:cxn modelId="{2A562A64-865B-4754-8F66-4A32ED21A15C}" type="presParOf" srcId="{5A72F3DC-CFBD-445B-AA26-BDCF75CD36A0}" destId="{F766FAA0-FABB-4742-880E-4ADB29BDA7EE}" srcOrd="0" destOrd="0" presId="urn:microsoft.com/office/officeart/2005/8/layout/hierarchy2"/>
    <dgm:cxn modelId="{5BE61169-45AC-4F2C-A01E-F5CFC9C66079}" type="presParOf" srcId="{5A72F3DC-CFBD-445B-AA26-BDCF75CD36A0}" destId="{57AF0059-82E6-470E-9856-251E1F7CDD56}" srcOrd="1" destOrd="0" presId="urn:microsoft.com/office/officeart/2005/8/layout/hierarchy2"/>
    <dgm:cxn modelId="{DAF89B8A-B0A8-4543-B3FD-0F9121985051}" type="presParOf" srcId="{BCD1D247-855A-464B-AA22-C1FD1874B3D9}" destId="{525E2ED4-6E77-43B1-B472-B72CBED60518}" srcOrd="2" destOrd="0" presId="urn:microsoft.com/office/officeart/2005/8/layout/hierarchy2"/>
    <dgm:cxn modelId="{1A6E87B3-027F-4F47-9802-EE879429A413}" type="presParOf" srcId="{525E2ED4-6E77-43B1-B472-B72CBED60518}" destId="{3A5A4473-D3EF-48DE-BDD3-F42CA3CF22B7}" srcOrd="0" destOrd="0" presId="urn:microsoft.com/office/officeart/2005/8/layout/hierarchy2"/>
    <dgm:cxn modelId="{78F735CA-A54D-4015-BCC7-C96F69F9795D}" type="presParOf" srcId="{BCD1D247-855A-464B-AA22-C1FD1874B3D9}" destId="{71DF3271-8870-4BBB-8EB1-17E65194A221}" srcOrd="3" destOrd="0" presId="urn:microsoft.com/office/officeart/2005/8/layout/hierarchy2"/>
    <dgm:cxn modelId="{76DAD6A9-1019-4E14-AEDD-90CCC5DC0F9A}" type="presParOf" srcId="{71DF3271-8870-4BBB-8EB1-17E65194A221}" destId="{A931F427-DE4E-4BA6-A455-963EE8713590}" srcOrd="0" destOrd="0" presId="urn:microsoft.com/office/officeart/2005/8/layout/hierarchy2"/>
    <dgm:cxn modelId="{B88A0717-6924-413D-8449-6F7C63F009EF}" type="presParOf" srcId="{71DF3271-8870-4BBB-8EB1-17E65194A221}" destId="{35C26AB3-465A-4E5C-90E4-4B5B96ACB9CB}" srcOrd="1" destOrd="0" presId="urn:microsoft.com/office/officeart/2005/8/layout/hierarchy2"/>
    <dgm:cxn modelId="{3DCFDFEF-7F0D-4200-B5B1-A8147CB31FF4}" type="presParOf" srcId="{BCD1D247-855A-464B-AA22-C1FD1874B3D9}" destId="{008B65E8-67A0-441C-8DB6-06F48A618E61}" srcOrd="4" destOrd="0" presId="urn:microsoft.com/office/officeart/2005/8/layout/hierarchy2"/>
    <dgm:cxn modelId="{5D26A98E-9928-41DB-BAFA-5B869CB9A778}" type="presParOf" srcId="{008B65E8-67A0-441C-8DB6-06F48A618E61}" destId="{44BAFDA5-D39F-48AC-B4D8-BCE391E7AA3F}" srcOrd="0" destOrd="0" presId="urn:microsoft.com/office/officeart/2005/8/layout/hierarchy2"/>
    <dgm:cxn modelId="{FF6E6634-046D-4909-8A70-FAB673B4734B}" type="presParOf" srcId="{BCD1D247-855A-464B-AA22-C1FD1874B3D9}" destId="{040F11CC-E6F3-42A5-A44F-0B61E9A89D26}" srcOrd="5" destOrd="0" presId="urn:microsoft.com/office/officeart/2005/8/layout/hierarchy2"/>
    <dgm:cxn modelId="{BE23CBA6-D822-45F9-9F86-76354FB561C9}" type="presParOf" srcId="{040F11CC-E6F3-42A5-A44F-0B61E9A89D26}" destId="{E88FF4BD-408F-4DA4-9DAD-60BEE5B92FE0}" srcOrd="0" destOrd="0" presId="urn:microsoft.com/office/officeart/2005/8/layout/hierarchy2"/>
    <dgm:cxn modelId="{18E52C87-0CF2-499A-B03B-51D70133E131}" type="presParOf" srcId="{040F11CC-E6F3-42A5-A44F-0B61E9A89D26}" destId="{15DA31ED-0DA8-401A-9674-1E986E4BE3D3}" srcOrd="1" destOrd="0" presId="urn:microsoft.com/office/officeart/2005/8/layout/hierarchy2"/>
    <dgm:cxn modelId="{CF6F2A54-C0F9-4E07-B915-C8B61DDEC843}" type="presParOf" srcId="{A172BF79-3D9B-4BEF-A7FE-84004981606B}" destId="{73A8EA02-2E82-434E-BE57-A5F583E1981A}" srcOrd="2" destOrd="0" presId="urn:microsoft.com/office/officeart/2005/8/layout/hierarchy2"/>
    <dgm:cxn modelId="{5C0A233A-5AF3-42FD-99B8-08711BFFF137}" type="presParOf" srcId="{73A8EA02-2E82-434E-BE57-A5F583E1981A}" destId="{F02A20EA-C286-44B5-8348-B6E1260C0949}" srcOrd="0" destOrd="0" presId="urn:microsoft.com/office/officeart/2005/8/layout/hierarchy2"/>
    <dgm:cxn modelId="{5442DA4A-1CBD-46DF-87C5-5E9A0A209C12}" type="presParOf" srcId="{A172BF79-3D9B-4BEF-A7FE-84004981606B}" destId="{ACFE3A1D-26A2-4C66-9711-7B58C63119A5}" srcOrd="3" destOrd="0" presId="urn:microsoft.com/office/officeart/2005/8/layout/hierarchy2"/>
    <dgm:cxn modelId="{81D6F688-037E-4B3A-9303-D0E18CA1B66E}" type="presParOf" srcId="{ACFE3A1D-26A2-4C66-9711-7B58C63119A5}" destId="{D172E1A2-804B-487E-A7CF-6DCE98FF9089}" srcOrd="0" destOrd="0" presId="urn:microsoft.com/office/officeart/2005/8/layout/hierarchy2"/>
    <dgm:cxn modelId="{4BB5D834-6F49-419B-A42B-20FDEB41B577}" type="presParOf" srcId="{ACFE3A1D-26A2-4C66-9711-7B58C63119A5}" destId="{03B19C62-FAF3-4E54-8616-565ED2631426}" srcOrd="1" destOrd="0" presId="urn:microsoft.com/office/officeart/2005/8/layout/hierarchy2"/>
    <dgm:cxn modelId="{7240A4CF-91AD-412B-AFE8-FEC6C7605452}" type="presParOf" srcId="{03B19C62-FAF3-4E54-8616-565ED2631426}" destId="{D776B8BA-5339-4395-8A2E-1F5BDE372376}" srcOrd="0" destOrd="0" presId="urn:microsoft.com/office/officeart/2005/8/layout/hierarchy2"/>
    <dgm:cxn modelId="{46C3E41A-8876-4AC3-8679-075FD029B472}" type="presParOf" srcId="{D776B8BA-5339-4395-8A2E-1F5BDE372376}" destId="{B663979F-F334-4C3D-AB90-BF7CD8325826}" srcOrd="0" destOrd="0" presId="urn:microsoft.com/office/officeart/2005/8/layout/hierarchy2"/>
    <dgm:cxn modelId="{649EB3DC-3BCD-40D9-B3C6-4CADABD93BB2}" type="presParOf" srcId="{03B19C62-FAF3-4E54-8616-565ED2631426}" destId="{E52CCC93-AE45-4EA5-B6A8-C7004FB6495E}" srcOrd="1" destOrd="0" presId="urn:microsoft.com/office/officeart/2005/8/layout/hierarchy2"/>
    <dgm:cxn modelId="{B8DF1853-716F-4282-AA2F-2F6E584DDBCA}" type="presParOf" srcId="{E52CCC93-AE45-4EA5-B6A8-C7004FB6495E}" destId="{78711D77-D157-43AB-9ACD-EC685AEAE5A9}" srcOrd="0" destOrd="0" presId="urn:microsoft.com/office/officeart/2005/8/layout/hierarchy2"/>
    <dgm:cxn modelId="{7AC760F2-7394-417B-AE1F-990FF537FA6B}" type="presParOf" srcId="{E52CCC93-AE45-4EA5-B6A8-C7004FB6495E}" destId="{347954DB-8E62-4E02-A343-B238F3CB64DB}" srcOrd="1" destOrd="0" presId="urn:microsoft.com/office/officeart/2005/8/layout/hierarchy2"/>
    <dgm:cxn modelId="{161325C0-B12B-4661-BEE3-276F175AC861}" type="presParOf" srcId="{347954DB-8E62-4E02-A343-B238F3CB64DB}" destId="{F288CDF1-DAA9-487B-BC64-F6723947E7CE}" srcOrd="0" destOrd="0" presId="urn:microsoft.com/office/officeart/2005/8/layout/hierarchy2"/>
    <dgm:cxn modelId="{3178A181-631C-4C21-B2CB-FD53302A374D}" type="presParOf" srcId="{F288CDF1-DAA9-487B-BC64-F6723947E7CE}" destId="{F45C23F9-D0F7-47AD-9B1C-FD891614D934}" srcOrd="0" destOrd="0" presId="urn:microsoft.com/office/officeart/2005/8/layout/hierarchy2"/>
    <dgm:cxn modelId="{2B5854A8-E588-4AF8-8C39-6C2A7BF69346}" type="presParOf" srcId="{347954DB-8E62-4E02-A343-B238F3CB64DB}" destId="{69131839-F373-4673-81F3-5FE97796F89E}" srcOrd="1" destOrd="0" presId="urn:microsoft.com/office/officeart/2005/8/layout/hierarchy2"/>
    <dgm:cxn modelId="{F8EF28D1-429A-43E3-A863-2A8DB8DDA481}" type="presParOf" srcId="{69131839-F373-4673-81F3-5FE97796F89E}" destId="{59B38999-B72F-4AA8-B1FF-73CA61F06912}" srcOrd="0" destOrd="0" presId="urn:microsoft.com/office/officeart/2005/8/layout/hierarchy2"/>
    <dgm:cxn modelId="{63009A94-13BD-49E2-A7CC-12D6D75F3CA7}" type="presParOf" srcId="{69131839-F373-4673-81F3-5FE97796F89E}" destId="{5D08FC33-AC29-42BD-A000-0E5569454D87}" srcOrd="1" destOrd="0" presId="urn:microsoft.com/office/officeart/2005/8/layout/hierarchy2"/>
    <dgm:cxn modelId="{491FFDAE-1E0C-46A9-B3F1-E48611FB1D1A}" type="presParOf" srcId="{5D08FC33-AC29-42BD-A000-0E5569454D87}" destId="{A36875FF-1150-4B76-B665-09149CCBEF16}" srcOrd="0" destOrd="0" presId="urn:microsoft.com/office/officeart/2005/8/layout/hierarchy2"/>
    <dgm:cxn modelId="{0E102C7F-1BD9-4A1A-B7B6-0A4303638A6F}" type="presParOf" srcId="{A36875FF-1150-4B76-B665-09149CCBEF16}" destId="{C35937BA-DA61-43E9-9EC5-A7D09938F942}" srcOrd="0" destOrd="0" presId="urn:microsoft.com/office/officeart/2005/8/layout/hierarchy2"/>
    <dgm:cxn modelId="{E28FD608-EF0E-4B18-9E2E-5A58F6B6A329}" type="presParOf" srcId="{5D08FC33-AC29-42BD-A000-0E5569454D87}" destId="{B2D103A7-3303-4243-AA82-CCBA9F230421}" srcOrd="1" destOrd="0" presId="urn:microsoft.com/office/officeart/2005/8/layout/hierarchy2"/>
    <dgm:cxn modelId="{EE196A50-2885-4A39-B4FC-A9C79AB93A12}" type="presParOf" srcId="{B2D103A7-3303-4243-AA82-CCBA9F230421}" destId="{D9DC1FCB-8EB0-402F-830A-191D26BFE001}" srcOrd="0" destOrd="0" presId="urn:microsoft.com/office/officeart/2005/8/layout/hierarchy2"/>
    <dgm:cxn modelId="{CD7B718A-3972-4A51-B27C-98D203CBDA4B}" type="presParOf" srcId="{B2D103A7-3303-4243-AA82-CCBA9F230421}" destId="{CD86E172-B183-4C21-BEA2-93BCDC1B02C7}" srcOrd="1" destOrd="0" presId="urn:microsoft.com/office/officeart/2005/8/layout/hierarchy2"/>
    <dgm:cxn modelId="{6D3BA0B7-FC73-4F4F-87A1-951CBCFE2629}" type="presParOf" srcId="{5D08FC33-AC29-42BD-A000-0E5569454D87}" destId="{A9EC4853-597C-4ED2-8346-F316A81D847D}" srcOrd="2" destOrd="0" presId="urn:microsoft.com/office/officeart/2005/8/layout/hierarchy2"/>
    <dgm:cxn modelId="{E6F43A86-84CC-438A-896B-EE0853A50F7F}" type="presParOf" srcId="{A9EC4853-597C-4ED2-8346-F316A81D847D}" destId="{C1F93D3F-B7FD-4C07-B2A4-26055201259B}" srcOrd="0" destOrd="0" presId="urn:microsoft.com/office/officeart/2005/8/layout/hierarchy2"/>
    <dgm:cxn modelId="{FD495AF1-15BD-4BD2-9CF5-4DC72C500703}" type="presParOf" srcId="{5D08FC33-AC29-42BD-A000-0E5569454D87}" destId="{4D61279B-BBA8-472A-87BD-0741F0F76663}" srcOrd="3" destOrd="0" presId="urn:microsoft.com/office/officeart/2005/8/layout/hierarchy2"/>
    <dgm:cxn modelId="{A75752A8-E45E-48FA-8DA4-00E56DEB13E1}" type="presParOf" srcId="{4D61279B-BBA8-472A-87BD-0741F0F76663}" destId="{E0CF667D-9BC0-44B8-8017-1CF312B213CF}" srcOrd="0" destOrd="0" presId="urn:microsoft.com/office/officeart/2005/8/layout/hierarchy2"/>
    <dgm:cxn modelId="{373DA83D-D1C3-42C0-BBD4-57B3DB72E665}" type="presParOf" srcId="{4D61279B-BBA8-472A-87BD-0741F0F76663}" destId="{B2A8556B-BD4F-4F73-935A-AA691CD7E99B}" srcOrd="1" destOrd="0" presId="urn:microsoft.com/office/officeart/2005/8/layout/hierarchy2"/>
    <dgm:cxn modelId="{78D46FA0-322B-45C1-87CC-44D85E7A9B8B}" type="presParOf" srcId="{03B19C62-FAF3-4E54-8616-565ED2631426}" destId="{7350CB08-3D3D-4758-94D5-6961CB826F3C}" srcOrd="2" destOrd="0" presId="urn:microsoft.com/office/officeart/2005/8/layout/hierarchy2"/>
    <dgm:cxn modelId="{5BAC5207-440E-4B9E-88B4-4DBA6F01C731}" type="presParOf" srcId="{7350CB08-3D3D-4758-94D5-6961CB826F3C}" destId="{5297151D-1A8F-4EFA-8AB1-0DE65AB60E33}" srcOrd="0" destOrd="0" presId="urn:microsoft.com/office/officeart/2005/8/layout/hierarchy2"/>
    <dgm:cxn modelId="{6534B141-A87B-42CE-8D6A-3767CC6BB043}" type="presParOf" srcId="{03B19C62-FAF3-4E54-8616-565ED2631426}" destId="{EA37A92C-6B2A-4BCE-8D40-ED006F68FCA3}" srcOrd="3" destOrd="0" presId="urn:microsoft.com/office/officeart/2005/8/layout/hierarchy2"/>
    <dgm:cxn modelId="{37349A6B-BEFF-4FF0-9CA3-A8ED75AEEE32}" type="presParOf" srcId="{EA37A92C-6B2A-4BCE-8D40-ED006F68FCA3}" destId="{ED4D3BB1-3D71-40FC-B8B3-662C9C58CAF4}" srcOrd="0" destOrd="0" presId="urn:microsoft.com/office/officeart/2005/8/layout/hierarchy2"/>
    <dgm:cxn modelId="{8E209424-05BA-41E0-AC56-1756485B3759}" type="presParOf" srcId="{EA37A92C-6B2A-4BCE-8D40-ED006F68FCA3}" destId="{D7A0933D-4E06-4F11-9D8B-77B57E4DF4CB}" srcOrd="1" destOrd="0" presId="urn:microsoft.com/office/officeart/2005/8/layout/hierarchy2"/>
    <dgm:cxn modelId="{757F0465-504F-48B4-8C4F-1C5AE1EE087A}" type="presParOf" srcId="{D7A0933D-4E06-4F11-9D8B-77B57E4DF4CB}" destId="{6F0D91D3-15D2-45DD-9C35-596FEE061150}" srcOrd="0" destOrd="0" presId="urn:microsoft.com/office/officeart/2005/8/layout/hierarchy2"/>
    <dgm:cxn modelId="{522EE337-675C-478D-B920-C3567BCAB448}" type="presParOf" srcId="{6F0D91D3-15D2-45DD-9C35-596FEE061150}" destId="{63D89A1B-9104-4340-8A3D-4EF189473790}" srcOrd="0" destOrd="0" presId="urn:microsoft.com/office/officeart/2005/8/layout/hierarchy2"/>
    <dgm:cxn modelId="{C80ADDDB-D81D-404E-B7D6-DD131A1D1A67}" type="presParOf" srcId="{D7A0933D-4E06-4F11-9D8B-77B57E4DF4CB}" destId="{ECBBF8D8-7B07-48D0-9EEA-F5FB8CE7142E}" srcOrd="1" destOrd="0" presId="urn:microsoft.com/office/officeart/2005/8/layout/hierarchy2"/>
    <dgm:cxn modelId="{18FE2B77-772C-462A-85B9-1CFB2D8EC094}" type="presParOf" srcId="{ECBBF8D8-7B07-48D0-9EEA-F5FB8CE7142E}" destId="{7737A33C-5CF7-4CED-A75C-E11DDDF00C55}" srcOrd="0" destOrd="0" presId="urn:microsoft.com/office/officeart/2005/8/layout/hierarchy2"/>
    <dgm:cxn modelId="{BF91BEB8-C92F-4725-84F7-FD8A9CFD6D53}" type="presParOf" srcId="{ECBBF8D8-7B07-48D0-9EEA-F5FB8CE7142E}" destId="{95E767EC-A4EA-4756-BDD8-849CD0EA8BE5}" srcOrd="1" destOrd="0" presId="urn:microsoft.com/office/officeart/2005/8/layout/hierarchy2"/>
    <dgm:cxn modelId="{3748DE53-86D3-4EDD-B0CE-F1C45B56E341}" type="presParOf" srcId="{95E767EC-A4EA-4756-BDD8-849CD0EA8BE5}" destId="{DA259931-8258-441E-AC71-61E56DD235DE}" srcOrd="0" destOrd="0" presId="urn:microsoft.com/office/officeart/2005/8/layout/hierarchy2"/>
    <dgm:cxn modelId="{CA8079C6-7E64-4F0E-9D1F-BCAE3E3FA1BB}" type="presParOf" srcId="{DA259931-8258-441E-AC71-61E56DD235DE}" destId="{2F645C7E-E14C-4791-A8A2-DD35A6DA214E}" srcOrd="0" destOrd="0" presId="urn:microsoft.com/office/officeart/2005/8/layout/hierarchy2"/>
    <dgm:cxn modelId="{F31D1998-3D49-4170-8F19-715B2401684C}" type="presParOf" srcId="{95E767EC-A4EA-4756-BDD8-849CD0EA8BE5}" destId="{875A458A-7250-41B4-BF71-5A50A17EC010}" srcOrd="1" destOrd="0" presId="urn:microsoft.com/office/officeart/2005/8/layout/hierarchy2"/>
    <dgm:cxn modelId="{711E8477-AE3B-48F8-B70C-23805CBEBE63}" type="presParOf" srcId="{875A458A-7250-41B4-BF71-5A50A17EC010}" destId="{736F6D76-18D7-4A8E-B75F-58BE9C30418D}" srcOrd="0" destOrd="0" presId="urn:microsoft.com/office/officeart/2005/8/layout/hierarchy2"/>
    <dgm:cxn modelId="{DB5F5D2C-A931-492A-9754-16E8989C9D0B}" type="presParOf" srcId="{875A458A-7250-41B4-BF71-5A50A17EC010}" destId="{1E9148B6-D0D6-43C0-BF87-A6AE9A5B43C3}" srcOrd="1" destOrd="0" presId="urn:microsoft.com/office/officeart/2005/8/layout/hierarchy2"/>
    <dgm:cxn modelId="{F993AE36-415F-4887-A40B-CEADA88EF0F2}" type="presParOf" srcId="{95E767EC-A4EA-4756-BDD8-849CD0EA8BE5}" destId="{EB619618-D9A4-4537-B439-2A7056C8D824}" srcOrd="2" destOrd="0" presId="urn:microsoft.com/office/officeart/2005/8/layout/hierarchy2"/>
    <dgm:cxn modelId="{C4D73FB4-43AB-41B5-879D-8696DF7897DD}" type="presParOf" srcId="{EB619618-D9A4-4537-B439-2A7056C8D824}" destId="{DE2CA56F-7880-4B75-B693-19BA1F073628}" srcOrd="0" destOrd="0" presId="urn:microsoft.com/office/officeart/2005/8/layout/hierarchy2"/>
    <dgm:cxn modelId="{B38BC64D-C71F-468C-91E8-65E650DC1ACC}" type="presParOf" srcId="{95E767EC-A4EA-4756-BDD8-849CD0EA8BE5}" destId="{3AFF5696-D001-4540-80DE-E102A781C085}" srcOrd="3" destOrd="0" presId="urn:microsoft.com/office/officeart/2005/8/layout/hierarchy2"/>
    <dgm:cxn modelId="{28CFD0E9-2A25-4B1A-999A-4573C4E0C3E4}" type="presParOf" srcId="{3AFF5696-D001-4540-80DE-E102A781C085}" destId="{2FD5181C-F052-4CF3-8368-E913CAC516ED}" srcOrd="0" destOrd="0" presId="urn:microsoft.com/office/officeart/2005/8/layout/hierarchy2"/>
    <dgm:cxn modelId="{1B979754-3A94-4980-9445-AB0E4F988E46}" type="presParOf" srcId="{3AFF5696-D001-4540-80DE-E102A781C085}" destId="{61D2C2E6-A576-488B-955A-6750573B05E9}" srcOrd="1" destOrd="0" presId="urn:microsoft.com/office/officeart/2005/8/layout/hierarchy2"/>
    <dgm:cxn modelId="{A88E461F-3D19-4BA9-9A22-F1AFCEEB6937}" type="presParOf" srcId="{95E767EC-A4EA-4756-BDD8-849CD0EA8BE5}" destId="{29E19199-89F7-4ECC-86F1-E2978E62FBF9}" srcOrd="4" destOrd="0" presId="urn:microsoft.com/office/officeart/2005/8/layout/hierarchy2"/>
    <dgm:cxn modelId="{CFC1E836-E015-48DC-BC9D-1B70A4A856B0}" type="presParOf" srcId="{29E19199-89F7-4ECC-86F1-E2978E62FBF9}" destId="{2F5421EE-2083-479B-A881-BB4EB61C02DC}" srcOrd="0" destOrd="0" presId="urn:microsoft.com/office/officeart/2005/8/layout/hierarchy2"/>
    <dgm:cxn modelId="{7149B5B2-4409-494A-8CB4-A2CD31645F54}" type="presParOf" srcId="{95E767EC-A4EA-4756-BDD8-849CD0EA8BE5}" destId="{171F23C9-B52C-4DEC-B768-BAA56EEF0796}" srcOrd="5" destOrd="0" presId="urn:microsoft.com/office/officeart/2005/8/layout/hierarchy2"/>
    <dgm:cxn modelId="{39322564-0651-4F1F-A1A9-FA7F77099CC5}" type="presParOf" srcId="{171F23C9-B52C-4DEC-B768-BAA56EEF0796}" destId="{F70EEBBD-033A-44FD-A500-A5DFCA87723F}" srcOrd="0" destOrd="0" presId="urn:microsoft.com/office/officeart/2005/8/layout/hierarchy2"/>
    <dgm:cxn modelId="{2B7E49CB-5F7C-49E7-8964-3F6D4D4775A3}" type="presParOf" srcId="{171F23C9-B52C-4DEC-B768-BAA56EEF0796}" destId="{E3C43054-76FB-4DAC-AF85-63C387CDEA42}" srcOrd="1" destOrd="0" presId="urn:microsoft.com/office/officeart/2005/8/layout/hierarchy2"/>
    <dgm:cxn modelId="{5F947E54-C64A-4301-80C2-93539F1C8209}" type="presParOf" srcId="{03B19C62-FAF3-4E54-8616-565ED2631426}" destId="{C1F2F9F7-2350-4A78-9683-B97CA6AF6933}" srcOrd="4" destOrd="0" presId="urn:microsoft.com/office/officeart/2005/8/layout/hierarchy2"/>
    <dgm:cxn modelId="{A53D5FFB-94A5-4411-87D2-4720F82CCD3E}" type="presParOf" srcId="{C1F2F9F7-2350-4A78-9683-B97CA6AF6933}" destId="{D6354E0F-1EF6-492D-8900-FBF9A69C6A3D}" srcOrd="0" destOrd="0" presId="urn:microsoft.com/office/officeart/2005/8/layout/hierarchy2"/>
    <dgm:cxn modelId="{B4D3A920-EA48-4868-A284-9ED8E8DA7CD2}" type="presParOf" srcId="{03B19C62-FAF3-4E54-8616-565ED2631426}" destId="{0FB4F9F2-21EE-4CE3-94AC-3077E9915D52}" srcOrd="5" destOrd="0" presId="urn:microsoft.com/office/officeart/2005/8/layout/hierarchy2"/>
    <dgm:cxn modelId="{E57D80ED-86C1-4403-B3B6-91E0CFDDF28C}" type="presParOf" srcId="{0FB4F9F2-21EE-4CE3-94AC-3077E9915D52}" destId="{C8BF5025-05D3-4F3E-93D1-64429F0798C8}" srcOrd="0" destOrd="0" presId="urn:microsoft.com/office/officeart/2005/8/layout/hierarchy2"/>
    <dgm:cxn modelId="{DDAB43A7-29B5-4A1E-B5B3-21B3349F7628}" type="presParOf" srcId="{0FB4F9F2-21EE-4CE3-94AC-3077E9915D52}" destId="{32E9C596-73F8-4F2C-99E0-3B2267AF3A56}" srcOrd="1" destOrd="0" presId="urn:microsoft.com/office/officeart/2005/8/layout/hierarchy2"/>
    <dgm:cxn modelId="{E7CED97A-D9ED-406D-A365-B81F0755939F}" type="presParOf" srcId="{32E9C596-73F8-4F2C-99E0-3B2267AF3A56}" destId="{3FBE8726-FC46-45A9-B1D9-21A8BA742358}" srcOrd="0" destOrd="0" presId="urn:microsoft.com/office/officeart/2005/8/layout/hierarchy2"/>
    <dgm:cxn modelId="{440CEC4D-F9D7-407F-B31D-5E73BB9D8AB6}" type="presParOf" srcId="{3FBE8726-FC46-45A9-B1D9-21A8BA742358}" destId="{FD35351C-E858-41FB-A9E7-727E20AA4E88}" srcOrd="0" destOrd="0" presId="urn:microsoft.com/office/officeart/2005/8/layout/hierarchy2"/>
    <dgm:cxn modelId="{3E97D33A-2FA9-4B93-BB9D-671603319D6A}" type="presParOf" srcId="{32E9C596-73F8-4F2C-99E0-3B2267AF3A56}" destId="{76725CF0-FECA-4997-B7D2-93B6623CEED6}" srcOrd="1" destOrd="0" presId="urn:microsoft.com/office/officeart/2005/8/layout/hierarchy2"/>
    <dgm:cxn modelId="{0C7927E4-0F25-4C60-8A0E-2F1B7019A4D0}" type="presParOf" srcId="{76725CF0-FECA-4997-B7D2-93B6623CEED6}" destId="{12CAEF3A-0D2A-4C1F-BCC3-92C61A19412C}" srcOrd="0" destOrd="0" presId="urn:microsoft.com/office/officeart/2005/8/layout/hierarchy2"/>
    <dgm:cxn modelId="{B18DF807-12BB-46CE-8412-817E846B7388}" type="presParOf" srcId="{76725CF0-FECA-4997-B7D2-93B6623CEED6}" destId="{35939B83-D406-4285-AA45-D87B1084B4B5}" srcOrd="1" destOrd="0" presId="urn:microsoft.com/office/officeart/2005/8/layout/hierarchy2"/>
    <dgm:cxn modelId="{71B09EC7-85D2-4746-95EA-A67DB7DBA1CD}" type="presParOf" srcId="{35939B83-D406-4285-AA45-D87B1084B4B5}" destId="{DB0E09CE-3C61-471B-A65D-7433508A32CF}" srcOrd="0" destOrd="0" presId="urn:microsoft.com/office/officeart/2005/8/layout/hierarchy2"/>
    <dgm:cxn modelId="{9C242F6D-6386-449E-AA7C-6E8744D5F2EE}" type="presParOf" srcId="{DB0E09CE-3C61-471B-A65D-7433508A32CF}" destId="{726AB0AE-8BEA-4DEE-90D9-815E8599E0E0}" srcOrd="0" destOrd="0" presId="urn:microsoft.com/office/officeart/2005/8/layout/hierarchy2"/>
    <dgm:cxn modelId="{49B9E41E-38EF-47F0-A693-BA63972ED24F}" type="presParOf" srcId="{35939B83-D406-4285-AA45-D87B1084B4B5}" destId="{9E599C9E-2274-4058-AF5A-DC909E255698}" srcOrd="1" destOrd="0" presId="urn:microsoft.com/office/officeart/2005/8/layout/hierarchy2"/>
    <dgm:cxn modelId="{B0397FD3-43FF-4BFE-97C0-B5F4DB44109E}" type="presParOf" srcId="{9E599C9E-2274-4058-AF5A-DC909E255698}" destId="{05B63F96-C2F9-46AD-B32A-095F48841FD5}" srcOrd="0" destOrd="0" presId="urn:microsoft.com/office/officeart/2005/8/layout/hierarchy2"/>
    <dgm:cxn modelId="{F83C37C0-0EED-433E-AE7E-082A62F64637}" type="presParOf" srcId="{9E599C9E-2274-4058-AF5A-DC909E255698}" destId="{AA4EA216-4BAD-4E9C-A33E-6D6CC440F739}" srcOrd="1" destOrd="0" presId="urn:microsoft.com/office/officeart/2005/8/layout/hierarchy2"/>
    <dgm:cxn modelId="{923F76A6-E69F-4557-AB41-58EC1500557D}" type="presParOf" srcId="{35939B83-D406-4285-AA45-D87B1084B4B5}" destId="{808CBB74-C017-4EBF-9171-69E469A2851B}" srcOrd="2" destOrd="0" presId="urn:microsoft.com/office/officeart/2005/8/layout/hierarchy2"/>
    <dgm:cxn modelId="{5C798B5E-3C01-4DF8-9949-31A337DB9327}" type="presParOf" srcId="{808CBB74-C017-4EBF-9171-69E469A2851B}" destId="{AAA01E86-3D5C-46DD-90AC-49B6071BFE42}" srcOrd="0" destOrd="0" presId="urn:microsoft.com/office/officeart/2005/8/layout/hierarchy2"/>
    <dgm:cxn modelId="{54C47879-7EF0-4ABF-B4F1-4FEC927E327C}" type="presParOf" srcId="{35939B83-D406-4285-AA45-D87B1084B4B5}" destId="{59BF3BC7-3BA8-49DF-A724-C73C34AFCA10}" srcOrd="3" destOrd="0" presId="urn:microsoft.com/office/officeart/2005/8/layout/hierarchy2"/>
    <dgm:cxn modelId="{42AA2241-5A20-45FF-8BA7-8FC129C02871}" type="presParOf" srcId="{59BF3BC7-3BA8-49DF-A724-C73C34AFCA10}" destId="{DC2D4413-A6C0-41B4-9FAA-80E2EC70BACC}" srcOrd="0" destOrd="0" presId="urn:microsoft.com/office/officeart/2005/8/layout/hierarchy2"/>
    <dgm:cxn modelId="{24AE0C6E-4579-4C62-BA04-29A688E96B6A}" type="presParOf" srcId="{59BF3BC7-3BA8-49DF-A724-C73C34AFCA10}" destId="{D6AC5133-8C40-435E-A385-66DEBE9C9FA7}" srcOrd="1" destOrd="0" presId="urn:microsoft.com/office/officeart/2005/8/layout/hierarchy2"/>
    <dgm:cxn modelId="{13ED80EF-E0DC-4431-9F1A-F72B6454CCF3}" type="presParOf" srcId="{35939B83-D406-4285-AA45-D87B1084B4B5}" destId="{CFE61D0B-E85E-492A-A422-D9E6962F8B03}" srcOrd="4" destOrd="0" presId="urn:microsoft.com/office/officeart/2005/8/layout/hierarchy2"/>
    <dgm:cxn modelId="{7E47CDF9-B382-4C41-938E-EFF211E73120}" type="presParOf" srcId="{CFE61D0B-E85E-492A-A422-D9E6962F8B03}" destId="{F575512D-7104-4C49-9408-57587265C50C}" srcOrd="0" destOrd="0" presId="urn:microsoft.com/office/officeart/2005/8/layout/hierarchy2"/>
    <dgm:cxn modelId="{340A155C-7DB6-42B9-8D00-0DE1E20A94B2}" type="presParOf" srcId="{35939B83-D406-4285-AA45-D87B1084B4B5}" destId="{EB117397-CD83-45BF-AF8A-43789A415408}" srcOrd="5" destOrd="0" presId="urn:microsoft.com/office/officeart/2005/8/layout/hierarchy2"/>
    <dgm:cxn modelId="{8C4131DF-916E-4C6B-AFBB-AE52285B6ED9}" type="presParOf" srcId="{EB117397-CD83-45BF-AF8A-43789A415408}" destId="{8B43287D-C3CA-49E6-9582-306E832A726F}" srcOrd="0" destOrd="0" presId="urn:microsoft.com/office/officeart/2005/8/layout/hierarchy2"/>
    <dgm:cxn modelId="{D6C853CF-5F07-4CAF-8073-7326E2D16735}" type="presParOf" srcId="{EB117397-CD83-45BF-AF8A-43789A415408}" destId="{D55DDF10-0006-464C-B4F4-FE86AE8B6E41}" srcOrd="1" destOrd="0" presId="urn:microsoft.com/office/officeart/2005/8/layout/hierarchy2"/>
    <dgm:cxn modelId="{B19C8588-6A70-41C3-8CAC-AA5709858E9F}" type="presParOf" srcId="{32E9C596-73F8-4F2C-99E0-3B2267AF3A56}" destId="{5012EC3C-5499-42DA-BF7A-A7B880B72B87}" srcOrd="2" destOrd="0" presId="urn:microsoft.com/office/officeart/2005/8/layout/hierarchy2"/>
    <dgm:cxn modelId="{E4425C4B-D353-4B9F-86B7-7AFD2D8061EC}" type="presParOf" srcId="{5012EC3C-5499-42DA-BF7A-A7B880B72B87}" destId="{67721D87-95C0-4F47-8BAB-3AF62CFD31BD}" srcOrd="0" destOrd="0" presId="urn:microsoft.com/office/officeart/2005/8/layout/hierarchy2"/>
    <dgm:cxn modelId="{8005B429-CE40-455E-AA11-E14429EECA5C}" type="presParOf" srcId="{32E9C596-73F8-4F2C-99E0-3B2267AF3A56}" destId="{A72F641E-6CEF-49BD-BD16-B169FF57153E}" srcOrd="3" destOrd="0" presId="urn:microsoft.com/office/officeart/2005/8/layout/hierarchy2"/>
    <dgm:cxn modelId="{F06670BB-52F1-4D62-AFC9-63693FC40A4A}" type="presParOf" srcId="{A72F641E-6CEF-49BD-BD16-B169FF57153E}" destId="{4670799C-6A4E-4B12-A954-22F4C81963E4}" srcOrd="0" destOrd="0" presId="urn:microsoft.com/office/officeart/2005/8/layout/hierarchy2"/>
    <dgm:cxn modelId="{3F78AD82-6E42-4165-9DE5-A885E6433DBF}" type="presParOf" srcId="{A72F641E-6CEF-49BD-BD16-B169FF57153E}" destId="{9459EADD-57F5-468F-9D91-9555DBBFD169}" srcOrd="1" destOrd="0" presId="urn:microsoft.com/office/officeart/2005/8/layout/hierarchy2"/>
    <dgm:cxn modelId="{962B686E-4B0D-4F6A-AE4A-68BBEA4BAEAB}" type="presParOf" srcId="{9459EADD-57F5-468F-9D91-9555DBBFD169}" destId="{58F17BD9-31AF-41B4-9092-483A6306E680}" srcOrd="0" destOrd="0" presId="urn:microsoft.com/office/officeart/2005/8/layout/hierarchy2"/>
    <dgm:cxn modelId="{3AD24FBA-00F4-4496-BCF0-2EB8FAF1FAD6}" type="presParOf" srcId="{58F17BD9-31AF-41B4-9092-483A6306E680}" destId="{930E4B3B-757B-4F1C-8DFA-BAFA0CE2648D}" srcOrd="0" destOrd="0" presId="urn:microsoft.com/office/officeart/2005/8/layout/hierarchy2"/>
    <dgm:cxn modelId="{E8B6F9E6-3220-4E11-9287-EC28B511CDDD}" type="presParOf" srcId="{9459EADD-57F5-468F-9D91-9555DBBFD169}" destId="{3FBFA3B2-63F6-45D4-8B0F-D5E4D62F173A}" srcOrd="1" destOrd="0" presId="urn:microsoft.com/office/officeart/2005/8/layout/hierarchy2"/>
    <dgm:cxn modelId="{F51B4843-23CB-4CC7-8F0A-708D2320AF6C}" type="presParOf" srcId="{3FBFA3B2-63F6-45D4-8B0F-D5E4D62F173A}" destId="{A128CD01-4734-4D34-86A3-B77CF7D7DBE4}" srcOrd="0" destOrd="0" presId="urn:microsoft.com/office/officeart/2005/8/layout/hierarchy2"/>
    <dgm:cxn modelId="{D3AB846E-7472-4EFE-AFEC-4F44A1EBCFF9}" type="presParOf" srcId="{3FBFA3B2-63F6-45D4-8B0F-D5E4D62F173A}" destId="{47C6BC8E-9465-4672-85A8-2A1250180379}" srcOrd="1" destOrd="0" presId="urn:microsoft.com/office/officeart/2005/8/layout/hierarchy2"/>
    <dgm:cxn modelId="{838FE3AA-7DD9-421A-BA16-E382A936B17A}" type="presParOf" srcId="{9459EADD-57F5-468F-9D91-9555DBBFD169}" destId="{3996C427-88D2-4545-A545-A4B48E565AA6}" srcOrd="2" destOrd="0" presId="urn:microsoft.com/office/officeart/2005/8/layout/hierarchy2"/>
    <dgm:cxn modelId="{02303509-D883-48C0-948E-1A9D318BFDD8}" type="presParOf" srcId="{3996C427-88D2-4545-A545-A4B48E565AA6}" destId="{EF273EF6-51E5-456F-B382-C11EC4A63F6C}" srcOrd="0" destOrd="0" presId="urn:microsoft.com/office/officeart/2005/8/layout/hierarchy2"/>
    <dgm:cxn modelId="{02F77701-711E-4551-9F3A-DFF5B1C259FB}" type="presParOf" srcId="{9459EADD-57F5-468F-9D91-9555DBBFD169}" destId="{DFE35B8C-BD30-4863-9ED5-3CAEEDD57A4A}" srcOrd="3" destOrd="0" presId="urn:microsoft.com/office/officeart/2005/8/layout/hierarchy2"/>
    <dgm:cxn modelId="{CE8E4E81-F77B-4831-9404-5AB44A750A6C}" type="presParOf" srcId="{DFE35B8C-BD30-4863-9ED5-3CAEEDD57A4A}" destId="{06C9586A-36F9-4D3C-AD3A-43A66E093F50}" srcOrd="0" destOrd="0" presId="urn:microsoft.com/office/officeart/2005/8/layout/hierarchy2"/>
    <dgm:cxn modelId="{C2CAEF6B-41CA-4E0B-B9DF-10478C8B194B}" type="presParOf" srcId="{DFE35B8C-BD30-4863-9ED5-3CAEEDD57A4A}" destId="{73A1517F-0259-4663-8829-BAEA9F9A7E6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12BA6C-186E-8645-ABDF-859B8EE372E0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4E293307-D810-A84F-8FA4-3C533ECF055D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Inner Setting [16]</a:t>
          </a:r>
          <a:endParaRPr lang="en-US" noProof="0" dirty="0"/>
        </a:p>
      </dgm:t>
    </dgm:pt>
    <dgm:pt modelId="{683EFF21-8B28-6944-ADBC-86B4E07147EA}" type="parTrans" cxnId="{6BCEDE9C-48C4-3B44-9812-8CA9EBDB785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F844D3E-BA2F-1241-A9F3-8BE2C7478031}" type="sibTrans" cxnId="{6BCEDE9C-48C4-3B44-9812-8CA9EBDB785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6C32B26-5632-6D4F-9750-D869AD8ADAA2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E. readiness for implementation [7]</a:t>
          </a:r>
          <a:endParaRPr lang="en-US" noProof="0" dirty="0"/>
        </a:p>
      </dgm:t>
    </dgm:pt>
    <dgm:pt modelId="{64506F88-3101-ED45-BA04-2FA924973E0B}" type="parTrans" cxnId="{09EBEF9A-D5A1-5449-AF67-48EE148A8F4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25A4ECCA-F329-6444-B378-C399E85982B5}" type="sibTrans" cxnId="{09EBEF9A-D5A1-5449-AF67-48EE148A8F4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B7B7B7C-14F8-9B49-A843-E1B3F6725024}">
      <dgm:prSet phldrT="[Text]" custT="1"/>
      <dgm:spPr bwMode="auto">
        <a:noFill/>
        <a:ln>
          <a:solidFill>
            <a:schemeClr val="tx1"/>
          </a:solidFill>
          <a:round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1. leadership engagement [4]</a:t>
          </a:r>
          <a:endParaRPr lang="en-US" noProof="0" dirty="0"/>
        </a:p>
      </dgm:t>
    </dgm:pt>
    <dgm:pt modelId="{1C54C58D-0D76-544E-BD2B-A150E4D0D911}" type="parTrans" cxnId="{29A202D3-F18A-7A4A-815A-24D1B5B3888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1C64C95B-A9A8-A942-B10F-5AC626EDC0B8}" type="sibTrans" cxnId="{29A202D3-F18A-7A4A-815A-24D1B5B3888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577B421-EB2C-D44A-9FFB-06E2FFFB835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AF1157AD-F4BC-D344-8B96-7686A49F44F5}" type="parTrans" cxnId="{0F6E3E94-A7A3-7F47-AC81-B961A6E909B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6F8A1980-A364-1547-B50F-94AB5D3923F9}" type="sibTrans" cxnId="{0F6E3E94-A7A3-7F47-AC81-B961A6E909B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10748AB-28DC-874C-A6AC-6685884F0A5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636E8BFD-A6E5-1449-B7D5-978A76E7467D}" type="parTrans" cxnId="{62D94AFA-CC47-0343-A7C1-8103722A51F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620EB092-10A6-934E-A6E9-96BCFB3100B9}" type="sibTrans" cxnId="{62D94AFA-CC47-0343-A7C1-8103722A51F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6685063-8660-F44A-89D6-198696A34D7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principle support (53, 63)</a:t>
          </a:r>
          <a:endParaRPr lang="en-US" noProof="0" dirty="0"/>
        </a:p>
      </dgm:t>
    </dgm:pt>
    <dgm:pt modelId="{365B82E5-B89A-3648-B3FA-7BAD803F3156}" type="parTrans" cxnId="{C625125A-1458-EF49-A9EA-9659D106CED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C6012AC7-3129-324C-8B25-78FD0025223C}" type="sibTrans" cxnId="{C625125A-1458-EF49-A9EA-9659D106CED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14B8FFE-D4A8-3448-B4ED-6D26EEED4B8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Principal protects staff and does not oblige intervention implementation (54)</a:t>
          </a:r>
          <a:endParaRPr lang="en-US" noProof="0" dirty="0"/>
        </a:p>
      </dgm:t>
    </dgm:pt>
    <dgm:pt modelId="{7D5A86D8-A5A7-C94D-A55A-EE79D1506ECB}" type="parTrans" cxnId="{F6980AB9-CAA6-9744-B039-DDE48E37FE7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16428653-ECB3-5547-A145-C0E9AE078B95}" type="sibTrans" cxnId="{F6980AB9-CAA6-9744-B039-DDE48E37FE7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5505D65-A59A-A24B-99B7-367C0715D33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Principal support (53, 65)</a:t>
          </a:r>
          <a:endParaRPr lang="en-US" noProof="0" dirty="0"/>
        </a:p>
      </dgm:t>
    </dgm:pt>
    <dgm:pt modelId="{2DE23726-B278-2449-9FDC-DD306F3CE15B}" type="parTrans" cxnId="{61D3D00B-7180-E341-BB2C-756FCECB2E1F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>
            <a:solidFill>
              <a:schemeClr val="tx1"/>
            </a:solidFill>
          </a:endParaRPr>
        </a:p>
      </dgm:t>
    </dgm:pt>
    <dgm:pt modelId="{B21497EB-83B8-3D4A-B4ED-5DEC59FDB7F4}" type="sibTrans" cxnId="{61D3D00B-7180-E341-BB2C-756FCECB2E1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4A4F126-0EEB-894C-A656-CCE15AFD602B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D. Implementation [13]</a:t>
          </a:r>
          <a:endParaRPr lang="en-US" sz="900" noProof="0" dirty="0">
            <a:solidFill>
              <a:schemeClr val="tx1"/>
            </a:solidFill>
          </a:endParaRPr>
        </a:p>
      </dgm:t>
    </dgm:pt>
    <dgm:pt modelId="{2ABF143D-A9A4-FF4F-8B1C-9B3548B67E80}" type="parTrans" cxnId="{B15584B5-B11F-504A-B739-B055BE4BB3B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A0D6654-D8C0-2447-9FC6-50C8A06E759D}" type="sibTrans" cxnId="{B15584B5-B11F-504A-B739-B055BE4BB3B9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0F709B0-A2CA-4B9C-9A2F-BE70BED24B1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3. Relative priority [3]</a:t>
          </a:r>
          <a:endParaRPr lang="en-US" noProof="0" dirty="0"/>
        </a:p>
      </dgm:t>
    </dgm:pt>
    <dgm:pt modelId="{874CFDF8-0B50-4D61-A7E5-9FD281682EB6}" type="parTrans" cxnId="{EE4BD598-1685-48F7-8FF8-B29268F5E600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A7D30E1B-C773-46E9-8CB8-E9E60E991281}" type="sibTrans" cxnId="{EE4BD598-1685-48F7-8FF8-B29268F5E600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E3E31A1-AEBE-4158-82FF-C3901605192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4A40DFD1-C48E-408D-90D7-138CD868C838}" type="parTrans" cxnId="{1C5CF223-CC5D-4A1B-944F-BFED224C2D3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6119136-22B5-4651-BFBF-2F81FCA608CA}" type="sibTrans" cxnId="{1C5CF223-CC5D-4A1B-944F-BFED224C2D3B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5B24D67-8A08-4F48-8263-AEB85D06BCC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Standardized tests, daily practice or other higher priorities (51, 53, 63)</a:t>
          </a:r>
          <a:endParaRPr lang="en-US" noProof="0" dirty="0"/>
        </a:p>
      </dgm:t>
    </dgm:pt>
    <dgm:pt modelId="{FCCAED01-B817-490F-A084-5EA45B04ED04}" type="parTrans" cxnId="{47200EAE-D802-44C6-99E2-60739FD52F0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87351C1E-2519-4647-94F4-C09E6767AD86}" type="sibTrans" cxnId="{47200EAE-D802-44C6-99E2-60739FD52F0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532ECFDD-0463-44D0-A39E-B0011C30BE8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[1]</a:t>
          </a:r>
          <a:endParaRPr lang="en-US" noProof="0" dirty="0"/>
        </a:p>
      </dgm:t>
    </dgm:pt>
    <dgm:pt modelId="{4A2855C8-FA3B-472C-9821-62ACEF676149}" type="parTrans" cxnId="{E44475F4-6E57-4928-BFDF-8C06AE5596E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C337FF72-AFC5-4788-B290-33E0AF0ECB12}" type="sibTrans" cxnId="{E44475F4-6E57-4928-BFDF-8C06AE5596E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B74D582-B4EE-4C7E-A6A7-253EE8EE187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Appropriate for students and teachers priorities (53)</a:t>
          </a:r>
          <a:endParaRPr lang="en-US" noProof="0" dirty="0"/>
        </a:p>
      </dgm:t>
    </dgm:pt>
    <dgm:pt modelId="{C3CEB13F-A123-42D0-BD6E-066DC3C7D408}" type="parTrans" cxnId="{EA2ABF17-B4D9-4B2E-A510-2712F15911A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2FF45DDD-BD9A-46BC-B66B-AEE7247820AB}" type="sibTrans" cxnId="{EA2ABF17-B4D9-4B2E-A510-2712F15911A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1179A53-7DF1-43E9-B5D7-44DCBC9ED099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2. Available resources [11]</a:t>
          </a:r>
          <a:endParaRPr lang="en-US" sz="900" noProof="0" dirty="0">
            <a:solidFill>
              <a:schemeClr val="tx1"/>
            </a:solidFill>
          </a:endParaRPr>
        </a:p>
      </dgm:t>
    </dgm:pt>
    <dgm:pt modelId="{08467DEC-4518-4C07-B864-8F4C52A9BC64}" type="parTrans" cxnId="{4AEF2AF5-86C5-4FF0-8238-CC482D21ABE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27E4979-E189-4320-A96D-8E40E249D264}" type="sibTrans" cxnId="{4AEF2AF5-86C5-4FF0-8238-CC482D21ABEB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7196920-C575-4564-8C40-AA7C6999F5D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Money [3]</a:t>
          </a:r>
          <a:endParaRPr lang="en-US" noProof="0" dirty="0"/>
        </a:p>
      </dgm:t>
    </dgm:pt>
    <dgm:pt modelId="{9E0319C1-A0B2-46F7-9FB6-D2FF170DEA57}" type="parTrans" cxnId="{4704E4CB-05A1-4FCB-B40A-BB5B441F5A6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0FAEFDB6-2B77-46E1-83C6-B6899925D9F7}" type="sibTrans" cxnId="{4704E4CB-05A1-4FCB-B40A-BB5B441F5A6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17ABB70F-B5EB-4411-B5B5-57663FF8CDD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697C516F-8192-407F-BB09-DD94DE835BA0}" type="parTrans" cxnId="{A7CD01AB-EDD5-463F-9C5B-99BD4F3E1701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76A17BC-C57C-4988-AC97-F626ADDFEC5A}" type="sibTrans" cxnId="{A7CD01AB-EDD5-463F-9C5B-99BD4F3E1701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2327D58-2C1F-4E13-AE9F-0256C554DE5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Inadequate resources (e.g. printing) (53, 61)</a:t>
          </a:r>
          <a:endParaRPr lang="en-US" noProof="0" dirty="0"/>
        </a:p>
      </dgm:t>
    </dgm:pt>
    <dgm:pt modelId="{B30D4D53-6AC1-4A51-9047-1F6C02E30EC6}" type="parTrans" cxnId="{7873AD80-AA8B-4B56-9653-3E5909BE0E50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B4774C5-9E9F-4895-9792-CD4BA3DF0833}" type="sibTrans" cxnId="{7873AD80-AA8B-4B56-9653-3E5909BE0E50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3510CFA-BCA6-4418-8B0A-1024F8DC2FD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F56149BE-8BE2-42BB-AF94-C4C6C621075E}" type="parTrans" cxnId="{F19BA67C-159E-4C95-91DE-607950BAFF07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C48270B-CB74-45B1-A984-81CF8CB3AC75}" type="sibTrans" cxnId="{F19BA67C-159E-4C95-91DE-607950BAFF07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8E5B85B6-2B98-4955-9578-A01EB2790F7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Availabilityof resources (53, 54, 61)</a:t>
          </a:r>
          <a:endParaRPr lang="en-US" noProof="0" dirty="0"/>
        </a:p>
      </dgm:t>
    </dgm:pt>
    <dgm:pt modelId="{502A108B-44AF-4C4F-8C48-7EC1B1A81261}" type="parTrans" cxnId="{F05BB691-D7E3-4C0C-9FA2-C03582F934E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CEAF8A25-70D2-42FB-AFFC-810950E2BDF5}" type="sibTrans" cxnId="{F05BB691-D7E3-4C0C-9FA2-C03582F934EB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90F86CD-4A9C-4C87-8DDF-B85A598C76C2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Sport facilities [3]</a:t>
          </a:r>
          <a:endParaRPr lang="en-US" noProof="0" dirty="0"/>
        </a:p>
      </dgm:t>
    </dgm:pt>
    <dgm:pt modelId="{1A2CFE16-BE62-4696-90CF-5F52B9FC18AD}" type="parTrans" cxnId="{9B71B636-F209-4305-833A-EE3423CB6C22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F8FE7344-8A12-4C8C-83BD-18DDB48E2E77}" type="sibTrans" cxnId="{9B71B636-F209-4305-833A-EE3423CB6C22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6A7B805A-03A7-4B6A-9898-D853EEC1B3F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A27C98CF-6265-4193-BA19-392F806635A0}" type="parTrans" cxnId="{805D7733-0381-409C-9AF3-D1ED6E63053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440DFBF6-A7F7-4492-90C9-25EBA9E81B9B}" type="sibTrans" cxnId="{805D7733-0381-409C-9AF3-D1ED6E63053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185D9CBD-9FF8-4C5E-97CB-183C87BD39D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available sport facilities (52, 54)</a:t>
          </a:r>
          <a:endParaRPr lang="en-US" noProof="0" dirty="0"/>
        </a:p>
      </dgm:t>
    </dgm:pt>
    <dgm:pt modelId="{32C32A95-9CEC-4105-A84D-13D89936426B}" type="parTrans" cxnId="{4C475D3D-D5A8-4029-994D-5C4C02C7C4B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B6C1306-6D7C-4AB8-8D7F-20B193CA7701}" type="sibTrans" cxnId="{4C475D3D-D5A8-4029-994D-5C4C02C7C4BA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1130322E-DFE6-4BF4-8542-7F6F907D295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[1]</a:t>
          </a:r>
          <a:endParaRPr lang="en-US" noProof="0" dirty="0"/>
        </a:p>
      </dgm:t>
    </dgm:pt>
    <dgm:pt modelId="{8A0710B9-93AB-4BA2-A306-23A9361304B2}" type="parTrans" cxnId="{1346D9F4-F4B9-44C1-9252-5AD0B032BC7F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67FAA287-29E8-4D67-AF64-9F5921A6C1D4}" type="sibTrans" cxnId="{1346D9F4-F4B9-44C1-9252-5AD0B032BC7F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0214EACD-AB0C-45F1-97EF-2659DDB884D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Sport facilities nearby (55)</a:t>
          </a:r>
          <a:endParaRPr lang="en-US" noProof="0" dirty="0"/>
        </a:p>
      </dgm:t>
    </dgm:pt>
    <dgm:pt modelId="{BEF834DD-8C46-4FBC-9A2F-853119AEE649}" type="parTrans" cxnId="{597B4DB0-9228-4AC2-BB52-F68BB5A915FE}">
      <dgm:prSet custT="1"/>
      <dgm:spPr bwMode="auto">
        <a:ln>
          <a:solidFill>
            <a:schemeClr val="tx1"/>
          </a:solidFill>
          <a:bevel/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6DB0E8D3-EC89-4A1B-93A1-649229ED92B0}" type="sibTrans" cxnId="{597B4DB0-9228-4AC2-BB52-F68BB5A915FE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F21E23B-AD63-41D9-BD6B-15D38EBEE068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Time [7]*</a:t>
          </a:r>
          <a:endParaRPr lang="en-US" noProof="0" dirty="0"/>
        </a:p>
      </dgm:t>
    </dgm:pt>
    <dgm:pt modelId="{C8363196-D4BE-46C6-A03D-F33B1672752C}" type="parTrans" cxnId="{50BB36A0-924A-4F19-A34D-1364BF3C8CA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FF72A83-FA64-4313-9029-5B43E4A9BEDC}" type="sibTrans" cxnId="{50BB36A0-924A-4F19-A34D-1364BF3C8CA8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645CA450-64BB-4CBA-98DD-DB6C486F4D7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[6]</a:t>
          </a:r>
          <a:endParaRPr lang="en-US" noProof="0" dirty="0"/>
        </a:p>
      </dgm:t>
    </dgm:pt>
    <dgm:pt modelId="{17150915-900D-44F9-B424-92A33B416D5D}" type="parTrans" cxnId="{A12BAA2A-B77E-4DB9-80D8-3F6052A60DD9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46A7BC2-46B6-4078-B4E7-B7A67BB69D2B}" type="sibTrans" cxnId="{A12BAA2A-B77E-4DB9-80D8-3F6052A60DD9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F86BE29D-EB74-4A19-873F-90693E6139F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Time pressure due to evaluation (54)</a:t>
          </a:r>
          <a:endParaRPr lang="en-US" noProof="0" dirty="0"/>
        </a:p>
      </dgm:t>
    </dgm:pt>
    <dgm:pt modelId="{E854E4E5-4609-4B01-9F40-BD498E02579D}" type="parTrans" cxnId="{7854D4D3-7162-4DCD-B618-AC754A2C439A}">
      <dgm:prSet custT="1"/>
      <dgm:spPr bwMode="auto">
        <a:ln>
          <a:solidFill>
            <a:schemeClr val="tx1"/>
          </a:solidFill>
          <a:round/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BE832A5-7C66-47BF-847A-3BA70C931A54}" type="sibTrans" cxnId="{7854D4D3-7162-4DCD-B618-AC754A2C439A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DEA7DDFF-E7CF-4E2B-B096-823AB1BC8F1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For trainings (for teachers), for children, for meetings, for development and implementation (53, 58, 51, 63, 5)</a:t>
          </a:r>
          <a:endParaRPr lang="en-US" noProof="0" dirty="0"/>
        </a:p>
      </dgm:t>
    </dgm:pt>
    <dgm:pt modelId="{BDD94A04-4A08-4FE3-9ED1-D0FFA32D0620}" type="parTrans" cxnId="{8EE25E77-F5C9-4636-8B87-CDF15B48C55D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D8A7E867-87EC-43BC-9EC6-180C479E56C4}" type="sibTrans" cxnId="{8EE25E77-F5C9-4636-8B87-CDF15B48C55D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35A0E871-0093-4BE2-A979-1E5FAC4A8BD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13C73D2C-EE50-4792-B382-44DC46AE9DE5}" type="parTrans" cxnId="{79D66DAA-758D-4D97-A593-63DABECAE411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C0F0A3A0-FA1B-4B9F-ABE5-CD0C0EAF8DFD}" type="sibTrans" cxnId="{79D66DAA-758D-4D97-A593-63DABECAE411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761EA585-7798-4EF5-8742-A97CAC6CCDD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Sufficient time (provided by principal) (51, 65)</a:t>
          </a:r>
          <a:endParaRPr lang="en-US" noProof="0" dirty="0"/>
        </a:p>
      </dgm:t>
    </dgm:pt>
    <dgm:pt modelId="{6445768E-8D56-4A58-A643-0D13F683D013}" type="parTrans" cxnId="{C3D38DCD-6403-45CA-8F58-182709F197B2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F3FC8106-999E-40DB-847C-8FE12905B24D}" type="sibTrans" cxnId="{C3D38DCD-6403-45CA-8F58-182709F197B2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BDC3B94-3FED-4500-AE18-B5A80BAD5A4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3. Access to knowledge and information [7]</a:t>
          </a:r>
          <a:endParaRPr lang="en-US" noProof="0" dirty="0"/>
        </a:p>
      </dgm:t>
    </dgm:pt>
    <dgm:pt modelId="{7D7404A2-2D8C-443C-9493-CDE49FFA1CE6}" type="parTrans" cxnId="{8F892155-B485-47EF-8E01-96F1622B7AD8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CBDF77F1-37CB-443A-A9E9-5280CFA05762}" type="sibTrans" cxnId="{8F892155-B485-47EF-8E01-96F1622B7AD8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BA52A527-BD75-4EF1-AF5A-9015F801E73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For teachers [5]</a:t>
          </a:r>
          <a:endParaRPr lang="en-US" noProof="0" dirty="0"/>
        </a:p>
      </dgm:t>
    </dgm:pt>
    <dgm:pt modelId="{CC7C0AE3-E2C5-453F-A277-1F7EFE80E1EF}" type="parTrans" cxnId="{852DC1C5-0158-4D7A-8100-785D7BC09050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99371345-DD68-4CCF-ADDC-74DADAA031ED}" type="sibTrans" cxnId="{852DC1C5-0158-4D7A-8100-785D7BC09050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ED95B230-7071-47E1-BC72-0421C09536A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FFED07C4-123B-47B6-9145-6112260ABC8C}" type="parTrans" cxnId="{93136039-9AA6-4837-AC25-D4AE01F9D4A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F170EBDC-78C2-4F5D-8A60-AA6092862072}" type="sibTrans" cxnId="{93136039-9AA6-4837-AC25-D4AE01F9D4A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B15990A-AA47-479A-9051-0195D1F959A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Missing information about intervention tasks (60, 54, 64)</a:t>
          </a:r>
          <a:endParaRPr lang="en-US" noProof="0" dirty="0"/>
        </a:p>
      </dgm:t>
    </dgm:pt>
    <dgm:pt modelId="{01736F19-0FB9-4D6A-85CA-89CBCB590A1E}" type="parTrans" cxnId="{89F48489-167D-4BE5-BE54-B74DFE75033C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163D06FE-FA4E-4A60-BBB1-5C1E6FA3A4F0}" type="sibTrans" cxnId="{89F48489-167D-4BE5-BE54-B74DFE75033C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ABA5011B-EF77-48E8-8061-DCBDE0D6B3C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CED83E4B-5FE2-4CC8-AEDB-27A5FEF19FE1}" type="parTrans" cxnId="{8CF1CC55-C179-48F8-8854-DD0FF9CB98E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E5B267B9-9862-4A9B-9EFB-3FAC14615BB5}" type="sibTrans" cxnId="{8CF1CC55-C179-48F8-8854-DD0FF9CB98E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56BC6AF2-8E0C-444D-9F4E-F5B19C6A859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Ready-to-use manual with clear instructions (62)</a:t>
          </a:r>
          <a:endParaRPr lang="en-US" noProof="0" dirty="0"/>
        </a:p>
      </dgm:t>
    </dgm:pt>
    <dgm:pt modelId="{3BAAFC5D-4E92-49DD-85F4-FC8C247CBD51}" type="parTrans" cxnId="{A2CF3B50-DA06-4739-8D1A-790F8A3667FA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350247D4-011C-4503-BCC7-738FA201354C}" type="sibTrans" cxnId="{A2CF3B50-DA06-4739-8D1A-790F8A3667FA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C002887C-2045-4CF7-B36B-C5ACAD4CFB8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Quality and frequency of information (54)</a:t>
          </a:r>
          <a:endParaRPr lang="en-US" noProof="0" dirty="0"/>
        </a:p>
      </dgm:t>
    </dgm:pt>
    <dgm:pt modelId="{F7E7C0AD-10CE-45AB-A4EF-8A322C3612AD}" type="parTrans" cxnId="{0BC67BF5-0139-4B11-8F37-695DF2CA25B4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25A0227D-221D-4492-A939-8E1AEAF467BC}" type="sibTrans" cxnId="{0BC67BF5-0139-4B11-8F37-695DF2CA25B4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14403FBE-298F-4DAD-8AC8-3A47AA9EEB1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Context, age and trade specific intervention training for teachers (64)</a:t>
          </a:r>
          <a:endParaRPr lang="en-US" noProof="0" dirty="0"/>
        </a:p>
      </dgm:t>
    </dgm:pt>
    <dgm:pt modelId="{76EB85A0-F143-48AE-B7D7-9232CCF65C2A}" type="parTrans" cxnId="{67D9247C-7786-4382-8C82-524184F7CC43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27FFEEC0-8BF5-45DA-816F-38C885E02B2C}" type="sibTrans" cxnId="{67D9247C-7786-4382-8C82-524184F7CC43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89B80FA-003C-4417-8CFC-E4E87EE3749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Practical support for teachers (65)</a:t>
          </a:r>
          <a:endParaRPr lang="en-US" noProof="0" dirty="0"/>
        </a:p>
      </dgm:t>
    </dgm:pt>
    <dgm:pt modelId="{4278F0BE-1749-405C-99AA-F24C913D5968}" type="parTrans" cxnId="{24D0D6F3-ABF9-4CBA-8A41-B0BE641A990B}">
      <dgm:prSet custT="1"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sz="900" noProof="0" dirty="0"/>
        </a:p>
      </dgm:t>
    </dgm:pt>
    <dgm:pt modelId="{5DB00448-635E-4C38-8308-C2B903E24552}" type="sibTrans" cxnId="{24D0D6F3-ABF9-4CBA-8A41-B0BE641A990B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4B8EA111-E4C5-E74C-A9B9-06DD6683C989}" type="pres">
      <dgm:prSet presAssocID="{BF12BA6C-186E-8645-ABDF-859B8EE372E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5312E2B5-7CBA-8F4E-A18F-1C9580E6DA41}" type="pres">
      <dgm:prSet presAssocID="{4E293307-D810-A84F-8FA4-3C533ECF055D}" presName="root1" presStyleCnt="0"/>
      <dgm:spPr bwMode="auto"/>
    </dgm:pt>
    <dgm:pt modelId="{0BCD7E54-D3D3-3648-AE64-80EE4969470C}" type="pres">
      <dgm:prSet presAssocID="{4E293307-D810-A84F-8FA4-3C533ECF055D}" presName="LevelOneTextNode" presStyleLbl="node0" presStyleIdx="0" presStyleCnt="1" custScaleX="120302" custScaleY="209384" custLinFactY="14966" custLinFactNeighborX="779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D338629-9234-2C43-9051-CA306AC7B648}" type="pres">
      <dgm:prSet presAssocID="{4E293307-D810-A84F-8FA4-3C533ECF055D}" presName="level2hierChild" presStyleCnt="0"/>
      <dgm:spPr bwMode="auto"/>
    </dgm:pt>
    <dgm:pt modelId="{8FCE6BE4-8F63-5046-AC84-6768959B7B96}" type="pres">
      <dgm:prSet presAssocID="{2ABF143D-A9A4-FF4F-8B1C-9B3548B67E80}" presName="conn2-1" presStyleLbl="parChTrans1D2" presStyleIdx="0" presStyleCnt="2"/>
      <dgm:spPr bwMode="auto"/>
      <dgm:t>
        <a:bodyPr/>
        <a:lstStyle/>
        <a:p>
          <a:endParaRPr lang="de-DE"/>
        </a:p>
      </dgm:t>
    </dgm:pt>
    <dgm:pt modelId="{5CBC489F-D5B3-AB40-B08E-CD25619F069A}" type="pres">
      <dgm:prSet presAssocID="{2ABF143D-A9A4-FF4F-8B1C-9B3548B67E80}" presName="connTx" presStyleLbl="parChTrans1D2" presStyleIdx="0" presStyleCnt="2"/>
      <dgm:spPr bwMode="auto"/>
      <dgm:t>
        <a:bodyPr/>
        <a:lstStyle/>
        <a:p>
          <a:endParaRPr lang="de-DE"/>
        </a:p>
      </dgm:t>
    </dgm:pt>
    <dgm:pt modelId="{4A432DB6-4CB6-244D-9333-C22F7FB316CA}" type="pres">
      <dgm:prSet presAssocID="{24A4F126-0EEB-894C-A656-CCE15AFD602B}" presName="root2" presStyleCnt="0"/>
      <dgm:spPr bwMode="auto"/>
    </dgm:pt>
    <dgm:pt modelId="{10D19F4A-DCD2-774E-837B-7546B3299728}" type="pres">
      <dgm:prSet presAssocID="{24A4F126-0EEB-894C-A656-CCE15AFD602B}" presName="LevelTwoTextNode" presStyleLbl="node2" presStyleIdx="0" presStyleCnt="2" custScaleX="243407" custScaleY="128558" custLinFactY="61063" custLinFactNeighborX="-18375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473526E-DF58-7B4A-842C-559C302C11A2}" type="pres">
      <dgm:prSet presAssocID="{24A4F126-0EEB-894C-A656-CCE15AFD602B}" presName="level3hierChild" presStyleCnt="0"/>
      <dgm:spPr bwMode="auto"/>
    </dgm:pt>
    <dgm:pt modelId="{57DDEEAD-0507-4500-ADBE-F06ED331F2D9}" type="pres">
      <dgm:prSet presAssocID="{874CFDF8-0B50-4D61-A7E5-9FD281682EB6}" presName="conn2-1" presStyleLbl="parChTrans1D3" presStyleIdx="0" presStyleCnt="4"/>
      <dgm:spPr bwMode="auto"/>
      <dgm:t>
        <a:bodyPr/>
        <a:lstStyle/>
        <a:p>
          <a:endParaRPr lang="de-DE"/>
        </a:p>
      </dgm:t>
    </dgm:pt>
    <dgm:pt modelId="{96D5912D-74DD-4802-B2F3-99BCBBD36AB3}" type="pres">
      <dgm:prSet presAssocID="{874CFDF8-0B50-4D61-A7E5-9FD281682EB6}" presName="connTx" presStyleLbl="parChTrans1D3" presStyleIdx="0" presStyleCnt="4"/>
      <dgm:spPr bwMode="auto"/>
      <dgm:t>
        <a:bodyPr/>
        <a:lstStyle/>
        <a:p>
          <a:endParaRPr lang="de-DE"/>
        </a:p>
      </dgm:t>
    </dgm:pt>
    <dgm:pt modelId="{49661B18-E634-4EE5-9EFC-2371737B5A10}" type="pres">
      <dgm:prSet presAssocID="{A0F709B0-A2CA-4B9C-9A2F-BE70BED24B18}" presName="root2" presStyleCnt="0"/>
      <dgm:spPr bwMode="auto"/>
    </dgm:pt>
    <dgm:pt modelId="{A3617DA3-4AF7-4650-9B0D-A9DC6ECA2084}" type="pres">
      <dgm:prSet presAssocID="{A0F709B0-A2CA-4B9C-9A2F-BE70BED24B18}" presName="LevelTwoTextNode" presStyleLbl="node3" presStyleIdx="0" presStyleCnt="4" custLinFactNeighborX="-17494" custLinFactNeighborY="-871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04AC630-2489-4084-B6AC-A6EE9F6FBD34}" type="pres">
      <dgm:prSet presAssocID="{A0F709B0-A2CA-4B9C-9A2F-BE70BED24B18}" presName="level3hierChild" presStyleCnt="0"/>
      <dgm:spPr bwMode="auto"/>
    </dgm:pt>
    <dgm:pt modelId="{DB494217-E09C-42AB-8705-E85EA5A7E61E}" type="pres">
      <dgm:prSet presAssocID="{4A40DFD1-C48E-408D-90D7-138CD868C838}" presName="conn2-1" presStyleLbl="parChTrans1D4" presStyleIdx="0" presStyleCnt="33"/>
      <dgm:spPr bwMode="auto"/>
      <dgm:t>
        <a:bodyPr/>
        <a:lstStyle/>
        <a:p>
          <a:endParaRPr lang="de-DE"/>
        </a:p>
      </dgm:t>
    </dgm:pt>
    <dgm:pt modelId="{3A9787E2-1375-478F-9BC5-E3CE7FA4F2E7}" type="pres">
      <dgm:prSet presAssocID="{4A40DFD1-C48E-408D-90D7-138CD868C838}" presName="connTx" presStyleLbl="parChTrans1D4" presStyleIdx="0" presStyleCnt="33"/>
      <dgm:spPr bwMode="auto"/>
      <dgm:t>
        <a:bodyPr/>
        <a:lstStyle/>
        <a:p>
          <a:endParaRPr lang="de-DE"/>
        </a:p>
      </dgm:t>
    </dgm:pt>
    <dgm:pt modelId="{8F2D4DED-ED6D-4862-BDEE-EF41E3E58D74}" type="pres">
      <dgm:prSet presAssocID="{EE3E31A1-AEBE-4158-82FF-C39016051926}" presName="root2" presStyleCnt="0"/>
      <dgm:spPr bwMode="auto"/>
    </dgm:pt>
    <dgm:pt modelId="{663E0A44-5F87-4444-A748-8FF1EEF05DEE}" type="pres">
      <dgm:prSet presAssocID="{EE3E31A1-AEBE-4158-82FF-C39016051926}" presName="LevelTwoTextNode" presStyleLbl="node4" presStyleIdx="0" presStyleCnt="33" custScaleX="96593" custScaleY="62676" custLinFactY="-42112" custLinFactNeighborX="36143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A881024-DF1F-4E44-9877-3123BFB5FF83}" type="pres">
      <dgm:prSet presAssocID="{EE3E31A1-AEBE-4158-82FF-C39016051926}" presName="level3hierChild" presStyleCnt="0"/>
      <dgm:spPr bwMode="auto"/>
    </dgm:pt>
    <dgm:pt modelId="{83F43603-7342-4BF7-92F8-54808BB0E42E}" type="pres">
      <dgm:prSet presAssocID="{FCCAED01-B817-490F-A084-5EA45B04ED04}" presName="conn2-1" presStyleLbl="parChTrans1D4" presStyleIdx="1" presStyleCnt="33"/>
      <dgm:spPr bwMode="auto"/>
      <dgm:t>
        <a:bodyPr/>
        <a:lstStyle/>
        <a:p>
          <a:endParaRPr lang="de-DE"/>
        </a:p>
      </dgm:t>
    </dgm:pt>
    <dgm:pt modelId="{2C246304-59AD-4DAD-9EE2-21D3DDCDE24C}" type="pres">
      <dgm:prSet presAssocID="{FCCAED01-B817-490F-A084-5EA45B04ED04}" presName="connTx" presStyleLbl="parChTrans1D4" presStyleIdx="1" presStyleCnt="33"/>
      <dgm:spPr bwMode="auto"/>
      <dgm:t>
        <a:bodyPr/>
        <a:lstStyle/>
        <a:p>
          <a:endParaRPr lang="de-DE"/>
        </a:p>
      </dgm:t>
    </dgm:pt>
    <dgm:pt modelId="{15CB6D59-A1DA-4DE9-8804-CADA068201CD}" type="pres">
      <dgm:prSet presAssocID="{B5B24D67-8A08-4F48-8263-AEB85D06BCC0}" presName="root2" presStyleCnt="0"/>
      <dgm:spPr bwMode="auto"/>
    </dgm:pt>
    <dgm:pt modelId="{4D54E6DB-70C2-4E86-985F-0088F39FBCF1}" type="pres">
      <dgm:prSet presAssocID="{B5B24D67-8A08-4F48-8263-AEB85D06BCC0}" presName="LevelTwoTextNode" presStyleLbl="node4" presStyleIdx="1" presStyleCnt="33" custScaleX="524103" custScaleY="60633" custLinFactX="75255" custLinFactY="-100000" custLinFactNeighborX="100000" custLinFactNeighborY="-147102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7E51457-C04F-4A3B-8CCF-B765A56828FA}" type="pres">
      <dgm:prSet presAssocID="{B5B24D67-8A08-4F48-8263-AEB85D06BCC0}" presName="level3hierChild" presStyleCnt="0"/>
      <dgm:spPr bwMode="auto"/>
    </dgm:pt>
    <dgm:pt modelId="{91DF1877-E020-4254-AB41-96A128EBAD05}" type="pres">
      <dgm:prSet presAssocID="{4A2855C8-FA3B-472C-9821-62ACEF676149}" presName="conn2-1" presStyleLbl="parChTrans1D4" presStyleIdx="2" presStyleCnt="33"/>
      <dgm:spPr bwMode="auto"/>
      <dgm:t>
        <a:bodyPr/>
        <a:lstStyle/>
        <a:p>
          <a:endParaRPr lang="de-DE"/>
        </a:p>
      </dgm:t>
    </dgm:pt>
    <dgm:pt modelId="{D120262F-94FB-4350-A203-EFC93A23DA16}" type="pres">
      <dgm:prSet presAssocID="{4A2855C8-FA3B-472C-9821-62ACEF676149}" presName="connTx" presStyleLbl="parChTrans1D4" presStyleIdx="2" presStyleCnt="33"/>
      <dgm:spPr bwMode="auto"/>
      <dgm:t>
        <a:bodyPr/>
        <a:lstStyle/>
        <a:p>
          <a:endParaRPr lang="de-DE"/>
        </a:p>
      </dgm:t>
    </dgm:pt>
    <dgm:pt modelId="{9450E250-4645-42B2-BD59-5092A5D53FF1}" type="pres">
      <dgm:prSet presAssocID="{532ECFDD-0463-44D0-A39E-B0011C30BE84}" presName="root2" presStyleCnt="0"/>
      <dgm:spPr bwMode="auto"/>
    </dgm:pt>
    <dgm:pt modelId="{405D3581-2936-48E3-9815-98289B7C69B2}" type="pres">
      <dgm:prSet presAssocID="{532ECFDD-0463-44D0-A39E-B0011C30BE84}" presName="LevelTwoTextNode" presStyleLbl="node4" presStyleIdx="2" presStyleCnt="33" custScaleX="125896" custScaleY="71007" custLinFactY="-28764" custLinFactNeighborX="37618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7B0B196-F0DC-4B79-A5D5-8313A904A0AB}" type="pres">
      <dgm:prSet presAssocID="{532ECFDD-0463-44D0-A39E-B0011C30BE84}" presName="level3hierChild" presStyleCnt="0"/>
      <dgm:spPr bwMode="auto"/>
    </dgm:pt>
    <dgm:pt modelId="{C42EA78C-9DBC-46B6-A4C7-E8AEC79569C0}" type="pres">
      <dgm:prSet presAssocID="{C3CEB13F-A123-42D0-BD6E-066DC3C7D408}" presName="conn2-1" presStyleLbl="parChTrans1D4" presStyleIdx="3" presStyleCnt="33"/>
      <dgm:spPr bwMode="auto"/>
      <dgm:t>
        <a:bodyPr/>
        <a:lstStyle/>
        <a:p>
          <a:endParaRPr lang="de-DE"/>
        </a:p>
      </dgm:t>
    </dgm:pt>
    <dgm:pt modelId="{813D746E-26C0-4920-A611-F6B4DD2E2278}" type="pres">
      <dgm:prSet presAssocID="{C3CEB13F-A123-42D0-BD6E-066DC3C7D408}" presName="connTx" presStyleLbl="parChTrans1D4" presStyleIdx="3" presStyleCnt="33"/>
      <dgm:spPr bwMode="auto"/>
      <dgm:t>
        <a:bodyPr/>
        <a:lstStyle/>
        <a:p>
          <a:endParaRPr lang="de-DE"/>
        </a:p>
      </dgm:t>
    </dgm:pt>
    <dgm:pt modelId="{63F749B6-8D4F-45C2-81F2-A6BD8AB17E1F}" type="pres">
      <dgm:prSet presAssocID="{4B74D582-B4EE-4C7E-A6A7-253EE8EE1870}" presName="root2" presStyleCnt="0"/>
      <dgm:spPr bwMode="auto"/>
    </dgm:pt>
    <dgm:pt modelId="{A1CE509D-A16D-484B-8DEC-29DDD9279A6B}" type="pres">
      <dgm:prSet presAssocID="{4B74D582-B4EE-4C7E-A6A7-253EE8EE1870}" presName="LevelTwoTextNode" presStyleLbl="node4" presStyleIdx="3" presStyleCnt="33" custScaleX="524466" custScaleY="60633" custLinFactX="45589" custLinFactY="-100000" custLinFactNeighborX="100000" custLinFactNeighborY="-13261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00B1A93-261C-4032-936F-37FCD194916B}" type="pres">
      <dgm:prSet presAssocID="{4B74D582-B4EE-4C7E-A6A7-253EE8EE1870}" presName="level3hierChild" presStyleCnt="0"/>
      <dgm:spPr bwMode="auto"/>
    </dgm:pt>
    <dgm:pt modelId="{281BE487-92BB-EA44-BCA0-5ABBFBCE0684}" type="pres">
      <dgm:prSet presAssocID="{64506F88-3101-ED45-BA04-2FA924973E0B}" presName="conn2-1" presStyleLbl="parChTrans1D2" presStyleIdx="1" presStyleCnt="2"/>
      <dgm:spPr bwMode="auto"/>
      <dgm:t>
        <a:bodyPr/>
        <a:lstStyle/>
        <a:p>
          <a:endParaRPr lang="de-DE"/>
        </a:p>
      </dgm:t>
    </dgm:pt>
    <dgm:pt modelId="{7169AEF6-6503-8B42-BBAA-C53164D10A7B}" type="pres">
      <dgm:prSet presAssocID="{64506F88-3101-ED45-BA04-2FA924973E0B}" presName="connTx" presStyleLbl="parChTrans1D2" presStyleIdx="1" presStyleCnt="2"/>
      <dgm:spPr bwMode="auto"/>
      <dgm:t>
        <a:bodyPr/>
        <a:lstStyle/>
        <a:p>
          <a:endParaRPr lang="de-DE"/>
        </a:p>
      </dgm:t>
    </dgm:pt>
    <dgm:pt modelId="{67AD5D3E-F996-CA4D-853B-B892AAA1522D}" type="pres">
      <dgm:prSet presAssocID="{06C32B26-5632-6D4F-9750-D869AD8ADAA2}" presName="root2" presStyleCnt="0"/>
      <dgm:spPr bwMode="auto"/>
    </dgm:pt>
    <dgm:pt modelId="{C13CDBCB-77C4-214B-840D-AD9FEDF4A636}" type="pres">
      <dgm:prSet presAssocID="{06C32B26-5632-6D4F-9750-D869AD8ADAA2}" presName="LevelTwoTextNode" presStyleLbl="node2" presStyleIdx="1" presStyleCnt="2" custScaleX="242272" custScaleY="203440" custLinFactY="66689" custLinFactNeighborX="-17808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B3FA65B-54E7-FD48-AE77-82CEF021FB14}" type="pres">
      <dgm:prSet presAssocID="{06C32B26-5632-6D4F-9750-D869AD8ADAA2}" presName="level3hierChild" presStyleCnt="0"/>
      <dgm:spPr bwMode="auto"/>
    </dgm:pt>
    <dgm:pt modelId="{86E5114F-D905-2843-B91D-A555006A0810}" type="pres">
      <dgm:prSet presAssocID="{1C54C58D-0D76-544E-BD2B-A150E4D0D911}" presName="conn2-1" presStyleLbl="parChTrans1D3" presStyleIdx="1" presStyleCnt="4"/>
      <dgm:spPr bwMode="auto"/>
      <dgm:t>
        <a:bodyPr/>
        <a:lstStyle/>
        <a:p>
          <a:endParaRPr lang="de-DE"/>
        </a:p>
      </dgm:t>
    </dgm:pt>
    <dgm:pt modelId="{8CC29336-D054-7541-864C-E0C0A004FE11}" type="pres">
      <dgm:prSet presAssocID="{1C54C58D-0D76-544E-BD2B-A150E4D0D911}" presName="connTx" presStyleLbl="parChTrans1D3" presStyleIdx="1" presStyleCnt="4"/>
      <dgm:spPr bwMode="auto"/>
      <dgm:t>
        <a:bodyPr/>
        <a:lstStyle/>
        <a:p>
          <a:endParaRPr lang="de-DE"/>
        </a:p>
      </dgm:t>
    </dgm:pt>
    <dgm:pt modelId="{581F8890-F27D-0448-B3FC-CB19EADF8E53}" type="pres">
      <dgm:prSet presAssocID="{8B7B7B7C-14F8-9B49-A843-E1B3F6725024}" presName="root2" presStyleCnt="0"/>
      <dgm:spPr bwMode="auto"/>
    </dgm:pt>
    <dgm:pt modelId="{5CB8C2D1-8CFC-CD4F-BAAB-A4B2B1ACDBF3}" type="pres">
      <dgm:prSet presAssocID="{8B7B7B7C-14F8-9B49-A843-E1B3F6725024}" presName="LevelTwoTextNode" presStyleLbl="node3" presStyleIdx="1" presStyleCnt="4" custScaleX="217266" custScaleY="164203" custLinFactNeighborX="-16359" custLinFactNeighborY="6309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6B09D01-BB98-284C-9405-8CCF894473BA}" type="pres">
      <dgm:prSet presAssocID="{8B7B7B7C-14F8-9B49-A843-E1B3F6725024}" presName="level3hierChild" presStyleCnt="0"/>
      <dgm:spPr bwMode="auto"/>
    </dgm:pt>
    <dgm:pt modelId="{BD64F66D-1654-2C46-953C-FA9A26E9A53E}" type="pres">
      <dgm:prSet presAssocID="{AF1157AD-F4BC-D344-8B96-7686A49F44F5}" presName="conn2-1" presStyleLbl="parChTrans1D4" presStyleIdx="4" presStyleCnt="33"/>
      <dgm:spPr bwMode="auto"/>
      <dgm:t>
        <a:bodyPr/>
        <a:lstStyle/>
        <a:p>
          <a:endParaRPr lang="de-DE"/>
        </a:p>
      </dgm:t>
    </dgm:pt>
    <dgm:pt modelId="{AC3C84D0-113B-964D-963F-E710B972F004}" type="pres">
      <dgm:prSet presAssocID="{AF1157AD-F4BC-D344-8B96-7686A49F44F5}" presName="connTx" presStyleLbl="parChTrans1D4" presStyleIdx="4" presStyleCnt="33"/>
      <dgm:spPr bwMode="auto"/>
      <dgm:t>
        <a:bodyPr/>
        <a:lstStyle/>
        <a:p>
          <a:endParaRPr lang="de-DE"/>
        </a:p>
      </dgm:t>
    </dgm:pt>
    <dgm:pt modelId="{BEAA25C5-2AA0-964D-A42D-D0C7B7BA0FE1}" type="pres">
      <dgm:prSet presAssocID="{E577B421-EB2C-D44A-9FFB-06E2FFFB8350}" presName="root2" presStyleCnt="0"/>
      <dgm:spPr bwMode="auto"/>
    </dgm:pt>
    <dgm:pt modelId="{75911515-32FA-A044-81CB-D1E63FC2AD34}" type="pres">
      <dgm:prSet presAssocID="{E577B421-EB2C-D44A-9FFB-06E2FFFB8350}" presName="LevelTwoTextNode" presStyleLbl="node4" presStyleIdx="4" presStyleCnt="33" custScaleX="151387" custScaleY="88628" custLinFactNeighborX="93337" custLinFactNeighborY="-2586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C2EDFA9-3673-784F-975A-C41E40CA18C7}" type="pres">
      <dgm:prSet presAssocID="{E577B421-EB2C-D44A-9FFB-06E2FFFB8350}" presName="level3hierChild" presStyleCnt="0"/>
      <dgm:spPr bwMode="auto"/>
    </dgm:pt>
    <dgm:pt modelId="{A4F6EA34-9C38-D542-A931-80D87955E83C}" type="pres">
      <dgm:prSet presAssocID="{365B82E5-B89A-3648-B3FA-7BAD803F3156}" presName="conn2-1" presStyleLbl="parChTrans1D4" presStyleIdx="5" presStyleCnt="33"/>
      <dgm:spPr bwMode="auto"/>
      <dgm:t>
        <a:bodyPr/>
        <a:lstStyle/>
        <a:p>
          <a:endParaRPr lang="de-DE"/>
        </a:p>
      </dgm:t>
    </dgm:pt>
    <dgm:pt modelId="{4D5243A2-58E8-B444-A63F-AA9C372AE6F7}" type="pres">
      <dgm:prSet presAssocID="{365B82E5-B89A-3648-B3FA-7BAD803F3156}" presName="connTx" presStyleLbl="parChTrans1D4" presStyleIdx="5" presStyleCnt="33"/>
      <dgm:spPr bwMode="auto"/>
      <dgm:t>
        <a:bodyPr/>
        <a:lstStyle/>
        <a:p>
          <a:endParaRPr lang="de-DE"/>
        </a:p>
      </dgm:t>
    </dgm:pt>
    <dgm:pt modelId="{11DB6E9E-7E3A-CE47-A1FF-86BDB00485AC}" type="pres">
      <dgm:prSet presAssocID="{36685063-8660-F44A-89D6-198696A34D7D}" presName="root2" presStyleCnt="0"/>
      <dgm:spPr bwMode="auto"/>
    </dgm:pt>
    <dgm:pt modelId="{AEC3EA73-02F7-8B43-A4FA-BB0DD0296FB4}" type="pres">
      <dgm:prSet presAssocID="{36685063-8660-F44A-89D6-198696A34D7D}" presName="LevelTwoTextNode" presStyleLbl="node4" presStyleIdx="5" presStyleCnt="33" custScaleX="412081" custScaleY="61049" custLinFactX="20080" custLinFactNeighborX="100000" custLinFactNeighborY="-14305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81F8DB2-D062-B042-856E-B795C6B423BB}" type="pres">
      <dgm:prSet presAssocID="{36685063-8660-F44A-89D6-198696A34D7D}" presName="level3hierChild" presStyleCnt="0"/>
      <dgm:spPr bwMode="auto"/>
    </dgm:pt>
    <dgm:pt modelId="{12453E7E-75A9-9842-95A5-EB338B80B325}" type="pres">
      <dgm:prSet presAssocID="{7D5A86D8-A5A7-C94D-A55A-EE79D1506ECB}" presName="conn2-1" presStyleLbl="parChTrans1D4" presStyleIdx="6" presStyleCnt="33"/>
      <dgm:spPr bwMode="auto"/>
      <dgm:t>
        <a:bodyPr/>
        <a:lstStyle/>
        <a:p>
          <a:endParaRPr lang="de-DE"/>
        </a:p>
      </dgm:t>
    </dgm:pt>
    <dgm:pt modelId="{D6EF62C9-05D6-8249-BE42-1DECD74D92F3}" type="pres">
      <dgm:prSet presAssocID="{7D5A86D8-A5A7-C94D-A55A-EE79D1506ECB}" presName="connTx" presStyleLbl="parChTrans1D4" presStyleIdx="6" presStyleCnt="33"/>
      <dgm:spPr bwMode="auto"/>
      <dgm:t>
        <a:bodyPr/>
        <a:lstStyle/>
        <a:p>
          <a:endParaRPr lang="de-DE"/>
        </a:p>
      </dgm:t>
    </dgm:pt>
    <dgm:pt modelId="{A6E81567-479B-DE42-8456-F31D2984DFA8}" type="pres">
      <dgm:prSet presAssocID="{A14B8FFE-D4A8-3448-B4ED-6D26EEED4B85}" presName="root2" presStyleCnt="0"/>
      <dgm:spPr bwMode="auto"/>
    </dgm:pt>
    <dgm:pt modelId="{7C82F123-519A-4C4F-A7C8-6836DD3EB0E4}" type="pres">
      <dgm:prSet presAssocID="{A14B8FFE-D4A8-3448-B4ED-6D26EEED4B85}" presName="LevelTwoTextNode" presStyleLbl="node4" presStyleIdx="6" presStyleCnt="33" custScaleX="412081" custScaleY="107050" custLinFactX="20080" custLinFactY="-100000" custLinFactNeighborX="100000" custLinFactNeighborY="-11573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3D7A94E-8530-F445-99D6-4C20761A56C3}" type="pres">
      <dgm:prSet presAssocID="{A14B8FFE-D4A8-3448-B4ED-6D26EEED4B85}" presName="level3hierChild" presStyleCnt="0"/>
      <dgm:spPr bwMode="auto"/>
    </dgm:pt>
    <dgm:pt modelId="{89436D32-33B5-7B41-8409-79CEEEE850C6}" type="pres">
      <dgm:prSet presAssocID="{636E8BFD-A6E5-1449-B7D5-978A76E7467D}" presName="conn2-1" presStyleLbl="parChTrans1D4" presStyleIdx="7" presStyleCnt="33"/>
      <dgm:spPr bwMode="auto"/>
      <dgm:t>
        <a:bodyPr/>
        <a:lstStyle/>
        <a:p>
          <a:endParaRPr lang="de-DE"/>
        </a:p>
      </dgm:t>
    </dgm:pt>
    <dgm:pt modelId="{7FEF1917-9A1F-F04C-B050-F22DD721F1E2}" type="pres">
      <dgm:prSet presAssocID="{636E8BFD-A6E5-1449-B7D5-978A76E7467D}" presName="connTx" presStyleLbl="parChTrans1D4" presStyleIdx="7" presStyleCnt="33"/>
      <dgm:spPr bwMode="auto"/>
      <dgm:t>
        <a:bodyPr/>
        <a:lstStyle/>
        <a:p>
          <a:endParaRPr lang="de-DE"/>
        </a:p>
      </dgm:t>
    </dgm:pt>
    <dgm:pt modelId="{D34D1221-3863-544E-8188-98CDECF0FF9A}" type="pres">
      <dgm:prSet presAssocID="{110748AB-28DC-874C-A6AC-6685884F0A56}" presName="root2" presStyleCnt="0"/>
      <dgm:spPr bwMode="auto"/>
    </dgm:pt>
    <dgm:pt modelId="{D7F0FD61-4D08-C641-A84E-1861314FD7A1}" type="pres">
      <dgm:prSet presAssocID="{110748AB-28DC-874C-A6AC-6685884F0A56}" presName="LevelTwoTextNode" presStyleLbl="node4" presStyleIdx="7" presStyleCnt="33" custScaleX="181281" custScaleY="88604" custLinFactNeighborX="93300" custLinFactNeighborY="-298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6419DA6-9BE4-9A48-A40C-7B4771CC3CAA}" type="pres">
      <dgm:prSet presAssocID="{110748AB-28DC-874C-A6AC-6685884F0A56}" presName="level3hierChild" presStyleCnt="0"/>
      <dgm:spPr bwMode="auto"/>
    </dgm:pt>
    <dgm:pt modelId="{6877A027-DD2F-F04F-9A8F-46EB326B15AB}" type="pres">
      <dgm:prSet presAssocID="{2DE23726-B278-2449-9FDC-DD306F3CE15B}" presName="conn2-1" presStyleLbl="parChTrans1D4" presStyleIdx="8" presStyleCnt="33"/>
      <dgm:spPr bwMode="auto"/>
      <dgm:t>
        <a:bodyPr/>
        <a:lstStyle/>
        <a:p>
          <a:endParaRPr lang="de-DE"/>
        </a:p>
      </dgm:t>
    </dgm:pt>
    <dgm:pt modelId="{EFBF4ECD-F010-DC46-BA23-AF2EF9BDE12F}" type="pres">
      <dgm:prSet presAssocID="{2DE23726-B278-2449-9FDC-DD306F3CE15B}" presName="connTx" presStyleLbl="parChTrans1D4" presStyleIdx="8" presStyleCnt="33"/>
      <dgm:spPr bwMode="auto"/>
      <dgm:t>
        <a:bodyPr/>
        <a:lstStyle/>
        <a:p>
          <a:endParaRPr lang="de-DE"/>
        </a:p>
      </dgm:t>
    </dgm:pt>
    <dgm:pt modelId="{48245C13-F1A7-2843-AA62-681D13A32BB6}" type="pres">
      <dgm:prSet presAssocID="{E5505D65-A59A-A24B-99B7-367C0715D33A}" presName="root2" presStyleCnt="0"/>
      <dgm:spPr bwMode="auto"/>
    </dgm:pt>
    <dgm:pt modelId="{DEA6A1B5-EBA9-4342-826D-FE0BFA571C1E}" type="pres">
      <dgm:prSet presAssocID="{E5505D65-A59A-A24B-99B7-367C0715D33A}" presName="LevelTwoTextNode" presStyleLbl="node4" presStyleIdx="8" presStyleCnt="33" custScaleX="412081" custScaleY="61049" custLinFactX="24684" custLinFactNeighborX="100000" custLinFactNeighborY="-1566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F10474F-F7CD-9E44-9DAB-257FE4E26254}" type="pres">
      <dgm:prSet presAssocID="{E5505D65-A59A-A24B-99B7-367C0715D33A}" presName="level3hierChild" presStyleCnt="0"/>
      <dgm:spPr bwMode="auto"/>
    </dgm:pt>
    <dgm:pt modelId="{7CDF8DCB-A39A-486C-B36B-562EA2C42370}" type="pres">
      <dgm:prSet presAssocID="{08467DEC-4518-4C07-B864-8F4C52A9BC64}" presName="conn2-1" presStyleLbl="parChTrans1D3" presStyleIdx="2" presStyleCnt="4"/>
      <dgm:spPr bwMode="auto"/>
      <dgm:t>
        <a:bodyPr/>
        <a:lstStyle/>
        <a:p>
          <a:endParaRPr lang="de-DE"/>
        </a:p>
      </dgm:t>
    </dgm:pt>
    <dgm:pt modelId="{8026E769-874F-46A7-9027-00A64F14FD71}" type="pres">
      <dgm:prSet presAssocID="{08467DEC-4518-4C07-B864-8F4C52A9BC64}" presName="connTx" presStyleLbl="parChTrans1D3" presStyleIdx="2" presStyleCnt="4"/>
      <dgm:spPr bwMode="auto"/>
      <dgm:t>
        <a:bodyPr/>
        <a:lstStyle/>
        <a:p>
          <a:endParaRPr lang="de-DE"/>
        </a:p>
      </dgm:t>
    </dgm:pt>
    <dgm:pt modelId="{BEBE6641-C7D5-405B-BE52-163B8D74177F}" type="pres">
      <dgm:prSet presAssocID="{41179A53-7DF1-43E9-B5D7-44DCBC9ED099}" presName="root2" presStyleCnt="0"/>
      <dgm:spPr bwMode="auto"/>
    </dgm:pt>
    <dgm:pt modelId="{5F290F9B-4B47-4386-A359-0588D0B1FE7B}" type="pres">
      <dgm:prSet presAssocID="{41179A53-7DF1-43E9-B5D7-44DCBC9ED099}" presName="LevelTwoTextNode" presStyleLbl="node3" presStyleIdx="2" presStyleCnt="4" custScaleX="165839" custScaleY="186225" custLinFactY="100000" custLinFactNeighborX="-16359" custLinFactNeighborY="1578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06CECDE-373F-40FC-A132-EE4860948BE7}" type="pres">
      <dgm:prSet presAssocID="{41179A53-7DF1-43E9-B5D7-44DCBC9ED099}" presName="level3hierChild" presStyleCnt="0"/>
      <dgm:spPr bwMode="auto"/>
    </dgm:pt>
    <dgm:pt modelId="{C5882D60-7D36-413E-9788-97B503ED6F58}" type="pres">
      <dgm:prSet presAssocID="{9E0319C1-A0B2-46F7-9FB6-D2FF170DEA57}" presName="conn2-1" presStyleLbl="parChTrans1D4" presStyleIdx="9" presStyleCnt="33"/>
      <dgm:spPr bwMode="auto"/>
      <dgm:t>
        <a:bodyPr/>
        <a:lstStyle/>
        <a:p>
          <a:endParaRPr lang="de-DE"/>
        </a:p>
      </dgm:t>
    </dgm:pt>
    <dgm:pt modelId="{07CA66FA-F2D6-4A11-B4D7-66CCE3DC8D7A}" type="pres">
      <dgm:prSet presAssocID="{9E0319C1-A0B2-46F7-9FB6-D2FF170DEA57}" presName="connTx" presStyleLbl="parChTrans1D4" presStyleIdx="9" presStyleCnt="33"/>
      <dgm:spPr bwMode="auto"/>
      <dgm:t>
        <a:bodyPr/>
        <a:lstStyle/>
        <a:p>
          <a:endParaRPr lang="de-DE"/>
        </a:p>
      </dgm:t>
    </dgm:pt>
    <dgm:pt modelId="{AEE7BC31-7AE4-4588-9904-2C2B537640CD}" type="pres">
      <dgm:prSet presAssocID="{B7196920-C575-4564-8C40-AA7C6999F5D5}" presName="root2" presStyleCnt="0"/>
      <dgm:spPr bwMode="auto"/>
    </dgm:pt>
    <dgm:pt modelId="{13D1B9B0-97E7-426B-9021-F473DA187E4F}" type="pres">
      <dgm:prSet presAssocID="{B7196920-C575-4564-8C40-AA7C6999F5D5}" presName="LevelTwoTextNode" presStyleLbl="node4" presStyleIdx="9" presStyleCnt="33" custScaleX="167712" custScaleY="76624" custLinFactY="61149" custLinFactNeighborX="-475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D80B407-9DEB-40DD-92A6-978027AEFD4B}" type="pres">
      <dgm:prSet presAssocID="{B7196920-C575-4564-8C40-AA7C6999F5D5}" presName="level3hierChild" presStyleCnt="0"/>
      <dgm:spPr bwMode="auto"/>
    </dgm:pt>
    <dgm:pt modelId="{B0B84255-8339-4BDC-8FED-E5E38DE6886C}" type="pres">
      <dgm:prSet presAssocID="{697C516F-8192-407F-BB09-DD94DE835BA0}" presName="conn2-1" presStyleLbl="parChTrans1D4" presStyleIdx="10" presStyleCnt="33"/>
      <dgm:spPr bwMode="auto"/>
      <dgm:t>
        <a:bodyPr/>
        <a:lstStyle/>
        <a:p>
          <a:endParaRPr lang="de-DE"/>
        </a:p>
      </dgm:t>
    </dgm:pt>
    <dgm:pt modelId="{62057C10-C2E5-4E7F-96D3-E6C09DE3317B}" type="pres">
      <dgm:prSet presAssocID="{697C516F-8192-407F-BB09-DD94DE835BA0}" presName="connTx" presStyleLbl="parChTrans1D4" presStyleIdx="10" presStyleCnt="33"/>
      <dgm:spPr bwMode="auto"/>
      <dgm:t>
        <a:bodyPr/>
        <a:lstStyle/>
        <a:p>
          <a:endParaRPr lang="de-DE"/>
        </a:p>
      </dgm:t>
    </dgm:pt>
    <dgm:pt modelId="{A7495FBA-40AF-4AAC-A139-4B594BB257B8}" type="pres">
      <dgm:prSet presAssocID="{17ABB70F-B5EB-4411-B5B5-57663FF8CDDD}" presName="root2" presStyleCnt="0"/>
      <dgm:spPr bwMode="auto"/>
    </dgm:pt>
    <dgm:pt modelId="{815132AF-EB69-4175-A5FC-5A38CF5BAB2D}" type="pres">
      <dgm:prSet presAssocID="{17ABB70F-B5EB-4411-B5B5-57663FF8CDDD}" presName="LevelTwoTextNode" presStyleLbl="node4" presStyleIdx="10" presStyleCnt="33" custScaleX="90199" custScaleY="62958" custLinFactNeighborX="6015" custLinFactNeighborY="4941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ECEF2EC-890F-4FFA-9FC6-4668A3E5D6A4}" type="pres">
      <dgm:prSet presAssocID="{17ABB70F-B5EB-4411-B5B5-57663FF8CDDD}" presName="level3hierChild" presStyleCnt="0"/>
      <dgm:spPr bwMode="auto"/>
    </dgm:pt>
    <dgm:pt modelId="{4C3D0413-E445-4AD3-B004-27F67331E548}" type="pres">
      <dgm:prSet presAssocID="{B30D4D53-6AC1-4A51-9047-1F6C02E30EC6}" presName="conn2-1" presStyleLbl="parChTrans1D4" presStyleIdx="11" presStyleCnt="33"/>
      <dgm:spPr bwMode="auto"/>
      <dgm:t>
        <a:bodyPr/>
        <a:lstStyle/>
        <a:p>
          <a:endParaRPr lang="de-DE"/>
        </a:p>
      </dgm:t>
    </dgm:pt>
    <dgm:pt modelId="{C25A3AA1-6D17-44F0-ABB0-7981E1767B66}" type="pres">
      <dgm:prSet presAssocID="{B30D4D53-6AC1-4A51-9047-1F6C02E30EC6}" presName="connTx" presStyleLbl="parChTrans1D4" presStyleIdx="11" presStyleCnt="33"/>
      <dgm:spPr bwMode="auto"/>
      <dgm:t>
        <a:bodyPr/>
        <a:lstStyle/>
        <a:p>
          <a:endParaRPr lang="de-DE"/>
        </a:p>
      </dgm:t>
    </dgm:pt>
    <dgm:pt modelId="{A8DB0618-761A-43EF-B7C6-1C8458108174}" type="pres">
      <dgm:prSet presAssocID="{A2327D58-2C1F-4E13-AE9F-0256C554DE5D}" presName="root2" presStyleCnt="0"/>
      <dgm:spPr bwMode="auto"/>
    </dgm:pt>
    <dgm:pt modelId="{CB3F7D7B-A5CC-4107-9F72-A967CAD2AE6B}" type="pres">
      <dgm:prSet presAssocID="{A2327D58-2C1F-4E13-AE9F-0256C554DE5D}" presName="LevelTwoTextNode" presStyleLbl="node4" presStyleIdx="11" presStyleCnt="33" custScaleX="410073" custScaleY="64176" custLinFactNeighborX="39268" custLinFactNeighborY="4981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E340936-0BF5-49A2-BA63-8EB51C467549}" type="pres">
      <dgm:prSet presAssocID="{A2327D58-2C1F-4E13-AE9F-0256C554DE5D}" presName="level3hierChild" presStyleCnt="0"/>
      <dgm:spPr bwMode="auto"/>
    </dgm:pt>
    <dgm:pt modelId="{04828814-CD86-4BB7-9F36-AA56B62FB25B}" type="pres">
      <dgm:prSet presAssocID="{F56149BE-8BE2-42BB-AF94-C4C6C621075E}" presName="conn2-1" presStyleLbl="parChTrans1D4" presStyleIdx="12" presStyleCnt="33"/>
      <dgm:spPr bwMode="auto"/>
      <dgm:t>
        <a:bodyPr/>
        <a:lstStyle/>
        <a:p>
          <a:endParaRPr lang="de-DE"/>
        </a:p>
      </dgm:t>
    </dgm:pt>
    <dgm:pt modelId="{06B7F5D2-A639-4920-BCCD-D171FEDF9AFD}" type="pres">
      <dgm:prSet presAssocID="{F56149BE-8BE2-42BB-AF94-C4C6C621075E}" presName="connTx" presStyleLbl="parChTrans1D4" presStyleIdx="12" presStyleCnt="33"/>
      <dgm:spPr bwMode="auto"/>
      <dgm:t>
        <a:bodyPr/>
        <a:lstStyle/>
        <a:p>
          <a:endParaRPr lang="de-DE"/>
        </a:p>
      </dgm:t>
    </dgm:pt>
    <dgm:pt modelId="{92C1CCCE-7720-4AB0-AF8B-ACD8AA94F0E8}" type="pres">
      <dgm:prSet presAssocID="{E3510CFA-BCA6-4418-8B0A-1024F8DC2FD8}" presName="root2" presStyleCnt="0"/>
      <dgm:spPr bwMode="auto"/>
    </dgm:pt>
    <dgm:pt modelId="{BA2E3C77-3F65-479E-8EE5-37670520661F}" type="pres">
      <dgm:prSet presAssocID="{E3510CFA-BCA6-4418-8B0A-1024F8DC2FD8}" presName="LevelTwoTextNode" presStyleLbl="node4" presStyleIdx="12" presStyleCnt="33" custScaleX="118879" custScaleY="62958" custLinFactNeighborX="7761" custLinFactNeighborY="5740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6B644C1-9FD2-4F91-93D4-CE85B7C6D01B}" type="pres">
      <dgm:prSet presAssocID="{E3510CFA-BCA6-4418-8B0A-1024F8DC2FD8}" presName="level3hierChild" presStyleCnt="0"/>
      <dgm:spPr bwMode="auto"/>
    </dgm:pt>
    <dgm:pt modelId="{B1610BE6-A503-47FC-85C3-0F6C206BEF1D}" type="pres">
      <dgm:prSet presAssocID="{502A108B-44AF-4C4F-8C48-7EC1B1A81261}" presName="conn2-1" presStyleLbl="parChTrans1D4" presStyleIdx="13" presStyleCnt="33"/>
      <dgm:spPr bwMode="auto"/>
      <dgm:t>
        <a:bodyPr/>
        <a:lstStyle/>
        <a:p>
          <a:endParaRPr lang="de-DE"/>
        </a:p>
      </dgm:t>
    </dgm:pt>
    <dgm:pt modelId="{8DD41AAA-B7DF-4946-B0A9-A6B8FDD4DE59}" type="pres">
      <dgm:prSet presAssocID="{502A108B-44AF-4C4F-8C48-7EC1B1A81261}" presName="connTx" presStyleLbl="parChTrans1D4" presStyleIdx="13" presStyleCnt="33"/>
      <dgm:spPr bwMode="auto"/>
      <dgm:t>
        <a:bodyPr/>
        <a:lstStyle/>
        <a:p>
          <a:endParaRPr lang="de-DE"/>
        </a:p>
      </dgm:t>
    </dgm:pt>
    <dgm:pt modelId="{780F40F3-ADA0-468B-8B59-355EF1708EB2}" type="pres">
      <dgm:prSet presAssocID="{8E5B85B6-2B98-4955-9578-A01EB2790F7B}" presName="root2" presStyleCnt="0"/>
      <dgm:spPr bwMode="auto"/>
    </dgm:pt>
    <dgm:pt modelId="{A674DA45-F5AF-4127-A5C2-6F5EA39CADB0}" type="pres">
      <dgm:prSet presAssocID="{8E5B85B6-2B98-4955-9578-A01EB2790F7B}" presName="LevelTwoTextNode" presStyleLbl="node4" presStyleIdx="13" presStyleCnt="33" custScaleX="409569" custScaleY="44232" custLinFactNeighborX="38033" custLinFactNeighborY="6295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B7F5350-E51F-4A15-A79A-31DE10184265}" type="pres">
      <dgm:prSet presAssocID="{8E5B85B6-2B98-4955-9578-A01EB2790F7B}" presName="level3hierChild" presStyleCnt="0"/>
      <dgm:spPr bwMode="auto"/>
    </dgm:pt>
    <dgm:pt modelId="{77CCDBF8-A502-463C-8A09-2A8A3B6BDAF9}" type="pres">
      <dgm:prSet presAssocID="{1A2CFE16-BE62-4696-90CF-5F52B9FC18AD}" presName="conn2-1" presStyleLbl="parChTrans1D4" presStyleIdx="14" presStyleCnt="33"/>
      <dgm:spPr bwMode="auto"/>
      <dgm:t>
        <a:bodyPr/>
        <a:lstStyle/>
        <a:p>
          <a:endParaRPr lang="de-DE"/>
        </a:p>
      </dgm:t>
    </dgm:pt>
    <dgm:pt modelId="{C8540ADD-BD26-42C4-A9F5-19AFCD5CC53A}" type="pres">
      <dgm:prSet presAssocID="{1A2CFE16-BE62-4696-90CF-5F52B9FC18AD}" presName="connTx" presStyleLbl="parChTrans1D4" presStyleIdx="14" presStyleCnt="33"/>
      <dgm:spPr bwMode="auto"/>
      <dgm:t>
        <a:bodyPr/>
        <a:lstStyle/>
        <a:p>
          <a:endParaRPr lang="de-DE"/>
        </a:p>
      </dgm:t>
    </dgm:pt>
    <dgm:pt modelId="{76922D2E-FF1B-4EFC-9178-5E98E0759330}" type="pres">
      <dgm:prSet presAssocID="{B90F86CD-4A9C-4C87-8DDF-B85A598C76C2}" presName="root2" presStyleCnt="0"/>
      <dgm:spPr bwMode="auto"/>
    </dgm:pt>
    <dgm:pt modelId="{B389DB9D-9BDF-4645-B9E4-F78D40730CD3}" type="pres">
      <dgm:prSet presAssocID="{B90F86CD-4A9C-4C87-8DDF-B85A598C76C2}" presName="LevelTwoTextNode" presStyleLbl="node4" presStyleIdx="14" presStyleCnt="33" custScaleX="189956" custScaleY="85573" custLinFactY="74040" custLinFactNeighborX="-475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ABAB087-8A10-46DB-9549-6D7AEA9C677C}" type="pres">
      <dgm:prSet presAssocID="{B90F86CD-4A9C-4C87-8DDF-B85A598C76C2}" presName="level3hierChild" presStyleCnt="0"/>
      <dgm:spPr bwMode="auto"/>
    </dgm:pt>
    <dgm:pt modelId="{9ABC5F70-5C71-45FE-B9C6-04859F5FA979}" type="pres">
      <dgm:prSet presAssocID="{A27C98CF-6265-4193-BA19-392F806635A0}" presName="conn2-1" presStyleLbl="parChTrans1D4" presStyleIdx="15" presStyleCnt="33"/>
      <dgm:spPr bwMode="auto"/>
      <dgm:t>
        <a:bodyPr/>
        <a:lstStyle/>
        <a:p>
          <a:endParaRPr lang="de-DE"/>
        </a:p>
      </dgm:t>
    </dgm:pt>
    <dgm:pt modelId="{DF121BFC-09F3-40CC-9171-16A7607D5D05}" type="pres">
      <dgm:prSet presAssocID="{A27C98CF-6265-4193-BA19-392F806635A0}" presName="connTx" presStyleLbl="parChTrans1D4" presStyleIdx="15" presStyleCnt="33"/>
      <dgm:spPr bwMode="auto"/>
      <dgm:t>
        <a:bodyPr/>
        <a:lstStyle/>
        <a:p>
          <a:endParaRPr lang="de-DE"/>
        </a:p>
      </dgm:t>
    </dgm:pt>
    <dgm:pt modelId="{3C577B9E-DB2F-46B5-BCA3-DC1508959F7B}" type="pres">
      <dgm:prSet presAssocID="{6A7B805A-03A7-4B6A-9898-D853EEC1B3F0}" presName="root2" presStyleCnt="0"/>
      <dgm:spPr bwMode="auto"/>
    </dgm:pt>
    <dgm:pt modelId="{220726B3-C064-47FD-9B69-73BC00142688}" type="pres">
      <dgm:prSet presAssocID="{6A7B805A-03A7-4B6A-9898-D853EEC1B3F0}" presName="LevelTwoTextNode" presStyleLbl="node4" presStyleIdx="15" presStyleCnt="33" custScaleX="95827" custScaleY="62958" custLinFactY="11883" custLinFactNeighborX="27387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C1C5E95-F289-431A-AE00-539307ABD1A4}" type="pres">
      <dgm:prSet presAssocID="{6A7B805A-03A7-4B6A-9898-D853EEC1B3F0}" presName="level3hierChild" presStyleCnt="0"/>
      <dgm:spPr bwMode="auto"/>
    </dgm:pt>
    <dgm:pt modelId="{780566F1-C19F-437A-AD07-0AA6E572D342}" type="pres">
      <dgm:prSet presAssocID="{32C32A95-9CEC-4105-A84D-13D89936426B}" presName="conn2-1" presStyleLbl="parChTrans1D4" presStyleIdx="16" presStyleCnt="33"/>
      <dgm:spPr bwMode="auto"/>
      <dgm:t>
        <a:bodyPr/>
        <a:lstStyle/>
        <a:p>
          <a:endParaRPr lang="de-DE"/>
        </a:p>
      </dgm:t>
    </dgm:pt>
    <dgm:pt modelId="{406B6AB1-3ABF-49E7-963E-A081A250CF23}" type="pres">
      <dgm:prSet presAssocID="{32C32A95-9CEC-4105-A84D-13D89936426B}" presName="connTx" presStyleLbl="parChTrans1D4" presStyleIdx="16" presStyleCnt="33"/>
      <dgm:spPr bwMode="auto"/>
      <dgm:t>
        <a:bodyPr/>
        <a:lstStyle/>
        <a:p>
          <a:endParaRPr lang="de-DE"/>
        </a:p>
      </dgm:t>
    </dgm:pt>
    <dgm:pt modelId="{EAE149C7-1AA8-481D-92AA-88FCD4A03955}" type="pres">
      <dgm:prSet presAssocID="{185D9CBD-9FF8-4C5E-97CB-183C87BD39D7}" presName="root2" presStyleCnt="0"/>
      <dgm:spPr bwMode="auto"/>
    </dgm:pt>
    <dgm:pt modelId="{8ED8E9FB-8C8B-4E3F-9111-9E2149C079A7}" type="pres">
      <dgm:prSet presAssocID="{185D9CBD-9FF8-4C5E-97CB-183C87BD39D7}" presName="LevelTwoTextNode" presStyleLbl="node4" presStyleIdx="16" presStyleCnt="33" custScaleX="353692" custScaleY="60633" custLinFactY="13581" custLinFactNeighborX="82142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93C92B8-454C-4967-8F88-0E23D7CE9BA1}" type="pres">
      <dgm:prSet presAssocID="{185D9CBD-9FF8-4C5E-97CB-183C87BD39D7}" presName="level3hierChild" presStyleCnt="0"/>
      <dgm:spPr bwMode="auto"/>
    </dgm:pt>
    <dgm:pt modelId="{6C427608-53F2-4D33-9B3E-026FD13C786C}" type="pres">
      <dgm:prSet presAssocID="{8A0710B9-93AB-4BA2-A306-23A9361304B2}" presName="conn2-1" presStyleLbl="parChTrans1D4" presStyleIdx="17" presStyleCnt="33"/>
      <dgm:spPr bwMode="auto"/>
      <dgm:t>
        <a:bodyPr/>
        <a:lstStyle/>
        <a:p>
          <a:endParaRPr lang="de-DE"/>
        </a:p>
      </dgm:t>
    </dgm:pt>
    <dgm:pt modelId="{23324ED1-B18D-47CC-BBE2-E25112392404}" type="pres">
      <dgm:prSet presAssocID="{8A0710B9-93AB-4BA2-A306-23A9361304B2}" presName="connTx" presStyleLbl="parChTrans1D4" presStyleIdx="17" presStyleCnt="33"/>
      <dgm:spPr bwMode="auto"/>
      <dgm:t>
        <a:bodyPr/>
        <a:lstStyle/>
        <a:p>
          <a:endParaRPr lang="de-DE"/>
        </a:p>
      </dgm:t>
    </dgm:pt>
    <dgm:pt modelId="{EF972D57-49D1-488E-A92D-F1042E9ED6A0}" type="pres">
      <dgm:prSet presAssocID="{1130322E-DFE6-4BF4-8542-7F6F907D2952}" presName="root2" presStyleCnt="0"/>
      <dgm:spPr bwMode="auto"/>
    </dgm:pt>
    <dgm:pt modelId="{7BE82178-85F8-4091-A9A7-317B49429DBC}" type="pres">
      <dgm:prSet presAssocID="{1130322E-DFE6-4BF4-8542-7F6F907D2952}" presName="LevelTwoTextNode" presStyleLbl="node4" presStyleIdx="17" presStyleCnt="33" custScaleX="120095" custScaleY="62958" custLinFactY="23785" custLinFactNeighborX="27387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13994F2-3BF1-4B5F-8C8F-A683A66FCE32}" type="pres">
      <dgm:prSet presAssocID="{1130322E-DFE6-4BF4-8542-7F6F907D2952}" presName="level3hierChild" presStyleCnt="0"/>
      <dgm:spPr bwMode="auto"/>
    </dgm:pt>
    <dgm:pt modelId="{F1CCCC84-B124-42A2-A29C-948FDB536DE7}" type="pres">
      <dgm:prSet presAssocID="{BEF834DD-8C46-4FBC-9A2F-853119AEE649}" presName="conn2-1" presStyleLbl="parChTrans1D4" presStyleIdx="18" presStyleCnt="33"/>
      <dgm:spPr bwMode="auto"/>
      <dgm:t>
        <a:bodyPr/>
        <a:lstStyle/>
        <a:p>
          <a:endParaRPr lang="de-DE"/>
        </a:p>
      </dgm:t>
    </dgm:pt>
    <dgm:pt modelId="{35CB4D17-07AF-4539-9A27-6A63C7DBBDAE}" type="pres">
      <dgm:prSet presAssocID="{BEF834DD-8C46-4FBC-9A2F-853119AEE649}" presName="connTx" presStyleLbl="parChTrans1D4" presStyleIdx="18" presStyleCnt="33"/>
      <dgm:spPr bwMode="auto"/>
      <dgm:t>
        <a:bodyPr/>
        <a:lstStyle/>
        <a:p>
          <a:endParaRPr lang="de-DE"/>
        </a:p>
      </dgm:t>
    </dgm:pt>
    <dgm:pt modelId="{AD825082-D39F-4867-AFA4-330674631159}" type="pres">
      <dgm:prSet presAssocID="{0214EACD-AB0C-45F1-97EF-2659DDB884D2}" presName="root2" presStyleCnt="0"/>
      <dgm:spPr bwMode="auto"/>
    </dgm:pt>
    <dgm:pt modelId="{00AD24F1-152A-452F-A4C8-456E15FF96CA}" type="pres">
      <dgm:prSet presAssocID="{0214EACD-AB0C-45F1-97EF-2659DDB884D2}" presName="LevelTwoTextNode" presStyleLbl="node4" presStyleIdx="18" presStyleCnt="33" custScaleX="353692" custScaleY="60633" custLinFactY="24948" custLinFactNeighborX="33921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37C97B2-5BBB-4AD1-BD72-E8C16AB1614B}" type="pres">
      <dgm:prSet presAssocID="{0214EACD-AB0C-45F1-97EF-2659DDB884D2}" presName="level3hierChild" presStyleCnt="0"/>
      <dgm:spPr bwMode="auto"/>
    </dgm:pt>
    <dgm:pt modelId="{AD43F5D1-9364-4E10-A01A-E6DD3C1A9CA0}" type="pres">
      <dgm:prSet presAssocID="{C8363196-D4BE-46C6-A03D-F33B1672752C}" presName="conn2-1" presStyleLbl="parChTrans1D4" presStyleIdx="19" presStyleCnt="33"/>
      <dgm:spPr bwMode="auto"/>
      <dgm:t>
        <a:bodyPr/>
        <a:lstStyle/>
        <a:p>
          <a:endParaRPr lang="de-DE"/>
        </a:p>
      </dgm:t>
    </dgm:pt>
    <dgm:pt modelId="{1674CC8F-2D69-4DBF-BC8A-63B0FE95E98C}" type="pres">
      <dgm:prSet presAssocID="{C8363196-D4BE-46C6-A03D-F33B1672752C}" presName="connTx" presStyleLbl="parChTrans1D4" presStyleIdx="19" presStyleCnt="33"/>
      <dgm:spPr bwMode="auto"/>
      <dgm:t>
        <a:bodyPr/>
        <a:lstStyle/>
        <a:p>
          <a:endParaRPr lang="de-DE"/>
        </a:p>
      </dgm:t>
    </dgm:pt>
    <dgm:pt modelId="{B3E6AB6A-1DB2-4907-913A-475BC7A9D90B}" type="pres">
      <dgm:prSet presAssocID="{3F21E23B-AD63-41D9-BD6B-15D38EBEE068}" presName="root2" presStyleCnt="0"/>
      <dgm:spPr bwMode="auto"/>
    </dgm:pt>
    <dgm:pt modelId="{BC92E771-6C7E-440B-8FE3-AF9D1CE41165}" type="pres">
      <dgm:prSet presAssocID="{3F21E23B-AD63-41D9-BD6B-15D38EBEE068}" presName="LevelTwoTextNode" presStyleLbl="node4" presStyleIdx="19" presStyleCnt="33" custScaleY="62664" custLinFactY="74617" custLinFactNeighborX="9637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1B2469E-029F-4C33-ADD5-BB66A7C00C2C}" type="pres">
      <dgm:prSet presAssocID="{3F21E23B-AD63-41D9-BD6B-15D38EBEE068}" presName="level3hierChild" presStyleCnt="0"/>
      <dgm:spPr bwMode="auto"/>
    </dgm:pt>
    <dgm:pt modelId="{D072F171-D707-407D-8A76-647559474620}" type="pres">
      <dgm:prSet presAssocID="{17150915-900D-44F9-B424-92A33B416D5D}" presName="conn2-1" presStyleLbl="parChTrans1D4" presStyleIdx="20" presStyleCnt="33"/>
      <dgm:spPr bwMode="auto"/>
      <dgm:t>
        <a:bodyPr/>
        <a:lstStyle/>
        <a:p>
          <a:endParaRPr lang="de-DE"/>
        </a:p>
      </dgm:t>
    </dgm:pt>
    <dgm:pt modelId="{D30C07A6-9A8E-4942-936A-365D34071270}" type="pres">
      <dgm:prSet presAssocID="{17150915-900D-44F9-B424-92A33B416D5D}" presName="connTx" presStyleLbl="parChTrans1D4" presStyleIdx="20" presStyleCnt="33"/>
      <dgm:spPr bwMode="auto"/>
      <dgm:t>
        <a:bodyPr/>
        <a:lstStyle/>
        <a:p>
          <a:endParaRPr lang="de-DE"/>
        </a:p>
      </dgm:t>
    </dgm:pt>
    <dgm:pt modelId="{0A0F3A8A-37EE-4882-8E04-F922696DC680}" type="pres">
      <dgm:prSet presAssocID="{645CA450-64BB-4CBA-98DD-DB6C486F4D7C}" presName="root2" presStyleCnt="0"/>
      <dgm:spPr bwMode="auto"/>
    </dgm:pt>
    <dgm:pt modelId="{39632334-1E61-4BC7-A9E4-F3959044D360}" type="pres">
      <dgm:prSet presAssocID="{645CA450-64BB-4CBA-98DD-DB6C486F4D7C}" presName="LevelTwoTextNode" presStyleLbl="node4" presStyleIdx="20" presStyleCnt="33" custScaleX="100284" custScaleY="62958" custLinFactY="100000" custLinFactNeighborX="77570" custLinFactNeighborY="10065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685B4C4-85C8-48C6-A2A6-A4F45D63538F}" type="pres">
      <dgm:prSet presAssocID="{645CA450-64BB-4CBA-98DD-DB6C486F4D7C}" presName="level3hierChild" presStyleCnt="0"/>
      <dgm:spPr bwMode="auto"/>
    </dgm:pt>
    <dgm:pt modelId="{89562597-B1B6-43CD-85B5-E2F49CDB25EB}" type="pres">
      <dgm:prSet presAssocID="{E854E4E5-4609-4B01-9F40-BD498E02579D}" presName="conn2-1" presStyleLbl="parChTrans1D4" presStyleIdx="21" presStyleCnt="33"/>
      <dgm:spPr bwMode="auto"/>
      <dgm:t>
        <a:bodyPr/>
        <a:lstStyle/>
        <a:p>
          <a:endParaRPr lang="de-DE"/>
        </a:p>
      </dgm:t>
    </dgm:pt>
    <dgm:pt modelId="{0D55119C-BD96-4B8E-9907-8F0E2B1185A2}" type="pres">
      <dgm:prSet presAssocID="{E854E4E5-4609-4B01-9F40-BD498E02579D}" presName="connTx" presStyleLbl="parChTrans1D4" presStyleIdx="21" presStyleCnt="33"/>
      <dgm:spPr bwMode="auto"/>
      <dgm:t>
        <a:bodyPr/>
        <a:lstStyle/>
        <a:p>
          <a:endParaRPr lang="de-DE"/>
        </a:p>
      </dgm:t>
    </dgm:pt>
    <dgm:pt modelId="{F740338F-DF22-4D44-8690-2AC8559B94D1}" type="pres">
      <dgm:prSet presAssocID="{F86BE29D-EB74-4A19-873F-90693E6139F8}" presName="root2" presStyleCnt="0"/>
      <dgm:spPr bwMode="auto"/>
    </dgm:pt>
    <dgm:pt modelId="{B7DCD478-8443-4EB5-ACA2-DEA756BA3552}" type="pres">
      <dgm:prSet presAssocID="{F86BE29D-EB74-4A19-873F-90693E6139F8}" presName="LevelTwoTextNode" presStyleLbl="node4" presStyleIdx="21" presStyleCnt="33" custScaleX="409272" custScaleY="60426" custLinFactY="66660" custLinFactNeighborX="88108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31E64F6-9F6C-4A47-B6AD-6987A487DC4B}" type="pres">
      <dgm:prSet presAssocID="{F86BE29D-EB74-4A19-873F-90693E6139F8}" presName="level3hierChild" presStyleCnt="0"/>
      <dgm:spPr bwMode="auto"/>
    </dgm:pt>
    <dgm:pt modelId="{E08D8E54-2465-4B86-B231-426D93EEF84E}" type="pres">
      <dgm:prSet presAssocID="{BDD94A04-4A08-4FE3-9ED1-D0FFA32D0620}" presName="conn2-1" presStyleLbl="parChTrans1D4" presStyleIdx="22" presStyleCnt="33"/>
      <dgm:spPr bwMode="auto"/>
      <dgm:t>
        <a:bodyPr/>
        <a:lstStyle/>
        <a:p>
          <a:endParaRPr lang="de-DE"/>
        </a:p>
      </dgm:t>
    </dgm:pt>
    <dgm:pt modelId="{4CE11189-C2B2-4CD0-8AC7-848C533C4F8A}" type="pres">
      <dgm:prSet presAssocID="{BDD94A04-4A08-4FE3-9ED1-D0FFA32D0620}" presName="connTx" presStyleLbl="parChTrans1D4" presStyleIdx="22" presStyleCnt="33"/>
      <dgm:spPr bwMode="auto"/>
      <dgm:t>
        <a:bodyPr/>
        <a:lstStyle/>
        <a:p>
          <a:endParaRPr lang="de-DE"/>
        </a:p>
      </dgm:t>
    </dgm:pt>
    <dgm:pt modelId="{1A921B8F-7413-4E56-BF6F-E00C1635377F}" type="pres">
      <dgm:prSet presAssocID="{DEA7DDFF-E7CF-4E2B-B096-823AB1BC8F10}" presName="root2" presStyleCnt="0"/>
      <dgm:spPr bwMode="auto"/>
    </dgm:pt>
    <dgm:pt modelId="{FF7B8843-3A92-40FC-9EBA-2DE13BB676E1}" type="pres">
      <dgm:prSet presAssocID="{DEA7DDFF-E7CF-4E2B-B096-823AB1BC8F10}" presName="LevelTwoTextNode" presStyleLbl="node4" presStyleIdx="22" presStyleCnt="33" custScaleX="409272" custScaleY="122318" custLinFactX="677" custLinFactY="60983" custLinFactNeighborX="100000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EDC324F-CA84-4B69-9F6B-35DC264C02A3}" type="pres">
      <dgm:prSet presAssocID="{DEA7DDFF-E7CF-4E2B-B096-823AB1BC8F10}" presName="level3hierChild" presStyleCnt="0"/>
      <dgm:spPr bwMode="auto"/>
    </dgm:pt>
    <dgm:pt modelId="{F32E74BF-C418-4BDF-876A-4E67264A363F}" type="pres">
      <dgm:prSet presAssocID="{13C73D2C-EE50-4792-B382-44DC46AE9DE5}" presName="conn2-1" presStyleLbl="parChTrans1D4" presStyleIdx="23" presStyleCnt="33"/>
      <dgm:spPr bwMode="auto"/>
      <dgm:t>
        <a:bodyPr/>
        <a:lstStyle/>
        <a:p>
          <a:endParaRPr lang="de-DE"/>
        </a:p>
      </dgm:t>
    </dgm:pt>
    <dgm:pt modelId="{C9623500-53A5-4DE9-AB9D-5EAF8CD660D7}" type="pres">
      <dgm:prSet presAssocID="{13C73D2C-EE50-4792-B382-44DC46AE9DE5}" presName="connTx" presStyleLbl="parChTrans1D4" presStyleIdx="23" presStyleCnt="33"/>
      <dgm:spPr bwMode="auto"/>
      <dgm:t>
        <a:bodyPr/>
        <a:lstStyle/>
        <a:p>
          <a:endParaRPr lang="de-DE"/>
        </a:p>
      </dgm:t>
    </dgm:pt>
    <dgm:pt modelId="{48D7AC0C-D228-44D1-95BC-5F579BC9B4E1}" type="pres">
      <dgm:prSet presAssocID="{35A0E871-0093-4BE2-A979-1E5FAC4A8BD7}" presName="root2" presStyleCnt="0"/>
      <dgm:spPr bwMode="auto"/>
    </dgm:pt>
    <dgm:pt modelId="{A2A41624-FBE1-41BD-883E-878704CECCF0}" type="pres">
      <dgm:prSet presAssocID="{35A0E871-0093-4BE2-A979-1E5FAC4A8BD7}" presName="LevelTwoTextNode" presStyleLbl="node4" presStyleIdx="23" presStyleCnt="33" custScaleX="117934" custScaleY="62958" custLinFactY="60173" custLinFactNeighborX="77570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8006612-F483-4283-8185-3E3A0F89C58A}" type="pres">
      <dgm:prSet presAssocID="{35A0E871-0093-4BE2-A979-1E5FAC4A8BD7}" presName="level3hierChild" presStyleCnt="0"/>
      <dgm:spPr bwMode="auto"/>
    </dgm:pt>
    <dgm:pt modelId="{9A120BB9-0308-4F5C-A24F-1FCF989E92A6}" type="pres">
      <dgm:prSet presAssocID="{6445768E-8D56-4A58-A643-0D13F683D013}" presName="conn2-1" presStyleLbl="parChTrans1D4" presStyleIdx="24" presStyleCnt="33"/>
      <dgm:spPr bwMode="auto"/>
      <dgm:t>
        <a:bodyPr/>
        <a:lstStyle/>
        <a:p>
          <a:endParaRPr lang="de-DE"/>
        </a:p>
      </dgm:t>
    </dgm:pt>
    <dgm:pt modelId="{A252E6C6-E1D3-44BC-90A6-013080884C73}" type="pres">
      <dgm:prSet presAssocID="{6445768E-8D56-4A58-A643-0D13F683D013}" presName="connTx" presStyleLbl="parChTrans1D4" presStyleIdx="24" presStyleCnt="33"/>
      <dgm:spPr bwMode="auto"/>
      <dgm:t>
        <a:bodyPr/>
        <a:lstStyle/>
        <a:p>
          <a:endParaRPr lang="de-DE"/>
        </a:p>
      </dgm:t>
    </dgm:pt>
    <dgm:pt modelId="{86A9C464-F95C-452A-962F-C8C4FE2DC3D3}" type="pres">
      <dgm:prSet presAssocID="{761EA585-7798-4EF5-8742-A97CAC6CCDD2}" presName="root2" presStyleCnt="0"/>
      <dgm:spPr bwMode="auto"/>
    </dgm:pt>
    <dgm:pt modelId="{1183570E-2C87-4280-A979-3281D17D0291}" type="pres">
      <dgm:prSet presAssocID="{761EA585-7798-4EF5-8742-A97CAC6CCDD2}" presName="LevelTwoTextNode" presStyleLbl="node4" presStyleIdx="24" presStyleCnt="33" custScaleX="409272" custScaleY="52088" custLinFactX="9565" custLinFactY="61799" custLinFactNeighborX="100000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6D54CFA-D3FE-4068-806B-484858CA2EB1}" type="pres">
      <dgm:prSet presAssocID="{761EA585-7798-4EF5-8742-A97CAC6CCDD2}" presName="level3hierChild" presStyleCnt="0"/>
      <dgm:spPr bwMode="auto"/>
    </dgm:pt>
    <dgm:pt modelId="{503A2658-327E-4FA6-9CB2-B79F99E2EB06}" type="pres">
      <dgm:prSet presAssocID="{7D7404A2-2D8C-443C-9493-CDE49FFA1CE6}" presName="conn2-1" presStyleLbl="parChTrans1D3" presStyleIdx="3" presStyleCnt="4"/>
      <dgm:spPr bwMode="auto"/>
      <dgm:t>
        <a:bodyPr/>
        <a:lstStyle/>
        <a:p>
          <a:endParaRPr lang="de-DE"/>
        </a:p>
      </dgm:t>
    </dgm:pt>
    <dgm:pt modelId="{031C38F4-F515-413C-8AB7-DB747A3D875D}" type="pres">
      <dgm:prSet presAssocID="{7D7404A2-2D8C-443C-9493-CDE49FFA1CE6}" presName="connTx" presStyleLbl="parChTrans1D3" presStyleIdx="3" presStyleCnt="4"/>
      <dgm:spPr bwMode="auto"/>
      <dgm:t>
        <a:bodyPr/>
        <a:lstStyle/>
        <a:p>
          <a:endParaRPr lang="de-DE"/>
        </a:p>
      </dgm:t>
    </dgm:pt>
    <dgm:pt modelId="{739BCBBE-E296-4BA1-99A3-36003DA24A9C}" type="pres">
      <dgm:prSet presAssocID="{ABDC3B94-3FED-4500-AE18-B5A80BAD5A48}" presName="root2" presStyleCnt="0"/>
      <dgm:spPr bwMode="auto"/>
    </dgm:pt>
    <dgm:pt modelId="{E4F9C9DE-AB7D-4820-8FCD-1FBC0DC97231}" type="pres">
      <dgm:prSet presAssocID="{ABDC3B94-3FED-4500-AE18-B5A80BAD5A48}" presName="LevelTwoTextNode" presStyleLbl="node3" presStyleIdx="3" presStyleCnt="4" custScaleX="228738" custScaleY="146808" custLinFactY="169409" custLinFactNeighborX="-16359" custLinFactNeighborY="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45AB00C-8118-44DF-892A-7F7ECB2EBB01}" type="pres">
      <dgm:prSet presAssocID="{ABDC3B94-3FED-4500-AE18-B5A80BAD5A48}" presName="level3hierChild" presStyleCnt="0"/>
      <dgm:spPr bwMode="auto"/>
    </dgm:pt>
    <dgm:pt modelId="{9EC82D35-BAC1-4399-AC7C-D413EB3C48AA}" type="pres">
      <dgm:prSet presAssocID="{CC7C0AE3-E2C5-453F-A277-1F7EFE80E1EF}" presName="conn2-1" presStyleLbl="parChTrans1D4" presStyleIdx="25" presStyleCnt="33"/>
      <dgm:spPr bwMode="auto"/>
      <dgm:t>
        <a:bodyPr/>
        <a:lstStyle/>
        <a:p>
          <a:endParaRPr lang="de-DE"/>
        </a:p>
      </dgm:t>
    </dgm:pt>
    <dgm:pt modelId="{784CA7A6-D1D1-4557-8790-9749F2FF5314}" type="pres">
      <dgm:prSet presAssocID="{CC7C0AE3-E2C5-453F-A277-1F7EFE80E1EF}" presName="connTx" presStyleLbl="parChTrans1D4" presStyleIdx="25" presStyleCnt="33"/>
      <dgm:spPr bwMode="auto"/>
      <dgm:t>
        <a:bodyPr/>
        <a:lstStyle/>
        <a:p>
          <a:endParaRPr lang="de-DE"/>
        </a:p>
      </dgm:t>
    </dgm:pt>
    <dgm:pt modelId="{745E4EF2-7657-461D-AF5E-A60EC2A307AE}" type="pres">
      <dgm:prSet presAssocID="{BA52A527-BD75-4EF1-AF5A-9015F801E73C}" presName="root2" presStyleCnt="0"/>
      <dgm:spPr bwMode="auto"/>
    </dgm:pt>
    <dgm:pt modelId="{47CD13A7-8241-4693-A6E4-8DD44609531F}" type="pres">
      <dgm:prSet presAssocID="{BA52A527-BD75-4EF1-AF5A-9015F801E73C}" presName="LevelTwoTextNode" presStyleLbl="node4" presStyleIdx="25" presStyleCnt="33" custLinFactY="102588" custLinFactNeighborX="-9132" custLinFactNeighborY="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8239A1B-94FA-47D2-9ED2-91DD7CC91F98}" type="pres">
      <dgm:prSet presAssocID="{BA52A527-BD75-4EF1-AF5A-9015F801E73C}" presName="level3hierChild" presStyleCnt="0"/>
      <dgm:spPr bwMode="auto"/>
    </dgm:pt>
    <dgm:pt modelId="{FF1B939C-BBDA-4CC7-B14B-60A2CDF136DE}" type="pres">
      <dgm:prSet presAssocID="{FFED07C4-123B-47B6-9145-6112260ABC8C}" presName="conn2-1" presStyleLbl="parChTrans1D4" presStyleIdx="26" presStyleCnt="33"/>
      <dgm:spPr bwMode="auto"/>
      <dgm:t>
        <a:bodyPr/>
        <a:lstStyle/>
        <a:p>
          <a:endParaRPr lang="de-DE"/>
        </a:p>
      </dgm:t>
    </dgm:pt>
    <dgm:pt modelId="{E79C6338-E52F-43E6-9FC5-8766315944B5}" type="pres">
      <dgm:prSet presAssocID="{FFED07C4-123B-47B6-9145-6112260ABC8C}" presName="connTx" presStyleLbl="parChTrans1D4" presStyleIdx="26" presStyleCnt="33"/>
      <dgm:spPr bwMode="auto"/>
      <dgm:t>
        <a:bodyPr/>
        <a:lstStyle/>
        <a:p>
          <a:endParaRPr lang="de-DE"/>
        </a:p>
      </dgm:t>
    </dgm:pt>
    <dgm:pt modelId="{4195428D-3DA1-4BFB-89AF-6B3D930EAFA3}" type="pres">
      <dgm:prSet presAssocID="{ED95B230-7071-47E1-BC72-0421C09536A7}" presName="root2" presStyleCnt="0"/>
      <dgm:spPr bwMode="auto"/>
    </dgm:pt>
    <dgm:pt modelId="{E507941B-5AD4-49FD-A6EA-AA97A3A0BDF2}" type="pres">
      <dgm:prSet presAssocID="{ED95B230-7071-47E1-BC72-0421C09536A7}" presName="LevelTwoTextNode" presStyleLbl="node4" presStyleIdx="26" presStyleCnt="33" custScaleX="94974" custScaleY="62958" custLinFactY="111621" custLinFactNeighborX="22681" custLinFactNeighborY="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94736DF-28DA-469D-B0F2-7E7B8912A928}" type="pres">
      <dgm:prSet presAssocID="{ED95B230-7071-47E1-BC72-0421C09536A7}" presName="level3hierChild" presStyleCnt="0"/>
      <dgm:spPr bwMode="auto"/>
    </dgm:pt>
    <dgm:pt modelId="{7ABD3E8C-68A5-4A95-98A7-655272EB1837}" type="pres">
      <dgm:prSet presAssocID="{01736F19-0FB9-4D6A-85CA-89CBCB590A1E}" presName="conn2-1" presStyleLbl="parChTrans1D4" presStyleIdx="27" presStyleCnt="33"/>
      <dgm:spPr bwMode="auto"/>
      <dgm:t>
        <a:bodyPr/>
        <a:lstStyle/>
        <a:p>
          <a:endParaRPr lang="de-DE"/>
        </a:p>
      </dgm:t>
    </dgm:pt>
    <dgm:pt modelId="{4143BD82-C30B-44C9-B994-605D6B4F2284}" type="pres">
      <dgm:prSet presAssocID="{01736F19-0FB9-4D6A-85CA-89CBCB590A1E}" presName="connTx" presStyleLbl="parChTrans1D4" presStyleIdx="27" presStyleCnt="33"/>
      <dgm:spPr bwMode="auto"/>
      <dgm:t>
        <a:bodyPr/>
        <a:lstStyle/>
        <a:p>
          <a:endParaRPr lang="de-DE"/>
        </a:p>
      </dgm:t>
    </dgm:pt>
    <dgm:pt modelId="{BB5730FE-2767-4407-B5C9-269E8C4AC63F}" type="pres">
      <dgm:prSet presAssocID="{4B15990A-AA47-479A-9051-0195D1F959AC}" presName="root2" presStyleCnt="0"/>
      <dgm:spPr bwMode="auto"/>
    </dgm:pt>
    <dgm:pt modelId="{981CCC51-B227-4DCF-853A-AD0083218D7C}" type="pres">
      <dgm:prSet presAssocID="{4B15990A-AA47-479A-9051-0195D1F959AC}" presName="LevelTwoTextNode" presStyleLbl="node4" presStyleIdx="27" presStyleCnt="33" custScaleX="409272" custScaleY="60633" custLinFactY="100000" custLinFactNeighborX="39306" custLinFactNeighborY="127305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CFD20A4-03C0-47A2-8867-EC61DE7BB076}" type="pres">
      <dgm:prSet presAssocID="{4B15990A-AA47-479A-9051-0195D1F959AC}" presName="level3hierChild" presStyleCnt="0"/>
      <dgm:spPr bwMode="auto"/>
    </dgm:pt>
    <dgm:pt modelId="{18FF42BA-A8EC-4CF7-A44C-591FA78EF854}" type="pres">
      <dgm:prSet presAssocID="{CED83E4B-5FE2-4CC8-AEDB-27A5FEF19FE1}" presName="conn2-1" presStyleLbl="parChTrans1D4" presStyleIdx="28" presStyleCnt="33"/>
      <dgm:spPr bwMode="auto"/>
      <dgm:t>
        <a:bodyPr/>
        <a:lstStyle/>
        <a:p>
          <a:endParaRPr lang="de-DE"/>
        </a:p>
      </dgm:t>
    </dgm:pt>
    <dgm:pt modelId="{F3C2F516-A41A-4686-B750-18DE2B08E20D}" type="pres">
      <dgm:prSet presAssocID="{CED83E4B-5FE2-4CC8-AEDB-27A5FEF19FE1}" presName="connTx" presStyleLbl="parChTrans1D4" presStyleIdx="28" presStyleCnt="33"/>
      <dgm:spPr bwMode="auto"/>
      <dgm:t>
        <a:bodyPr/>
        <a:lstStyle/>
        <a:p>
          <a:endParaRPr lang="de-DE"/>
        </a:p>
      </dgm:t>
    </dgm:pt>
    <dgm:pt modelId="{7F308E48-4D99-4DF2-A01A-0ACF9AA59FD9}" type="pres">
      <dgm:prSet presAssocID="{ABA5011B-EF77-48E8-8061-DCBDE0D6B3C5}" presName="root2" presStyleCnt="0"/>
      <dgm:spPr bwMode="auto"/>
    </dgm:pt>
    <dgm:pt modelId="{0419DD11-2F53-42CB-923E-2DA323C9DE40}" type="pres">
      <dgm:prSet presAssocID="{ABA5011B-EF77-48E8-8061-DCBDE0D6B3C5}" presName="LevelTwoTextNode" presStyleLbl="node4" presStyleIdx="28" presStyleCnt="33" custScaleX="117036" custScaleY="62958" custLinFactY="100000" custLinFactNeighborX="22680" custLinFactNeighborY="15029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83E401C-DDD2-467F-B9B1-96F76A4153A8}" type="pres">
      <dgm:prSet presAssocID="{ABA5011B-EF77-48E8-8061-DCBDE0D6B3C5}" presName="level3hierChild" presStyleCnt="0"/>
      <dgm:spPr bwMode="auto"/>
    </dgm:pt>
    <dgm:pt modelId="{66347F75-FCB3-4B79-B139-2DF4A9651B6F}" type="pres">
      <dgm:prSet presAssocID="{3BAAFC5D-4E92-49DD-85F4-FC8C247CBD51}" presName="conn2-1" presStyleLbl="parChTrans1D4" presStyleIdx="29" presStyleCnt="33"/>
      <dgm:spPr bwMode="auto"/>
      <dgm:t>
        <a:bodyPr/>
        <a:lstStyle/>
        <a:p>
          <a:endParaRPr lang="de-DE"/>
        </a:p>
      </dgm:t>
    </dgm:pt>
    <dgm:pt modelId="{98F6387F-32D3-481A-874F-A3C33425F015}" type="pres">
      <dgm:prSet presAssocID="{3BAAFC5D-4E92-49DD-85F4-FC8C247CBD51}" presName="connTx" presStyleLbl="parChTrans1D4" presStyleIdx="29" presStyleCnt="33"/>
      <dgm:spPr bwMode="auto"/>
      <dgm:t>
        <a:bodyPr/>
        <a:lstStyle/>
        <a:p>
          <a:endParaRPr lang="de-DE"/>
        </a:p>
      </dgm:t>
    </dgm:pt>
    <dgm:pt modelId="{2C865FBC-6A08-443A-B5C5-A31AE575367B}" type="pres">
      <dgm:prSet presAssocID="{56BC6AF2-8E0C-444D-9F4E-F5B19C6A8599}" presName="root2" presStyleCnt="0"/>
      <dgm:spPr bwMode="auto"/>
    </dgm:pt>
    <dgm:pt modelId="{348849D1-E7A0-49BC-A870-F11EC7EF3D4E}" type="pres">
      <dgm:prSet presAssocID="{56BC6AF2-8E0C-444D-9F4E-F5B19C6A8599}" presName="LevelTwoTextNode" presStyleLbl="node4" presStyleIdx="29" presStyleCnt="33" custScaleX="409272" custScaleY="60633" custLinFactY="183347" custLinFactNeighborX="1639" custLinFactNeighborY="2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A4C6A48-626A-46EF-85CE-1BD22BB397EF}" type="pres">
      <dgm:prSet presAssocID="{56BC6AF2-8E0C-444D-9F4E-F5B19C6A8599}" presName="level3hierChild" presStyleCnt="0"/>
      <dgm:spPr bwMode="auto"/>
    </dgm:pt>
    <dgm:pt modelId="{A5A6BF1A-8E2B-46F6-9EE3-F6B0075F753A}" type="pres">
      <dgm:prSet presAssocID="{F7E7C0AD-10CE-45AB-A4EF-8A322C3612AD}" presName="conn2-1" presStyleLbl="parChTrans1D4" presStyleIdx="30" presStyleCnt="33"/>
      <dgm:spPr bwMode="auto"/>
      <dgm:t>
        <a:bodyPr/>
        <a:lstStyle/>
        <a:p>
          <a:endParaRPr lang="de-DE"/>
        </a:p>
      </dgm:t>
    </dgm:pt>
    <dgm:pt modelId="{D575E5A5-879B-4AAD-B5B4-845FDFCEB8E8}" type="pres">
      <dgm:prSet presAssocID="{F7E7C0AD-10CE-45AB-A4EF-8A322C3612AD}" presName="connTx" presStyleLbl="parChTrans1D4" presStyleIdx="30" presStyleCnt="33"/>
      <dgm:spPr bwMode="auto"/>
      <dgm:t>
        <a:bodyPr/>
        <a:lstStyle/>
        <a:p>
          <a:endParaRPr lang="de-DE"/>
        </a:p>
      </dgm:t>
    </dgm:pt>
    <dgm:pt modelId="{759A8B40-3BB7-4CF2-85E4-DB00CF19FA9E}" type="pres">
      <dgm:prSet presAssocID="{C002887C-2045-4CF7-B36B-C5ACAD4CFB81}" presName="root2" presStyleCnt="0"/>
      <dgm:spPr bwMode="auto"/>
    </dgm:pt>
    <dgm:pt modelId="{7069DFBC-D6B1-4185-9626-630BEA3540BA}" type="pres">
      <dgm:prSet presAssocID="{C002887C-2045-4CF7-B36B-C5ACAD4CFB81}" presName="LevelTwoTextNode" presStyleLbl="node4" presStyleIdx="30" presStyleCnt="33" custScaleX="409272" custScaleY="60633" custLinFactY="200000" custLinFactNeighborX="2959" custLinFactNeighborY="278581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19DD219-C492-42F7-B148-98725E3CD0AA}" type="pres">
      <dgm:prSet presAssocID="{C002887C-2045-4CF7-B36B-C5ACAD4CFB81}" presName="level3hierChild" presStyleCnt="0"/>
      <dgm:spPr bwMode="auto"/>
    </dgm:pt>
    <dgm:pt modelId="{3519F876-1755-4441-9951-DCB700840BF6}" type="pres">
      <dgm:prSet presAssocID="{76EB85A0-F143-48AE-B7D7-9232CCF65C2A}" presName="conn2-1" presStyleLbl="parChTrans1D4" presStyleIdx="31" presStyleCnt="33"/>
      <dgm:spPr bwMode="auto"/>
      <dgm:t>
        <a:bodyPr/>
        <a:lstStyle/>
        <a:p>
          <a:endParaRPr lang="de-DE"/>
        </a:p>
      </dgm:t>
    </dgm:pt>
    <dgm:pt modelId="{5366BEE2-A467-4CB7-BA2B-A1CB5CEA01D4}" type="pres">
      <dgm:prSet presAssocID="{76EB85A0-F143-48AE-B7D7-9232CCF65C2A}" presName="connTx" presStyleLbl="parChTrans1D4" presStyleIdx="31" presStyleCnt="33"/>
      <dgm:spPr bwMode="auto"/>
      <dgm:t>
        <a:bodyPr/>
        <a:lstStyle/>
        <a:p>
          <a:endParaRPr lang="de-DE"/>
        </a:p>
      </dgm:t>
    </dgm:pt>
    <dgm:pt modelId="{26F81C62-0A17-4D79-88F0-59F17636798C}" type="pres">
      <dgm:prSet presAssocID="{14403FBE-298F-4DAD-8AC8-3A47AA9EEB10}" presName="root2" presStyleCnt="0"/>
      <dgm:spPr bwMode="auto"/>
    </dgm:pt>
    <dgm:pt modelId="{DAA5B170-DA11-4EF5-BD5B-0DCF15CEC8BF}" type="pres">
      <dgm:prSet presAssocID="{14403FBE-298F-4DAD-8AC8-3A47AA9EEB10}" presName="LevelTwoTextNode" presStyleLbl="node4" presStyleIdx="31" presStyleCnt="33" custScaleX="409272" custScaleY="64700" custLinFactY="112431" custLinFactNeighborX="2959" custLinFactNeighborY="2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8463E7F-F770-4D40-9076-9FB343A59FF6}" type="pres">
      <dgm:prSet presAssocID="{14403FBE-298F-4DAD-8AC8-3A47AA9EEB10}" presName="level3hierChild" presStyleCnt="0"/>
      <dgm:spPr bwMode="auto"/>
    </dgm:pt>
    <dgm:pt modelId="{BBCC7AC8-D5B5-49A2-9A16-6E14B7CE98E0}" type="pres">
      <dgm:prSet presAssocID="{4278F0BE-1749-405C-99AA-F24C913D5968}" presName="conn2-1" presStyleLbl="parChTrans1D4" presStyleIdx="32" presStyleCnt="33"/>
      <dgm:spPr bwMode="auto"/>
      <dgm:t>
        <a:bodyPr/>
        <a:lstStyle/>
        <a:p>
          <a:endParaRPr lang="de-DE"/>
        </a:p>
      </dgm:t>
    </dgm:pt>
    <dgm:pt modelId="{7EEC48DE-3453-4D23-87A7-EF6E4B92BB40}" type="pres">
      <dgm:prSet presAssocID="{4278F0BE-1749-405C-99AA-F24C913D5968}" presName="connTx" presStyleLbl="parChTrans1D4" presStyleIdx="32" presStyleCnt="33"/>
      <dgm:spPr bwMode="auto"/>
      <dgm:t>
        <a:bodyPr/>
        <a:lstStyle/>
        <a:p>
          <a:endParaRPr lang="de-DE"/>
        </a:p>
      </dgm:t>
    </dgm:pt>
    <dgm:pt modelId="{970E3997-688C-4FB8-9C1C-A5484805A41A}" type="pres">
      <dgm:prSet presAssocID="{489B80FA-003C-4417-8CFC-E4E87EE37498}" presName="root2" presStyleCnt="0"/>
      <dgm:spPr bwMode="auto"/>
    </dgm:pt>
    <dgm:pt modelId="{CCC9B235-1667-4948-A3BE-DC0B2753B4A4}" type="pres">
      <dgm:prSet presAssocID="{489B80FA-003C-4417-8CFC-E4E87EE37498}" presName="LevelTwoTextNode" presStyleLbl="node4" presStyleIdx="32" presStyleCnt="33" custScaleX="409272" custScaleY="60633" custLinFactNeighborX="2959" custLinFactNeighborY="7521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8B22B8F-9631-4CE4-A5A2-BAB161874C62}" type="pres">
      <dgm:prSet presAssocID="{489B80FA-003C-4417-8CFC-E4E87EE37498}" presName="level3hierChild" presStyleCnt="0"/>
      <dgm:spPr bwMode="auto"/>
    </dgm:pt>
  </dgm:ptLst>
  <dgm:cxnLst>
    <dgm:cxn modelId="{061F6691-D745-A545-9B3F-6E991815C9CF}" type="presOf" srcId="{4E293307-D810-A84F-8FA4-3C533ECF055D}" destId="{0BCD7E54-D3D3-3648-AE64-80EE4969470C}" srcOrd="0" destOrd="0" presId="urn:microsoft.com/office/officeart/2005/8/layout/hierarchy2"/>
    <dgm:cxn modelId="{30D7EE8F-4838-498A-9B83-8C0512587CC0}" type="presOf" srcId="{CED83E4B-5FE2-4CC8-AEDB-27A5FEF19FE1}" destId="{18FF42BA-A8EC-4CF7-A44C-591FA78EF854}" srcOrd="0" destOrd="0" presId="urn:microsoft.com/office/officeart/2005/8/layout/hierarchy2"/>
    <dgm:cxn modelId="{B53847CE-14CB-B34B-8B7D-2FDBE055E945}" type="presOf" srcId="{8B7B7B7C-14F8-9B49-A843-E1B3F6725024}" destId="{5CB8C2D1-8CFC-CD4F-BAAB-A4B2B1ACDBF3}" srcOrd="0" destOrd="0" presId="urn:microsoft.com/office/officeart/2005/8/layout/hierarchy2"/>
    <dgm:cxn modelId="{0BC67BF5-0139-4B11-8F37-695DF2CA25B4}" srcId="{ABA5011B-EF77-48E8-8061-DCBDE0D6B3C5}" destId="{C002887C-2045-4CF7-B36B-C5ACAD4CFB81}" srcOrd="1" destOrd="0" parTransId="{F7E7C0AD-10CE-45AB-A4EF-8A322C3612AD}" sibTransId="{25A0227D-221D-4492-A939-8E1AEAF467BC}"/>
    <dgm:cxn modelId="{B5F842EF-96FC-41BD-BC0D-3B42F592453C}" type="presOf" srcId="{645CA450-64BB-4CBA-98DD-DB6C486F4D7C}" destId="{39632334-1E61-4BC7-A9E4-F3959044D360}" srcOrd="0" destOrd="0" presId="urn:microsoft.com/office/officeart/2005/8/layout/hierarchy2"/>
    <dgm:cxn modelId="{F6980AB9-CAA6-9744-B039-DDE48E37FE7D}" srcId="{E577B421-EB2C-D44A-9FFB-06E2FFFB8350}" destId="{A14B8FFE-D4A8-3448-B4ED-6D26EEED4B85}" srcOrd="1" destOrd="0" parTransId="{7D5A86D8-A5A7-C94D-A55A-EE79D1506ECB}" sibTransId="{16428653-ECB3-5547-A145-C0E9AE078B95}"/>
    <dgm:cxn modelId="{40405BB2-20B5-49A4-9AE4-AF6E983CC301}" type="presOf" srcId="{502A108B-44AF-4C4F-8C48-7EC1B1A81261}" destId="{8DD41AAA-B7DF-4946-B0A9-A6B8FDD4DE59}" srcOrd="1" destOrd="0" presId="urn:microsoft.com/office/officeart/2005/8/layout/hierarchy2"/>
    <dgm:cxn modelId="{EA2ABF17-B4D9-4B2E-A510-2712F15911A4}" srcId="{532ECFDD-0463-44D0-A39E-B0011C30BE84}" destId="{4B74D582-B4EE-4C7E-A6A7-253EE8EE1870}" srcOrd="0" destOrd="0" parTransId="{C3CEB13F-A123-42D0-BD6E-066DC3C7D408}" sibTransId="{2FF45DDD-BD9A-46BC-B66B-AEE7247820AB}"/>
    <dgm:cxn modelId="{69BC6A8E-0D12-46A3-A34C-9EA501F72651}" type="presOf" srcId="{7D7404A2-2D8C-443C-9493-CDE49FFA1CE6}" destId="{031C38F4-F515-413C-8AB7-DB747A3D875D}" srcOrd="1" destOrd="0" presId="urn:microsoft.com/office/officeart/2005/8/layout/hierarchy2"/>
    <dgm:cxn modelId="{83A1FF39-8856-4323-B908-33FA2520D359}" type="presOf" srcId="{B30D4D53-6AC1-4A51-9047-1F6C02E30EC6}" destId="{C25A3AA1-6D17-44F0-ABB0-7981E1767B66}" srcOrd="1" destOrd="0" presId="urn:microsoft.com/office/officeart/2005/8/layout/hierarchy2"/>
    <dgm:cxn modelId="{2975CFB3-518C-4109-BA04-C49706117DE4}" type="presOf" srcId="{8E5B85B6-2B98-4955-9578-A01EB2790F7B}" destId="{A674DA45-F5AF-4127-A5C2-6F5EA39CADB0}" srcOrd="0" destOrd="0" presId="urn:microsoft.com/office/officeart/2005/8/layout/hierarchy2"/>
    <dgm:cxn modelId="{08BC6B71-1D4F-4120-8C79-60708DE3EFC5}" type="presOf" srcId="{874CFDF8-0B50-4D61-A7E5-9FD281682EB6}" destId="{57DDEEAD-0507-4500-ADBE-F06ED331F2D9}" srcOrd="0" destOrd="0" presId="urn:microsoft.com/office/officeart/2005/8/layout/hierarchy2"/>
    <dgm:cxn modelId="{96043FD4-8C59-E244-A1EC-A52B74822D2D}" type="presOf" srcId="{1C54C58D-0D76-544E-BD2B-A150E4D0D911}" destId="{86E5114F-D905-2843-B91D-A555006A0810}" srcOrd="0" destOrd="0" presId="urn:microsoft.com/office/officeart/2005/8/layout/hierarchy2"/>
    <dgm:cxn modelId="{DABD3267-108A-401C-95DC-04B5455D13D8}" type="presOf" srcId="{FCCAED01-B817-490F-A084-5EA45B04ED04}" destId="{2C246304-59AD-4DAD-9EE2-21D3DDCDE24C}" srcOrd="1" destOrd="0" presId="urn:microsoft.com/office/officeart/2005/8/layout/hierarchy2"/>
    <dgm:cxn modelId="{332157A8-E118-A749-A59A-54A44270CAB5}" type="presOf" srcId="{365B82E5-B89A-3648-B3FA-7BAD803F3156}" destId="{4D5243A2-58E8-B444-A63F-AA9C372AE6F7}" srcOrd="1" destOrd="0" presId="urn:microsoft.com/office/officeart/2005/8/layout/hierarchy2"/>
    <dgm:cxn modelId="{6BCEDE9C-48C4-3B44-9812-8CA9EBDB7854}" srcId="{BF12BA6C-186E-8645-ABDF-859B8EE372E0}" destId="{4E293307-D810-A84F-8FA4-3C533ECF055D}" srcOrd="0" destOrd="0" parTransId="{683EFF21-8B28-6944-ADBC-86B4E07147EA}" sibTransId="{AF844D3E-BA2F-1241-A9F3-8BE2C7478031}"/>
    <dgm:cxn modelId="{AB87C51A-AB79-470B-89AD-C04F866D1BDF}" type="presOf" srcId="{A27C98CF-6265-4193-BA19-392F806635A0}" destId="{DF121BFC-09F3-40CC-9171-16A7607D5D05}" srcOrd="1" destOrd="0" presId="urn:microsoft.com/office/officeart/2005/8/layout/hierarchy2"/>
    <dgm:cxn modelId="{1F6AD87B-FEA0-414B-A1CE-AF6BC26E9D0B}" type="presOf" srcId="{F7E7C0AD-10CE-45AB-A4EF-8A322C3612AD}" destId="{A5A6BF1A-8E2B-46F6-9EE3-F6B0075F753A}" srcOrd="0" destOrd="0" presId="urn:microsoft.com/office/officeart/2005/8/layout/hierarchy2"/>
    <dgm:cxn modelId="{8B5A2458-A449-4E6A-8626-68AF7307B0A2}" type="presOf" srcId="{4B15990A-AA47-479A-9051-0195D1F959AC}" destId="{981CCC51-B227-4DCF-853A-AD0083218D7C}" srcOrd="0" destOrd="0" presId="urn:microsoft.com/office/officeart/2005/8/layout/hierarchy2"/>
    <dgm:cxn modelId="{6F667A11-005C-42F0-AAE1-2D4E0A305444}" type="presOf" srcId="{CC7C0AE3-E2C5-453F-A277-1F7EFE80E1EF}" destId="{9EC82D35-BAC1-4399-AC7C-D413EB3C48AA}" srcOrd="0" destOrd="0" presId="urn:microsoft.com/office/officeart/2005/8/layout/hierarchy2"/>
    <dgm:cxn modelId="{0F39D527-6E7E-4DCC-9FC7-D1A2ACA44C22}" type="presOf" srcId="{874CFDF8-0B50-4D61-A7E5-9FD281682EB6}" destId="{96D5912D-74DD-4802-B2F3-99BCBBD36AB3}" srcOrd="1" destOrd="0" presId="urn:microsoft.com/office/officeart/2005/8/layout/hierarchy2"/>
    <dgm:cxn modelId="{CFAE280A-81AA-A44A-A196-F9E654DC3D3B}" type="presOf" srcId="{64506F88-3101-ED45-BA04-2FA924973E0B}" destId="{281BE487-92BB-EA44-BCA0-5ABBFBCE0684}" srcOrd="0" destOrd="0" presId="urn:microsoft.com/office/officeart/2005/8/layout/hierarchy2"/>
    <dgm:cxn modelId="{50BB36A0-924A-4F19-A34D-1364BF3C8CA8}" srcId="{41179A53-7DF1-43E9-B5D7-44DCBC9ED099}" destId="{3F21E23B-AD63-41D9-BD6B-15D38EBEE068}" srcOrd="2" destOrd="0" parTransId="{C8363196-D4BE-46C6-A03D-F33B1672752C}" sibTransId="{EFF72A83-FA64-4313-9029-5B43E4A9BEDC}"/>
    <dgm:cxn modelId="{ED58BBE7-100A-4FF6-B480-19CAA508D18F}" type="presOf" srcId="{489B80FA-003C-4417-8CFC-E4E87EE37498}" destId="{CCC9B235-1667-4948-A3BE-DC0B2753B4A4}" srcOrd="0" destOrd="0" presId="urn:microsoft.com/office/officeart/2005/8/layout/hierarchy2"/>
    <dgm:cxn modelId="{D7C7DBB0-00F6-4E7C-935B-5BE244AF5DC4}" type="presOf" srcId="{4278F0BE-1749-405C-99AA-F24C913D5968}" destId="{7EEC48DE-3453-4D23-87A7-EF6E4B92BB40}" srcOrd="1" destOrd="0" presId="urn:microsoft.com/office/officeart/2005/8/layout/hierarchy2"/>
    <dgm:cxn modelId="{8B7D73F1-E1C3-4F75-89FA-7C596556AD93}" type="presOf" srcId="{C3CEB13F-A123-42D0-BD6E-066DC3C7D408}" destId="{813D746E-26C0-4920-A611-F6B4DD2E2278}" srcOrd="1" destOrd="0" presId="urn:microsoft.com/office/officeart/2005/8/layout/hierarchy2"/>
    <dgm:cxn modelId="{D46FF524-DDCB-4E76-A617-E41A4A3FD3C8}" type="presOf" srcId="{FCCAED01-B817-490F-A084-5EA45B04ED04}" destId="{83F43603-7342-4BF7-92F8-54808BB0E42E}" srcOrd="0" destOrd="0" presId="urn:microsoft.com/office/officeart/2005/8/layout/hierarchy2"/>
    <dgm:cxn modelId="{7873AD80-AA8B-4B56-9653-3E5909BE0E50}" srcId="{17ABB70F-B5EB-4411-B5B5-57663FF8CDDD}" destId="{A2327D58-2C1F-4E13-AE9F-0256C554DE5D}" srcOrd="0" destOrd="0" parTransId="{B30D4D53-6AC1-4A51-9047-1F6C02E30EC6}" sibTransId="{EB4774C5-9E9F-4895-9792-CD4BA3DF0833}"/>
    <dgm:cxn modelId="{416CEAFD-D112-4458-93DB-27BF5393937F}" type="presOf" srcId="{ABA5011B-EF77-48E8-8061-DCBDE0D6B3C5}" destId="{0419DD11-2F53-42CB-923E-2DA323C9DE40}" srcOrd="0" destOrd="0" presId="urn:microsoft.com/office/officeart/2005/8/layout/hierarchy2"/>
    <dgm:cxn modelId="{7CC7B895-02AE-47F3-84B1-E835985C55AA}" type="presOf" srcId="{FFED07C4-123B-47B6-9145-6112260ABC8C}" destId="{FF1B939C-BBDA-4CC7-B14B-60A2CDF136DE}" srcOrd="0" destOrd="0" presId="urn:microsoft.com/office/officeart/2005/8/layout/hierarchy2"/>
    <dgm:cxn modelId="{87477A67-27F1-4D4D-9489-A75E804615FB}" type="presOf" srcId="{AF1157AD-F4BC-D344-8B96-7686A49F44F5}" destId="{AC3C84D0-113B-964D-963F-E710B972F004}" srcOrd="1" destOrd="0" presId="urn:microsoft.com/office/officeart/2005/8/layout/hierarchy2"/>
    <dgm:cxn modelId="{750D12E0-A604-46F7-855B-1BA2896E4DFA}" type="presOf" srcId="{9E0319C1-A0B2-46F7-9FB6-D2FF170DEA57}" destId="{C5882D60-7D36-413E-9788-97B503ED6F58}" srcOrd="0" destOrd="0" presId="urn:microsoft.com/office/officeart/2005/8/layout/hierarchy2"/>
    <dgm:cxn modelId="{1FBF30E7-B776-5B48-9E81-6281853E2ADA}" type="presOf" srcId="{2DE23726-B278-2449-9FDC-DD306F3CE15B}" destId="{6877A027-DD2F-F04F-9A8F-46EB326B15AB}" srcOrd="0" destOrd="0" presId="urn:microsoft.com/office/officeart/2005/8/layout/hierarchy2"/>
    <dgm:cxn modelId="{9FB05610-FA4F-2047-9859-D24AB7F30977}" type="presOf" srcId="{E5505D65-A59A-A24B-99B7-367C0715D33A}" destId="{DEA6A1B5-EBA9-4342-826D-FE0BFA571C1E}" srcOrd="0" destOrd="0" presId="urn:microsoft.com/office/officeart/2005/8/layout/hierarchy2"/>
    <dgm:cxn modelId="{B91D8657-5986-46E8-A84A-FC50880858CD}" type="presOf" srcId="{17150915-900D-44F9-B424-92A33B416D5D}" destId="{D072F171-D707-407D-8A76-647559474620}" srcOrd="0" destOrd="0" presId="urn:microsoft.com/office/officeart/2005/8/layout/hierarchy2"/>
    <dgm:cxn modelId="{D8BA471F-166B-4057-850D-B3CBDB23056C}" type="presOf" srcId="{697C516F-8192-407F-BB09-DD94DE835BA0}" destId="{62057C10-C2E5-4E7F-96D3-E6C09DE3317B}" srcOrd="1" destOrd="0" presId="urn:microsoft.com/office/officeart/2005/8/layout/hierarchy2"/>
    <dgm:cxn modelId="{2CE46455-2631-9041-A0FF-A3EB4880D954}" type="presOf" srcId="{06C32B26-5632-6D4F-9750-D869AD8ADAA2}" destId="{C13CDBCB-77C4-214B-840D-AD9FEDF4A636}" srcOrd="0" destOrd="0" presId="urn:microsoft.com/office/officeart/2005/8/layout/hierarchy2"/>
    <dgm:cxn modelId="{165DC535-C498-443B-AEBF-B1AB8E05A300}" type="presOf" srcId="{4A2855C8-FA3B-472C-9821-62ACEF676149}" destId="{91DF1877-E020-4254-AB41-96A128EBAD05}" srcOrd="0" destOrd="0" presId="urn:microsoft.com/office/officeart/2005/8/layout/hierarchy2"/>
    <dgm:cxn modelId="{F0B62A1F-CBFD-4983-BFC2-E1A837C14FF9}" type="presOf" srcId="{9E0319C1-A0B2-46F7-9FB6-D2FF170DEA57}" destId="{07CA66FA-F2D6-4A11-B4D7-66CCE3DC8D7A}" srcOrd="1" destOrd="0" presId="urn:microsoft.com/office/officeart/2005/8/layout/hierarchy2"/>
    <dgm:cxn modelId="{9B71B636-F209-4305-833A-EE3423CB6C22}" srcId="{41179A53-7DF1-43E9-B5D7-44DCBC9ED099}" destId="{B90F86CD-4A9C-4C87-8DDF-B85A598C76C2}" srcOrd="1" destOrd="0" parTransId="{1A2CFE16-BE62-4696-90CF-5F52B9FC18AD}" sibTransId="{F8FE7344-8A12-4C8C-83BD-18DDB48E2E77}"/>
    <dgm:cxn modelId="{61E06B36-024E-A042-9DF3-B8DBCB5854F8}" type="presOf" srcId="{E577B421-EB2C-D44A-9FFB-06E2FFFB8350}" destId="{75911515-32FA-A044-81CB-D1E63FC2AD34}" srcOrd="0" destOrd="0" presId="urn:microsoft.com/office/officeart/2005/8/layout/hierarchy2"/>
    <dgm:cxn modelId="{EA741704-39CD-4AD4-A641-795E41FB4576}" type="presOf" srcId="{56BC6AF2-8E0C-444D-9F4E-F5B19C6A8599}" destId="{348849D1-E7A0-49BC-A870-F11EC7EF3D4E}" srcOrd="0" destOrd="0" presId="urn:microsoft.com/office/officeart/2005/8/layout/hierarchy2"/>
    <dgm:cxn modelId="{358D9227-F173-4881-81CB-61088542E747}" type="presOf" srcId="{E3510CFA-BCA6-4418-8B0A-1024F8DC2FD8}" destId="{BA2E3C77-3F65-479E-8EE5-37670520661F}" srcOrd="0" destOrd="0" presId="urn:microsoft.com/office/officeart/2005/8/layout/hierarchy2"/>
    <dgm:cxn modelId="{EE4BD598-1685-48F7-8FF8-B29268F5E600}" srcId="{24A4F126-0EEB-894C-A656-CCE15AFD602B}" destId="{A0F709B0-A2CA-4B9C-9A2F-BE70BED24B18}" srcOrd="0" destOrd="0" parTransId="{874CFDF8-0B50-4D61-A7E5-9FD281682EB6}" sibTransId="{A7D30E1B-C773-46E9-8CB8-E9E60E991281}"/>
    <dgm:cxn modelId="{B099B5EF-18E8-4637-8441-AF8CAF839D1A}" type="presOf" srcId="{13C73D2C-EE50-4792-B382-44DC46AE9DE5}" destId="{C9623500-53A5-4DE9-AB9D-5EAF8CD660D7}" srcOrd="1" destOrd="0" presId="urn:microsoft.com/office/officeart/2005/8/layout/hierarchy2"/>
    <dgm:cxn modelId="{61D3D00B-7180-E341-BB2C-756FCECB2E1F}" srcId="{110748AB-28DC-874C-A6AC-6685884F0A56}" destId="{E5505D65-A59A-A24B-99B7-367C0715D33A}" srcOrd="0" destOrd="0" parTransId="{2DE23726-B278-2449-9FDC-DD306F3CE15B}" sibTransId="{B21497EB-83B8-3D4A-B4ED-5DEC59FDB7F4}"/>
    <dgm:cxn modelId="{89F48489-167D-4BE5-BE54-B74DFE75033C}" srcId="{ED95B230-7071-47E1-BC72-0421C09536A7}" destId="{4B15990A-AA47-479A-9051-0195D1F959AC}" srcOrd="0" destOrd="0" parTransId="{01736F19-0FB9-4D6A-85CA-89CBCB590A1E}" sibTransId="{163D06FE-FA4E-4A60-BBB1-5C1E6FA3A4F0}"/>
    <dgm:cxn modelId="{A61A90B7-5E4D-4288-AA65-9F1648965CDE}" type="presOf" srcId="{01736F19-0FB9-4D6A-85CA-89CBCB590A1E}" destId="{4143BD82-C30B-44C9-B994-605D6B4F2284}" srcOrd="1" destOrd="0" presId="urn:microsoft.com/office/officeart/2005/8/layout/hierarchy2"/>
    <dgm:cxn modelId="{98D4A667-CD93-447E-A27C-61B47A1A7F73}" type="presOf" srcId="{F56149BE-8BE2-42BB-AF94-C4C6C621075E}" destId="{06B7F5D2-A639-4920-BCCD-D171FEDF9AFD}" srcOrd="1" destOrd="0" presId="urn:microsoft.com/office/officeart/2005/8/layout/hierarchy2"/>
    <dgm:cxn modelId="{0F6E3E94-A7A3-7F47-AC81-B961A6E909BC}" srcId="{8B7B7B7C-14F8-9B49-A843-E1B3F6725024}" destId="{E577B421-EB2C-D44A-9FFB-06E2FFFB8350}" srcOrd="0" destOrd="0" parTransId="{AF1157AD-F4BC-D344-8B96-7686A49F44F5}" sibTransId="{6F8A1980-A364-1547-B50F-94AB5D3923F9}"/>
    <dgm:cxn modelId="{C9BA1184-49BF-4761-9757-6EDCD48E5BF8}" type="presOf" srcId="{14403FBE-298F-4DAD-8AC8-3A47AA9EEB10}" destId="{DAA5B170-DA11-4EF5-BD5B-0DCF15CEC8BF}" srcOrd="0" destOrd="0" presId="urn:microsoft.com/office/officeart/2005/8/layout/hierarchy2"/>
    <dgm:cxn modelId="{C41979BC-1FE2-4E3D-934A-FD653320D4EB}" type="presOf" srcId="{3BAAFC5D-4E92-49DD-85F4-FC8C247CBD51}" destId="{66347F75-FCB3-4B79-B139-2DF4A9651B6F}" srcOrd="0" destOrd="0" presId="urn:microsoft.com/office/officeart/2005/8/layout/hierarchy2"/>
    <dgm:cxn modelId="{F094171C-31AA-4D55-B48E-A88EE382A976}" type="presOf" srcId="{F7E7C0AD-10CE-45AB-A4EF-8A322C3612AD}" destId="{D575E5A5-879B-4AAD-B5B4-845FDFCEB8E8}" srcOrd="1" destOrd="0" presId="urn:microsoft.com/office/officeart/2005/8/layout/hierarchy2"/>
    <dgm:cxn modelId="{597B4DB0-9228-4AC2-BB52-F68BB5A915FE}" srcId="{1130322E-DFE6-4BF4-8542-7F6F907D2952}" destId="{0214EACD-AB0C-45F1-97EF-2659DDB884D2}" srcOrd="0" destOrd="0" parTransId="{BEF834DD-8C46-4FBC-9A2F-853119AEE649}" sibTransId="{6DB0E8D3-EC89-4A1B-93A1-649229ED92B0}"/>
    <dgm:cxn modelId="{94641AE4-5E37-4211-9184-723FB6D0CB93}" type="presOf" srcId="{1A2CFE16-BE62-4696-90CF-5F52B9FC18AD}" destId="{C8540ADD-BD26-42C4-A9F5-19AFCD5CC53A}" srcOrd="1" destOrd="0" presId="urn:microsoft.com/office/officeart/2005/8/layout/hierarchy2"/>
    <dgm:cxn modelId="{B794225A-B9EE-4780-9798-6FB030EAC072}" type="presOf" srcId="{F86BE29D-EB74-4A19-873F-90693E6139F8}" destId="{B7DCD478-8443-4EB5-ACA2-DEA756BA3552}" srcOrd="0" destOrd="0" presId="urn:microsoft.com/office/officeart/2005/8/layout/hierarchy2"/>
    <dgm:cxn modelId="{56A0FE69-5B48-A34E-A128-EF15B90DAA66}" type="presOf" srcId="{36685063-8660-F44A-89D6-198696A34D7D}" destId="{AEC3EA73-02F7-8B43-A4FA-BB0DD0296FB4}" srcOrd="0" destOrd="0" presId="urn:microsoft.com/office/officeart/2005/8/layout/hierarchy2"/>
    <dgm:cxn modelId="{EFBB1F18-4F93-7D4D-BF68-0A621B7A1099}" type="presOf" srcId="{A14B8FFE-D4A8-3448-B4ED-6D26EEED4B85}" destId="{7C82F123-519A-4C4F-A7C8-6836DD3EB0E4}" srcOrd="0" destOrd="0" presId="urn:microsoft.com/office/officeart/2005/8/layout/hierarchy2"/>
    <dgm:cxn modelId="{4704E4CB-05A1-4FCB-B40A-BB5B441F5A64}" srcId="{41179A53-7DF1-43E9-B5D7-44DCBC9ED099}" destId="{B7196920-C575-4564-8C40-AA7C6999F5D5}" srcOrd="0" destOrd="0" parTransId="{9E0319C1-A0B2-46F7-9FB6-D2FF170DEA57}" sibTransId="{0FAEFDB6-2B77-46E1-83C6-B6899925D9F7}"/>
    <dgm:cxn modelId="{85B5A1B1-25A2-4343-8C94-D5EC16DE49F7}" type="presOf" srcId="{2ABF143D-A9A4-FF4F-8B1C-9B3548B67E80}" destId="{5CBC489F-D5B3-AB40-B08E-CD25619F069A}" srcOrd="1" destOrd="0" presId="urn:microsoft.com/office/officeart/2005/8/layout/hierarchy2"/>
    <dgm:cxn modelId="{29A202D3-F18A-7A4A-815A-24D1B5B38883}" srcId="{06C32B26-5632-6D4F-9750-D869AD8ADAA2}" destId="{8B7B7B7C-14F8-9B49-A843-E1B3F6725024}" srcOrd="0" destOrd="0" parTransId="{1C54C58D-0D76-544E-BD2B-A150E4D0D911}" sibTransId="{1C64C95B-A9A8-A942-B10F-5AC626EDC0B8}"/>
    <dgm:cxn modelId="{AE051FD5-0579-EF44-AFD8-3C2FCB1D540D}" type="presOf" srcId="{7D5A86D8-A5A7-C94D-A55A-EE79D1506ECB}" destId="{12453E7E-75A9-9842-95A5-EB338B80B325}" srcOrd="0" destOrd="0" presId="urn:microsoft.com/office/officeart/2005/8/layout/hierarchy2"/>
    <dgm:cxn modelId="{0C232CF9-84B1-394D-98C1-13077870CC44}" type="presOf" srcId="{24A4F126-0EEB-894C-A656-CCE15AFD602B}" destId="{10D19F4A-DCD2-774E-837B-7546B3299728}" srcOrd="0" destOrd="0" presId="urn:microsoft.com/office/officeart/2005/8/layout/hierarchy2"/>
    <dgm:cxn modelId="{4FCB1AE2-958A-42A4-8C58-F02F4A0F8DB7}" type="presOf" srcId="{ED95B230-7071-47E1-BC72-0421C09536A7}" destId="{E507941B-5AD4-49FD-A6EA-AA97A3A0BDF2}" srcOrd="0" destOrd="0" presId="urn:microsoft.com/office/officeart/2005/8/layout/hierarchy2"/>
    <dgm:cxn modelId="{19948098-F954-4504-BE8F-37C67B4BBFAF}" type="presOf" srcId="{3F21E23B-AD63-41D9-BD6B-15D38EBEE068}" destId="{BC92E771-6C7E-440B-8FE3-AF9D1CE41165}" srcOrd="0" destOrd="0" presId="urn:microsoft.com/office/officeart/2005/8/layout/hierarchy2"/>
    <dgm:cxn modelId="{6158DB41-6AC7-4077-88E0-8333493C9F25}" type="presOf" srcId="{C8363196-D4BE-46C6-A03D-F33B1672752C}" destId="{AD43F5D1-9364-4E10-A01A-E6DD3C1A9CA0}" srcOrd="0" destOrd="0" presId="urn:microsoft.com/office/officeart/2005/8/layout/hierarchy2"/>
    <dgm:cxn modelId="{540C450C-F46F-4CD5-8E7B-C2D0A5637113}" type="presOf" srcId="{761EA585-7798-4EF5-8742-A97CAC6CCDD2}" destId="{1183570E-2C87-4280-A979-3281D17D0291}" srcOrd="0" destOrd="0" presId="urn:microsoft.com/office/officeart/2005/8/layout/hierarchy2"/>
    <dgm:cxn modelId="{4D187E3F-61A9-45CA-9B72-FB56757AB309}" type="presOf" srcId="{A27C98CF-6265-4193-BA19-392F806635A0}" destId="{9ABC5F70-5C71-45FE-B9C6-04859F5FA979}" srcOrd="0" destOrd="0" presId="urn:microsoft.com/office/officeart/2005/8/layout/hierarchy2"/>
    <dgm:cxn modelId="{C3D38DCD-6403-45CA-8F58-182709F197B2}" srcId="{35A0E871-0093-4BE2-A979-1E5FAC4A8BD7}" destId="{761EA585-7798-4EF5-8742-A97CAC6CCDD2}" srcOrd="0" destOrd="0" parTransId="{6445768E-8D56-4A58-A643-0D13F683D013}" sibTransId="{F3FC8106-999E-40DB-847C-8FE12905B24D}"/>
    <dgm:cxn modelId="{CE572C96-2B04-49B1-B3A7-169514280778}" type="presOf" srcId="{32C32A95-9CEC-4105-A84D-13D89936426B}" destId="{406B6AB1-3ABF-49E7-963E-A081A250CF23}" srcOrd="1" destOrd="0" presId="urn:microsoft.com/office/officeart/2005/8/layout/hierarchy2"/>
    <dgm:cxn modelId="{D41152CC-E957-4661-B309-DB281F01A4B4}" type="presOf" srcId="{BDD94A04-4A08-4FE3-9ED1-D0FFA32D0620}" destId="{4CE11189-C2B2-4CD0-8AC7-848C533C4F8A}" srcOrd="1" destOrd="0" presId="urn:microsoft.com/office/officeart/2005/8/layout/hierarchy2"/>
    <dgm:cxn modelId="{62D94AFA-CC47-0343-A7C1-8103722A51F7}" srcId="{8B7B7B7C-14F8-9B49-A843-E1B3F6725024}" destId="{110748AB-28DC-874C-A6AC-6685884F0A56}" srcOrd="1" destOrd="0" parTransId="{636E8BFD-A6E5-1449-B7D5-978A76E7467D}" sibTransId="{620EB092-10A6-934E-A6E9-96BCFB3100B9}"/>
    <dgm:cxn modelId="{7854D4D3-7162-4DCD-B618-AC754A2C439A}" srcId="{645CA450-64BB-4CBA-98DD-DB6C486F4D7C}" destId="{F86BE29D-EB74-4A19-873F-90693E6139F8}" srcOrd="0" destOrd="0" parTransId="{E854E4E5-4609-4B01-9F40-BD498E02579D}" sibTransId="{DBE832A5-7C66-47BF-847A-3BA70C931A54}"/>
    <dgm:cxn modelId="{4AEF2AF5-86C5-4FF0-8238-CC482D21ABEB}" srcId="{06C32B26-5632-6D4F-9750-D869AD8ADAA2}" destId="{41179A53-7DF1-43E9-B5D7-44DCBC9ED099}" srcOrd="1" destOrd="0" parTransId="{08467DEC-4518-4C07-B864-8F4C52A9BC64}" sibTransId="{E27E4979-E189-4320-A96D-8E40E249D264}"/>
    <dgm:cxn modelId="{CF0CBD46-6820-EC47-8329-8F1E7C38B527}" type="presOf" srcId="{110748AB-28DC-874C-A6AC-6685884F0A56}" destId="{D7F0FD61-4D08-C641-A84E-1861314FD7A1}" srcOrd="0" destOrd="0" presId="urn:microsoft.com/office/officeart/2005/8/layout/hierarchy2"/>
    <dgm:cxn modelId="{DA126E63-BBD5-43DF-BC5D-543FC892A5CC}" type="presOf" srcId="{B7196920-C575-4564-8C40-AA7C6999F5D5}" destId="{13D1B9B0-97E7-426B-9021-F473DA187E4F}" srcOrd="0" destOrd="0" presId="urn:microsoft.com/office/officeart/2005/8/layout/hierarchy2"/>
    <dgm:cxn modelId="{6D596319-0920-4F7F-9C66-6C42AF2B05BD}" type="presOf" srcId="{4278F0BE-1749-405C-99AA-F24C913D5968}" destId="{BBCC7AC8-D5B5-49A2-9A16-6E14B7CE98E0}" srcOrd="0" destOrd="0" presId="urn:microsoft.com/office/officeart/2005/8/layout/hierarchy2"/>
    <dgm:cxn modelId="{F0CC2BF5-C728-41F9-B846-04BD0496D17D}" type="presOf" srcId="{6445768E-8D56-4A58-A643-0D13F683D013}" destId="{A252E6C6-E1D3-44BC-90A6-013080884C73}" srcOrd="1" destOrd="0" presId="urn:microsoft.com/office/officeart/2005/8/layout/hierarchy2"/>
    <dgm:cxn modelId="{79D66DAA-758D-4D97-A593-63DABECAE411}" srcId="{3F21E23B-AD63-41D9-BD6B-15D38EBEE068}" destId="{35A0E871-0093-4BE2-A979-1E5FAC4A8BD7}" srcOrd="1" destOrd="0" parTransId="{13C73D2C-EE50-4792-B382-44DC46AE9DE5}" sibTransId="{C0F0A3A0-FA1B-4B9F-ABE5-CD0C0EAF8DFD}"/>
    <dgm:cxn modelId="{1346D9F4-F4B9-44C1-9252-5AD0B032BC7F}" srcId="{B90F86CD-4A9C-4C87-8DDF-B85A598C76C2}" destId="{1130322E-DFE6-4BF4-8542-7F6F907D2952}" srcOrd="1" destOrd="0" parTransId="{8A0710B9-93AB-4BA2-A306-23A9361304B2}" sibTransId="{67FAA287-29E8-4D67-AF64-9F5921A6C1D4}"/>
    <dgm:cxn modelId="{24D0D6F3-ABF9-4CBA-8A41-B0BE641A990B}" srcId="{ABA5011B-EF77-48E8-8061-DCBDE0D6B3C5}" destId="{489B80FA-003C-4417-8CFC-E4E87EE37498}" srcOrd="3" destOrd="0" parTransId="{4278F0BE-1749-405C-99AA-F24C913D5968}" sibTransId="{5DB00448-635E-4C38-8308-C2B903E24552}"/>
    <dgm:cxn modelId="{AFE72AFD-5B93-4C4F-8400-E711556E0099}" type="presOf" srcId="{A0F709B0-A2CA-4B9C-9A2F-BE70BED24B18}" destId="{A3617DA3-4AF7-4650-9B0D-A9DC6ECA2084}" srcOrd="0" destOrd="0" presId="urn:microsoft.com/office/officeart/2005/8/layout/hierarchy2"/>
    <dgm:cxn modelId="{5BDC4AE7-E986-4002-AC80-1D64804C658A}" type="presOf" srcId="{08467DEC-4518-4C07-B864-8F4C52A9BC64}" destId="{8026E769-874F-46A7-9027-00A64F14FD71}" srcOrd="1" destOrd="0" presId="urn:microsoft.com/office/officeart/2005/8/layout/hierarchy2"/>
    <dgm:cxn modelId="{247C3EBC-54CB-40D1-8A03-F7C39B545A0B}" type="presOf" srcId="{502A108B-44AF-4C4F-8C48-7EC1B1A81261}" destId="{B1610BE6-A503-47FC-85C3-0F6C206BEF1D}" srcOrd="0" destOrd="0" presId="urn:microsoft.com/office/officeart/2005/8/layout/hierarchy2"/>
    <dgm:cxn modelId="{1568186C-1B9B-4C56-A620-A9DC6BAB73F4}" type="presOf" srcId="{13C73D2C-EE50-4792-B382-44DC46AE9DE5}" destId="{F32E74BF-C418-4BDF-876A-4E67264A363F}" srcOrd="0" destOrd="0" presId="urn:microsoft.com/office/officeart/2005/8/layout/hierarchy2"/>
    <dgm:cxn modelId="{852DC1C5-0158-4D7A-8100-785D7BC09050}" srcId="{ABDC3B94-3FED-4500-AE18-B5A80BAD5A48}" destId="{BA52A527-BD75-4EF1-AF5A-9015F801E73C}" srcOrd="0" destOrd="0" parTransId="{CC7C0AE3-E2C5-453F-A277-1F7EFE80E1EF}" sibTransId="{99371345-DD68-4CCF-ADDC-74DADAA031ED}"/>
    <dgm:cxn modelId="{218C0142-D8A1-4341-9488-7242263E1882}" type="presOf" srcId="{AF1157AD-F4BC-D344-8B96-7686A49F44F5}" destId="{BD64F66D-1654-2C46-953C-FA9A26E9A53E}" srcOrd="0" destOrd="0" presId="urn:microsoft.com/office/officeart/2005/8/layout/hierarchy2"/>
    <dgm:cxn modelId="{246CE7BC-C5DD-4094-83AE-0EB9279F6D23}" type="presOf" srcId="{17ABB70F-B5EB-4411-B5B5-57663FF8CDDD}" destId="{815132AF-EB69-4175-A5FC-5A38CF5BAB2D}" srcOrd="0" destOrd="0" presId="urn:microsoft.com/office/officeart/2005/8/layout/hierarchy2"/>
    <dgm:cxn modelId="{A8E33BED-2EB9-4AA9-A5EC-1324421337EB}" type="presOf" srcId="{1130322E-DFE6-4BF4-8542-7F6F907D2952}" destId="{7BE82178-85F8-4091-A9A7-317B49429DBC}" srcOrd="0" destOrd="0" presId="urn:microsoft.com/office/officeart/2005/8/layout/hierarchy2"/>
    <dgm:cxn modelId="{0797AEFC-C80B-4B00-8EE6-48E9BA81DDFD}" type="presOf" srcId="{3BAAFC5D-4E92-49DD-85F4-FC8C247CBD51}" destId="{98F6387F-32D3-481A-874F-A3C33425F015}" srcOrd="1" destOrd="0" presId="urn:microsoft.com/office/officeart/2005/8/layout/hierarchy2"/>
    <dgm:cxn modelId="{B15584B5-B11F-504A-B739-B055BE4BB3B9}" srcId="{4E293307-D810-A84F-8FA4-3C533ECF055D}" destId="{24A4F126-0EEB-894C-A656-CCE15AFD602B}" srcOrd="0" destOrd="0" parTransId="{2ABF143D-A9A4-FF4F-8B1C-9B3548B67E80}" sibTransId="{9A0D6654-D8C0-2447-9FC6-50C8A06E759D}"/>
    <dgm:cxn modelId="{30067AF6-706C-4E98-A3F3-5311AC0F59BE}" type="presOf" srcId="{BEF834DD-8C46-4FBC-9A2F-853119AEE649}" destId="{F1CCCC84-B124-42A2-A29C-948FDB536DE7}" srcOrd="0" destOrd="0" presId="urn:microsoft.com/office/officeart/2005/8/layout/hierarchy2"/>
    <dgm:cxn modelId="{C625125A-1458-EF49-A9EA-9659D106CED3}" srcId="{E577B421-EB2C-D44A-9FFB-06E2FFFB8350}" destId="{36685063-8660-F44A-89D6-198696A34D7D}" srcOrd="0" destOrd="0" parTransId="{365B82E5-B89A-3648-B3FA-7BAD803F3156}" sibTransId="{C6012AC7-3129-324C-8B25-78FD0025223C}"/>
    <dgm:cxn modelId="{8F892155-B485-47EF-8E01-96F1622B7AD8}" srcId="{06C32B26-5632-6D4F-9750-D869AD8ADAA2}" destId="{ABDC3B94-3FED-4500-AE18-B5A80BAD5A48}" srcOrd="2" destOrd="0" parTransId="{7D7404A2-2D8C-443C-9493-CDE49FFA1CE6}" sibTransId="{CBDF77F1-37CB-443A-A9E9-5280CFA05762}"/>
    <dgm:cxn modelId="{ED61A953-7AF4-4955-9791-1A23D7B2EC38}" type="presOf" srcId="{BA52A527-BD75-4EF1-AF5A-9015F801E73C}" destId="{47CD13A7-8241-4693-A6E4-8DD44609531F}" srcOrd="0" destOrd="0" presId="urn:microsoft.com/office/officeart/2005/8/layout/hierarchy2"/>
    <dgm:cxn modelId="{1C5CF223-CC5D-4A1B-944F-BFED224C2D3B}" srcId="{A0F709B0-A2CA-4B9C-9A2F-BE70BED24B18}" destId="{EE3E31A1-AEBE-4158-82FF-C39016051926}" srcOrd="0" destOrd="0" parTransId="{4A40DFD1-C48E-408D-90D7-138CD868C838}" sibTransId="{D6119136-22B5-4651-BFBF-2F81FCA608CA}"/>
    <dgm:cxn modelId="{93136039-9AA6-4837-AC25-D4AE01F9D4AC}" srcId="{BA52A527-BD75-4EF1-AF5A-9015F801E73C}" destId="{ED95B230-7071-47E1-BC72-0421C09536A7}" srcOrd="0" destOrd="0" parTransId="{FFED07C4-123B-47B6-9145-6112260ABC8C}" sibTransId="{F170EBDC-78C2-4F5D-8A60-AA6092862072}"/>
    <dgm:cxn modelId="{6E2164FC-2DA8-4476-BC21-48AC17F9B927}" type="presOf" srcId="{8A0710B9-93AB-4BA2-A306-23A9361304B2}" destId="{6C427608-53F2-4D33-9B3E-026FD13C786C}" srcOrd="0" destOrd="0" presId="urn:microsoft.com/office/officeart/2005/8/layout/hierarchy2"/>
    <dgm:cxn modelId="{42CDF0C9-4F1E-45F3-AB73-CF6BB8C2F7FE}" type="presOf" srcId="{41179A53-7DF1-43E9-B5D7-44DCBC9ED099}" destId="{5F290F9B-4B47-4386-A359-0588D0B1FE7B}" srcOrd="0" destOrd="0" presId="urn:microsoft.com/office/officeart/2005/8/layout/hierarchy2"/>
    <dgm:cxn modelId="{48783027-0637-41C3-878B-68455B2B8083}" type="presOf" srcId="{7D7404A2-2D8C-443C-9493-CDE49FFA1CE6}" destId="{503A2658-327E-4FA6-9CB2-B79F99E2EB06}" srcOrd="0" destOrd="0" presId="urn:microsoft.com/office/officeart/2005/8/layout/hierarchy2"/>
    <dgm:cxn modelId="{A0C926F7-6753-4BCD-BD56-FCD9D4281DE8}" type="presOf" srcId="{4A40DFD1-C48E-408D-90D7-138CD868C838}" destId="{DB494217-E09C-42AB-8705-E85EA5A7E61E}" srcOrd="0" destOrd="0" presId="urn:microsoft.com/office/officeart/2005/8/layout/hierarchy2"/>
    <dgm:cxn modelId="{8EE25E77-F5C9-4636-8B87-CDF15B48C55D}" srcId="{645CA450-64BB-4CBA-98DD-DB6C486F4D7C}" destId="{DEA7DDFF-E7CF-4E2B-B096-823AB1BC8F10}" srcOrd="1" destOrd="0" parTransId="{BDD94A04-4A08-4FE3-9ED1-D0FFA32D0620}" sibTransId="{D8A7E867-87EC-43BC-9EC6-180C479E56C4}"/>
    <dgm:cxn modelId="{B5BC527D-440D-3842-A0B8-1675512E6DF3}" type="presOf" srcId="{7D5A86D8-A5A7-C94D-A55A-EE79D1506ECB}" destId="{D6EF62C9-05D6-8249-BE42-1DECD74D92F3}" srcOrd="1" destOrd="0" presId="urn:microsoft.com/office/officeart/2005/8/layout/hierarchy2"/>
    <dgm:cxn modelId="{23100491-05A4-400B-80A4-FE660FD1CA96}" type="presOf" srcId="{01736F19-0FB9-4D6A-85CA-89CBCB590A1E}" destId="{7ABD3E8C-68A5-4A95-98A7-655272EB1837}" srcOrd="0" destOrd="0" presId="urn:microsoft.com/office/officeart/2005/8/layout/hierarchy2"/>
    <dgm:cxn modelId="{805D7733-0381-409C-9AF3-D1ED6E630534}" srcId="{B90F86CD-4A9C-4C87-8DDF-B85A598C76C2}" destId="{6A7B805A-03A7-4B6A-9898-D853EEC1B3F0}" srcOrd="0" destOrd="0" parTransId="{A27C98CF-6265-4193-BA19-392F806635A0}" sibTransId="{440DFBF6-A7F7-4492-90C9-25EBA9E81B9B}"/>
    <dgm:cxn modelId="{9BB32B36-879C-4808-B293-E62514FA1CCF}" type="presOf" srcId="{CC7C0AE3-E2C5-453F-A277-1F7EFE80E1EF}" destId="{784CA7A6-D1D1-4557-8790-9749F2FF5314}" srcOrd="1" destOrd="0" presId="urn:microsoft.com/office/officeart/2005/8/layout/hierarchy2"/>
    <dgm:cxn modelId="{2CF94555-345E-4127-B51F-0E77B3C563B6}" type="presOf" srcId="{35A0E871-0093-4BE2-A979-1E5FAC4A8BD7}" destId="{A2A41624-FBE1-41BD-883E-878704CECCF0}" srcOrd="0" destOrd="0" presId="urn:microsoft.com/office/officeart/2005/8/layout/hierarchy2"/>
    <dgm:cxn modelId="{4C475D3D-D5A8-4029-994D-5C4C02C7C4BA}" srcId="{6A7B805A-03A7-4B6A-9898-D853EEC1B3F0}" destId="{185D9CBD-9FF8-4C5E-97CB-183C87BD39D7}" srcOrd="0" destOrd="0" parTransId="{32C32A95-9CEC-4105-A84D-13D89936426B}" sibTransId="{EB6C1306-6D7C-4AB8-8D7F-20B193CA7701}"/>
    <dgm:cxn modelId="{493D4CA5-2C17-4234-9F82-2E024ADEC17C}" type="presOf" srcId="{FFED07C4-123B-47B6-9145-6112260ABC8C}" destId="{E79C6338-E52F-43E6-9FC5-8766315944B5}" srcOrd="1" destOrd="0" presId="urn:microsoft.com/office/officeart/2005/8/layout/hierarchy2"/>
    <dgm:cxn modelId="{71D33D1A-4F1F-4051-ABBA-6A6E6D35DD84}" type="presOf" srcId="{B90F86CD-4A9C-4C87-8DDF-B85A598C76C2}" destId="{B389DB9D-9BDF-4645-B9E4-F78D40730CD3}" srcOrd="0" destOrd="0" presId="urn:microsoft.com/office/officeart/2005/8/layout/hierarchy2"/>
    <dgm:cxn modelId="{87BABB37-8DE8-2840-8621-AED94A4793A3}" type="presOf" srcId="{64506F88-3101-ED45-BA04-2FA924973E0B}" destId="{7169AEF6-6503-8B42-BBAA-C53164D10A7B}" srcOrd="1" destOrd="0" presId="urn:microsoft.com/office/officeart/2005/8/layout/hierarchy2"/>
    <dgm:cxn modelId="{D09D9714-D31C-2041-BD0A-BF83EC66D284}" type="presOf" srcId="{2DE23726-B278-2449-9FDC-DD306F3CE15B}" destId="{EFBF4ECD-F010-DC46-BA23-AF2EF9BDE12F}" srcOrd="1" destOrd="0" presId="urn:microsoft.com/office/officeart/2005/8/layout/hierarchy2"/>
    <dgm:cxn modelId="{7CC47C4D-847C-48C1-8860-D31CF1EA1E77}" type="presOf" srcId="{F56149BE-8BE2-42BB-AF94-C4C6C621075E}" destId="{04828814-CD86-4BB7-9F36-AA56B62FB25B}" srcOrd="0" destOrd="0" presId="urn:microsoft.com/office/officeart/2005/8/layout/hierarchy2"/>
    <dgm:cxn modelId="{BC4EFC38-54BE-439D-A7FC-360AFBC6E812}" type="presOf" srcId="{DEA7DDFF-E7CF-4E2B-B096-823AB1BC8F10}" destId="{FF7B8843-3A92-40FC-9EBA-2DE13BB676E1}" srcOrd="0" destOrd="0" presId="urn:microsoft.com/office/officeart/2005/8/layout/hierarchy2"/>
    <dgm:cxn modelId="{F4A4EF42-E041-40C2-A000-EDD01C21B844}" type="presOf" srcId="{0214EACD-AB0C-45F1-97EF-2659DDB884D2}" destId="{00AD24F1-152A-452F-A4C8-456E15FF96CA}" srcOrd="0" destOrd="0" presId="urn:microsoft.com/office/officeart/2005/8/layout/hierarchy2"/>
    <dgm:cxn modelId="{5AC530D6-E37B-431F-A272-4B72B11B5CC9}" type="presOf" srcId="{C002887C-2045-4CF7-B36B-C5ACAD4CFB81}" destId="{7069DFBC-D6B1-4185-9626-630BEA3540BA}" srcOrd="0" destOrd="0" presId="urn:microsoft.com/office/officeart/2005/8/layout/hierarchy2"/>
    <dgm:cxn modelId="{962BBD3F-A569-46A3-A138-375FEBB77D44}" type="presOf" srcId="{697C516F-8192-407F-BB09-DD94DE835BA0}" destId="{B0B84255-8339-4BDC-8FED-E5E38DE6886C}" srcOrd="0" destOrd="0" presId="urn:microsoft.com/office/officeart/2005/8/layout/hierarchy2"/>
    <dgm:cxn modelId="{35AC1DE7-9FBC-4449-A987-0DD4A24A2620}" type="presOf" srcId="{B5B24D67-8A08-4F48-8263-AEB85D06BCC0}" destId="{4D54E6DB-70C2-4E86-985F-0088F39FBCF1}" srcOrd="0" destOrd="0" presId="urn:microsoft.com/office/officeart/2005/8/layout/hierarchy2"/>
    <dgm:cxn modelId="{6F1ECF9A-C426-4AAD-B259-20C75652F619}" type="presOf" srcId="{4A2855C8-FA3B-472C-9821-62ACEF676149}" destId="{D120262F-94FB-4350-A203-EFC93A23DA16}" srcOrd="1" destOrd="0" presId="urn:microsoft.com/office/officeart/2005/8/layout/hierarchy2"/>
    <dgm:cxn modelId="{F05BB691-D7E3-4C0C-9FA2-C03582F934EB}" srcId="{E3510CFA-BCA6-4418-8B0A-1024F8DC2FD8}" destId="{8E5B85B6-2B98-4955-9578-A01EB2790F7B}" srcOrd="0" destOrd="0" parTransId="{502A108B-44AF-4C4F-8C48-7EC1B1A81261}" sibTransId="{CEAF8A25-70D2-42FB-AFFC-810950E2BDF5}"/>
    <dgm:cxn modelId="{882325A8-AC9A-4B8C-848F-B89B1D09FB54}" type="presOf" srcId="{E854E4E5-4609-4B01-9F40-BD498E02579D}" destId="{0D55119C-BD96-4B8E-9907-8F0E2B1185A2}" srcOrd="1" destOrd="0" presId="urn:microsoft.com/office/officeart/2005/8/layout/hierarchy2"/>
    <dgm:cxn modelId="{D5001000-FDBC-42F9-B4EB-CE4BBF884DDD}" type="presOf" srcId="{6445768E-8D56-4A58-A643-0D13F683D013}" destId="{9A120BB9-0308-4F5C-A24F-1FCF989E92A6}" srcOrd="0" destOrd="0" presId="urn:microsoft.com/office/officeart/2005/8/layout/hierarchy2"/>
    <dgm:cxn modelId="{CC50BE2C-845E-AB4C-973B-C40869C7F4A3}" type="presOf" srcId="{636E8BFD-A6E5-1449-B7D5-978A76E7467D}" destId="{7FEF1917-9A1F-F04C-B050-F22DD721F1E2}" srcOrd="1" destOrd="0" presId="urn:microsoft.com/office/officeart/2005/8/layout/hierarchy2"/>
    <dgm:cxn modelId="{1E91F961-94D5-1348-B2F5-88ED82B83890}" type="presOf" srcId="{636E8BFD-A6E5-1449-B7D5-978A76E7467D}" destId="{89436D32-33B5-7B41-8409-79CEEEE850C6}" srcOrd="0" destOrd="0" presId="urn:microsoft.com/office/officeart/2005/8/layout/hierarchy2"/>
    <dgm:cxn modelId="{A12BAA2A-B77E-4DB9-80D8-3F6052A60DD9}" srcId="{3F21E23B-AD63-41D9-BD6B-15D38EBEE068}" destId="{645CA450-64BB-4CBA-98DD-DB6C486F4D7C}" srcOrd="0" destOrd="0" parTransId="{17150915-900D-44F9-B424-92A33B416D5D}" sibTransId="{D46A7BC2-46B6-4078-B4E7-B7A67BB69D2B}"/>
    <dgm:cxn modelId="{C44078A1-527D-5B40-8C5B-6F5AE5E15C66}" type="presOf" srcId="{BF12BA6C-186E-8645-ABDF-859B8EE372E0}" destId="{4B8EA111-E4C5-E74C-A9B9-06DD6683C989}" srcOrd="0" destOrd="0" presId="urn:microsoft.com/office/officeart/2005/8/layout/hierarchy2"/>
    <dgm:cxn modelId="{8CF1CC55-C179-48F8-8854-DD0FF9CB98E4}" srcId="{BA52A527-BD75-4EF1-AF5A-9015F801E73C}" destId="{ABA5011B-EF77-48E8-8061-DCBDE0D6B3C5}" srcOrd="1" destOrd="0" parTransId="{CED83E4B-5FE2-4CC8-AEDB-27A5FEF19FE1}" sibTransId="{E5B267B9-9862-4A9B-9EFB-3FAC14615BB5}"/>
    <dgm:cxn modelId="{A8199996-8ADB-4A36-981F-F09F0BE2C3D0}" type="presOf" srcId="{B30D4D53-6AC1-4A51-9047-1F6C02E30EC6}" destId="{4C3D0413-E445-4AD3-B004-27F67331E548}" srcOrd="0" destOrd="0" presId="urn:microsoft.com/office/officeart/2005/8/layout/hierarchy2"/>
    <dgm:cxn modelId="{F19BA67C-159E-4C95-91DE-607950BAFF07}" srcId="{B7196920-C575-4564-8C40-AA7C6999F5D5}" destId="{E3510CFA-BCA6-4418-8B0A-1024F8DC2FD8}" srcOrd="1" destOrd="0" parTransId="{F56149BE-8BE2-42BB-AF94-C4C6C621075E}" sibTransId="{DC48270B-CB74-45B1-A984-81CF8CB3AC75}"/>
    <dgm:cxn modelId="{742622A0-D82B-4914-B2BF-980662DE7408}" type="presOf" srcId="{6A7B805A-03A7-4B6A-9898-D853EEC1B3F0}" destId="{220726B3-C064-47FD-9B69-73BC00142688}" srcOrd="0" destOrd="0" presId="urn:microsoft.com/office/officeart/2005/8/layout/hierarchy2"/>
    <dgm:cxn modelId="{183E4353-F55F-40E3-A6B6-9D1B033C688B}" type="presOf" srcId="{4A40DFD1-C48E-408D-90D7-138CD868C838}" destId="{3A9787E2-1375-478F-9BC5-E3CE7FA4F2E7}" srcOrd="1" destOrd="0" presId="urn:microsoft.com/office/officeart/2005/8/layout/hierarchy2"/>
    <dgm:cxn modelId="{546306AF-2D4A-A749-B5CC-C11E4022C8F5}" type="presOf" srcId="{365B82E5-B89A-3648-B3FA-7BAD803F3156}" destId="{A4F6EA34-9C38-D542-A931-80D87955E83C}" srcOrd="0" destOrd="0" presId="urn:microsoft.com/office/officeart/2005/8/layout/hierarchy2"/>
    <dgm:cxn modelId="{510B61A4-4FD3-4998-A0B4-162D99C4781F}" type="presOf" srcId="{E854E4E5-4609-4B01-9F40-BD498E02579D}" destId="{89562597-B1B6-43CD-85B5-E2F49CDB25EB}" srcOrd="0" destOrd="0" presId="urn:microsoft.com/office/officeart/2005/8/layout/hierarchy2"/>
    <dgm:cxn modelId="{D39503A7-E4ED-42D2-9FB3-E633CC2E2C30}" type="presOf" srcId="{A2327D58-2C1F-4E13-AE9F-0256C554DE5D}" destId="{CB3F7D7B-A5CC-4107-9F72-A967CAD2AE6B}" srcOrd="0" destOrd="0" presId="urn:microsoft.com/office/officeart/2005/8/layout/hierarchy2"/>
    <dgm:cxn modelId="{67D9247C-7786-4382-8C82-524184F7CC43}" srcId="{ABA5011B-EF77-48E8-8061-DCBDE0D6B3C5}" destId="{14403FBE-298F-4DAD-8AC8-3A47AA9EEB10}" srcOrd="2" destOrd="0" parTransId="{76EB85A0-F143-48AE-B7D7-9232CCF65C2A}" sibTransId="{27FFEEC0-8BF5-45DA-816F-38C885E02B2C}"/>
    <dgm:cxn modelId="{A7FA0257-1867-4BF4-8069-57D693E7F14E}" type="presOf" srcId="{ABDC3B94-3FED-4500-AE18-B5A80BAD5A48}" destId="{E4F9C9DE-AB7D-4820-8FCD-1FBC0DC97231}" srcOrd="0" destOrd="0" presId="urn:microsoft.com/office/officeart/2005/8/layout/hierarchy2"/>
    <dgm:cxn modelId="{4CC78551-CED5-440D-BDAA-96EBFA591EC9}" type="presOf" srcId="{532ECFDD-0463-44D0-A39E-B0011C30BE84}" destId="{405D3581-2936-48E3-9815-98289B7C69B2}" srcOrd="0" destOrd="0" presId="urn:microsoft.com/office/officeart/2005/8/layout/hierarchy2"/>
    <dgm:cxn modelId="{E44475F4-6E57-4928-BFDF-8C06AE5596ED}" srcId="{A0F709B0-A2CA-4B9C-9A2F-BE70BED24B18}" destId="{532ECFDD-0463-44D0-A39E-B0011C30BE84}" srcOrd="1" destOrd="0" parTransId="{4A2855C8-FA3B-472C-9821-62ACEF676149}" sibTransId="{C337FF72-AFC5-4788-B290-33E0AF0ECB12}"/>
    <dgm:cxn modelId="{71AAAE2A-1BE1-4715-A2E4-9F2F521467D0}" type="presOf" srcId="{CED83E4B-5FE2-4CC8-AEDB-27A5FEF19FE1}" destId="{F3C2F516-A41A-4686-B750-18DE2B08E20D}" srcOrd="1" destOrd="0" presId="urn:microsoft.com/office/officeart/2005/8/layout/hierarchy2"/>
    <dgm:cxn modelId="{A7CD01AB-EDD5-463F-9C5B-99BD4F3E1701}" srcId="{B7196920-C575-4564-8C40-AA7C6999F5D5}" destId="{17ABB70F-B5EB-4411-B5B5-57663FF8CDDD}" srcOrd="0" destOrd="0" parTransId="{697C516F-8192-407F-BB09-DD94DE835BA0}" sibTransId="{D76A17BC-C57C-4988-AC97-F626ADDFEC5A}"/>
    <dgm:cxn modelId="{665346F4-287F-4467-9575-0624CAB6AEC4}" type="presOf" srcId="{4B74D582-B4EE-4C7E-A6A7-253EE8EE1870}" destId="{A1CE509D-A16D-484B-8DEC-29DDD9279A6B}" srcOrd="0" destOrd="0" presId="urn:microsoft.com/office/officeart/2005/8/layout/hierarchy2"/>
    <dgm:cxn modelId="{BB0E41B6-5CC7-4BFC-902B-8FCC2FE3FFD1}" type="presOf" srcId="{32C32A95-9CEC-4105-A84D-13D89936426B}" destId="{780566F1-C19F-437A-AD07-0AA6E572D342}" srcOrd="0" destOrd="0" presId="urn:microsoft.com/office/officeart/2005/8/layout/hierarchy2"/>
    <dgm:cxn modelId="{09EBEF9A-D5A1-5449-AF67-48EE148A8F48}" srcId="{4E293307-D810-A84F-8FA4-3C533ECF055D}" destId="{06C32B26-5632-6D4F-9750-D869AD8ADAA2}" srcOrd="1" destOrd="0" parTransId="{64506F88-3101-ED45-BA04-2FA924973E0B}" sibTransId="{25A4ECCA-F329-6444-B378-C399E85982B5}"/>
    <dgm:cxn modelId="{DDEC74C0-CCF9-9641-9E0F-D2F5028CF216}" type="presOf" srcId="{2ABF143D-A9A4-FF4F-8B1C-9B3548B67E80}" destId="{8FCE6BE4-8F63-5046-AC84-6768959B7B96}" srcOrd="0" destOrd="0" presId="urn:microsoft.com/office/officeart/2005/8/layout/hierarchy2"/>
    <dgm:cxn modelId="{742245DE-ADDD-44DB-A7EC-FF3477831196}" type="presOf" srcId="{EE3E31A1-AEBE-4158-82FF-C39016051926}" destId="{663E0A44-5F87-4444-A748-8FF1EEF05DEE}" srcOrd="0" destOrd="0" presId="urn:microsoft.com/office/officeart/2005/8/layout/hierarchy2"/>
    <dgm:cxn modelId="{D90AE53A-A6AC-4FE5-A874-1CBA23177466}" type="presOf" srcId="{BEF834DD-8C46-4FBC-9A2F-853119AEE649}" destId="{35CB4D17-07AF-4539-9A27-6A63C7DBBDAE}" srcOrd="1" destOrd="0" presId="urn:microsoft.com/office/officeart/2005/8/layout/hierarchy2"/>
    <dgm:cxn modelId="{C4F76C2A-6CFE-4301-A681-ADFC1FCA6C72}" type="presOf" srcId="{76EB85A0-F143-48AE-B7D7-9232CCF65C2A}" destId="{5366BEE2-A467-4CB7-BA2B-A1CB5CEA01D4}" srcOrd="1" destOrd="0" presId="urn:microsoft.com/office/officeart/2005/8/layout/hierarchy2"/>
    <dgm:cxn modelId="{0F0DBA3A-2671-4F6C-882C-9CEC46613FD5}" type="presOf" srcId="{1A2CFE16-BE62-4696-90CF-5F52B9FC18AD}" destId="{77CCDBF8-A502-463C-8A09-2A8A3B6BDAF9}" srcOrd="0" destOrd="0" presId="urn:microsoft.com/office/officeart/2005/8/layout/hierarchy2"/>
    <dgm:cxn modelId="{CC83BE7E-7F91-48CE-A8D1-77EC10E720D1}" type="presOf" srcId="{C3CEB13F-A123-42D0-BD6E-066DC3C7D408}" destId="{C42EA78C-9DBC-46B6-A4C7-E8AEC79569C0}" srcOrd="0" destOrd="0" presId="urn:microsoft.com/office/officeart/2005/8/layout/hierarchy2"/>
    <dgm:cxn modelId="{32707B6C-2AE4-456B-9BCC-E71ADAAEC5EC}" type="presOf" srcId="{8A0710B9-93AB-4BA2-A306-23A9361304B2}" destId="{23324ED1-B18D-47CC-BBE2-E25112392404}" srcOrd="1" destOrd="0" presId="urn:microsoft.com/office/officeart/2005/8/layout/hierarchy2"/>
    <dgm:cxn modelId="{47200EAE-D802-44C6-99E2-60739FD52F04}" srcId="{EE3E31A1-AEBE-4158-82FF-C39016051926}" destId="{B5B24D67-8A08-4F48-8263-AEB85D06BCC0}" srcOrd="0" destOrd="0" parTransId="{FCCAED01-B817-490F-A084-5EA45B04ED04}" sibTransId="{87351C1E-2519-4647-94F4-C09E6767AD86}"/>
    <dgm:cxn modelId="{F2E60AA7-A0A6-463D-B659-46D62CC0485F}" type="presOf" srcId="{C8363196-D4BE-46C6-A03D-F33B1672752C}" destId="{1674CC8F-2D69-4DBF-BC8A-63B0FE95E98C}" srcOrd="1" destOrd="0" presId="urn:microsoft.com/office/officeart/2005/8/layout/hierarchy2"/>
    <dgm:cxn modelId="{86F1B717-BFB7-42A8-8EFC-1EC6FE887FB3}" type="presOf" srcId="{76EB85A0-F143-48AE-B7D7-9232CCF65C2A}" destId="{3519F876-1755-4441-9951-DCB700840BF6}" srcOrd="0" destOrd="0" presId="urn:microsoft.com/office/officeart/2005/8/layout/hierarchy2"/>
    <dgm:cxn modelId="{983EB163-35E3-4599-B2A5-D35F7B5BB391}" type="presOf" srcId="{17150915-900D-44F9-B424-92A33B416D5D}" destId="{D30C07A6-9A8E-4942-936A-365D34071270}" srcOrd="1" destOrd="0" presId="urn:microsoft.com/office/officeart/2005/8/layout/hierarchy2"/>
    <dgm:cxn modelId="{A2CF3B50-DA06-4739-8D1A-790F8A3667FA}" srcId="{ABA5011B-EF77-48E8-8061-DCBDE0D6B3C5}" destId="{56BC6AF2-8E0C-444D-9F4E-F5B19C6A8599}" srcOrd="0" destOrd="0" parTransId="{3BAAFC5D-4E92-49DD-85F4-FC8C247CBD51}" sibTransId="{350247D4-011C-4503-BCC7-738FA201354C}"/>
    <dgm:cxn modelId="{E0A2138E-7805-4BDC-996A-8E9476088D3B}" type="presOf" srcId="{BDD94A04-4A08-4FE3-9ED1-D0FFA32D0620}" destId="{E08D8E54-2465-4B86-B231-426D93EEF84E}" srcOrd="0" destOrd="0" presId="urn:microsoft.com/office/officeart/2005/8/layout/hierarchy2"/>
    <dgm:cxn modelId="{4CBC1374-839D-400A-81CE-CED523304F56}" type="presOf" srcId="{185D9CBD-9FF8-4C5E-97CB-183C87BD39D7}" destId="{8ED8E9FB-8C8B-4E3F-9111-9E2149C079A7}" srcOrd="0" destOrd="0" presId="urn:microsoft.com/office/officeart/2005/8/layout/hierarchy2"/>
    <dgm:cxn modelId="{85FFFD1F-56EA-D94D-B16F-004B22E2D09F}" type="presOf" srcId="{1C54C58D-0D76-544E-BD2B-A150E4D0D911}" destId="{8CC29336-D054-7541-864C-E0C0A004FE11}" srcOrd="1" destOrd="0" presId="urn:microsoft.com/office/officeart/2005/8/layout/hierarchy2"/>
    <dgm:cxn modelId="{21849B24-34DA-423F-8B76-79A28FCDA3A1}" type="presOf" srcId="{08467DEC-4518-4C07-B864-8F4C52A9BC64}" destId="{7CDF8DCB-A39A-486C-B36B-562EA2C42370}" srcOrd="0" destOrd="0" presId="urn:microsoft.com/office/officeart/2005/8/layout/hierarchy2"/>
    <dgm:cxn modelId="{60857DDB-7AE8-264B-BFB6-6ADB0617CC23}" type="presParOf" srcId="{4B8EA111-E4C5-E74C-A9B9-06DD6683C989}" destId="{5312E2B5-7CBA-8F4E-A18F-1C9580E6DA41}" srcOrd="0" destOrd="0" presId="urn:microsoft.com/office/officeart/2005/8/layout/hierarchy2"/>
    <dgm:cxn modelId="{E41A52BB-E5AC-AF46-9A1B-00F179F4109C}" type="presParOf" srcId="{5312E2B5-7CBA-8F4E-A18F-1C9580E6DA41}" destId="{0BCD7E54-D3D3-3648-AE64-80EE4969470C}" srcOrd="0" destOrd="0" presId="urn:microsoft.com/office/officeart/2005/8/layout/hierarchy2"/>
    <dgm:cxn modelId="{5B0A3B2D-A4EC-B24B-B89C-618323E2E8B2}" type="presParOf" srcId="{5312E2B5-7CBA-8F4E-A18F-1C9580E6DA41}" destId="{4D338629-9234-2C43-9051-CA306AC7B648}" srcOrd="1" destOrd="0" presId="urn:microsoft.com/office/officeart/2005/8/layout/hierarchy2"/>
    <dgm:cxn modelId="{E7B42BB3-3F97-0345-948B-525A71BF8DB8}" type="presParOf" srcId="{4D338629-9234-2C43-9051-CA306AC7B648}" destId="{8FCE6BE4-8F63-5046-AC84-6768959B7B96}" srcOrd="0" destOrd="0" presId="urn:microsoft.com/office/officeart/2005/8/layout/hierarchy2"/>
    <dgm:cxn modelId="{B0E14780-0D80-4A42-B764-D84A7321F252}" type="presParOf" srcId="{8FCE6BE4-8F63-5046-AC84-6768959B7B96}" destId="{5CBC489F-D5B3-AB40-B08E-CD25619F069A}" srcOrd="0" destOrd="0" presId="urn:microsoft.com/office/officeart/2005/8/layout/hierarchy2"/>
    <dgm:cxn modelId="{5D562EC5-14C4-6E4B-BDFC-90165CE381EB}" type="presParOf" srcId="{4D338629-9234-2C43-9051-CA306AC7B648}" destId="{4A432DB6-4CB6-244D-9333-C22F7FB316CA}" srcOrd="1" destOrd="0" presId="urn:microsoft.com/office/officeart/2005/8/layout/hierarchy2"/>
    <dgm:cxn modelId="{08448917-D0AE-E64F-BA87-AEB4634DE20C}" type="presParOf" srcId="{4A432DB6-4CB6-244D-9333-C22F7FB316CA}" destId="{10D19F4A-DCD2-774E-837B-7546B3299728}" srcOrd="0" destOrd="0" presId="urn:microsoft.com/office/officeart/2005/8/layout/hierarchy2"/>
    <dgm:cxn modelId="{D80AFAD9-4047-1C43-88E9-9ADC5EFC7AAF}" type="presParOf" srcId="{4A432DB6-4CB6-244D-9333-C22F7FB316CA}" destId="{8473526E-DF58-7B4A-842C-559C302C11A2}" srcOrd="1" destOrd="0" presId="urn:microsoft.com/office/officeart/2005/8/layout/hierarchy2"/>
    <dgm:cxn modelId="{977C8326-77E2-48DC-BE53-719F15D9DB2D}" type="presParOf" srcId="{8473526E-DF58-7B4A-842C-559C302C11A2}" destId="{57DDEEAD-0507-4500-ADBE-F06ED331F2D9}" srcOrd="0" destOrd="0" presId="urn:microsoft.com/office/officeart/2005/8/layout/hierarchy2"/>
    <dgm:cxn modelId="{4F7C414C-954B-439B-BADA-2D1A27CD9326}" type="presParOf" srcId="{57DDEEAD-0507-4500-ADBE-F06ED331F2D9}" destId="{96D5912D-74DD-4802-B2F3-99BCBBD36AB3}" srcOrd="0" destOrd="0" presId="urn:microsoft.com/office/officeart/2005/8/layout/hierarchy2"/>
    <dgm:cxn modelId="{97C770C1-B833-4EFF-AF9A-0FD001BCD973}" type="presParOf" srcId="{8473526E-DF58-7B4A-842C-559C302C11A2}" destId="{49661B18-E634-4EE5-9EFC-2371737B5A10}" srcOrd="1" destOrd="0" presId="urn:microsoft.com/office/officeart/2005/8/layout/hierarchy2"/>
    <dgm:cxn modelId="{4C7EA5AC-B0D1-43BB-83D8-B618204F2D63}" type="presParOf" srcId="{49661B18-E634-4EE5-9EFC-2371737B5A10}" destId="{A3617DA3-4AF7-4650-9B0D-A9DC6ECA2084}" srcOrd="0" destOrd="0" presId="urn:microsoft.com/office/officeart/2005/8/layout/hierarchy2"/>
    <dgm:cxn modelId="{E2EBD8BD-9814-4AB5-BE95-CABDF34412DB}" type="presParOf" srcId="{49661B18-E634-4EE5-9EFC-2371737B5A10}" destId="{104AC630-2489-4084-B6AC-A6EE9F6FBD34}" srcOrd="1" destOrd="0" presId="urn:microsoft.com/office/officeart/2005/8/layout/hierarchy2"/>
    <dgm:cxn modelId="{2C92B929-D0EC-4063-B900-DD7DC283ABEF}" type="presParOf" srcId="{104AC630-2489-4084-B6AC-A6EE9F6FBD34}" destId="{DB494217-E09C-42AB-8705-E85EA5A7E61E}" srcOrd="0" destOrd="0" presId="urn:microsoft.com/office/officeart/2005/8/layout/hierarchy2"/>
    <dgm:cxn modelId="{3C98DA7D-C9BC-4BE3-9566-18432B10863C}" type="presParOf" srcId="{DB494217-E09C-42AB-8705-E85EA5A7E61E}" destId="{3A9787E2-1375-478F-9BC5-E3CE7FA4F2E7}" srcOrd="0" destOrd="0" presId="urn:microsoft.com/office/officeart/2005/8/layout/hierarchy2"/>
    <dgm:cxn modelId="{947C28B4-50AF-4DC9-BF29-FB77A9CED979}" type="presParOf" srcId="{104AC630-2489-4084-B6AC-A6EE9F6FBD34}" destId="{8F2D4DED-ED6D-4862-BDEE-EF41E3E58D74}" srcOrd="1" destOrd="0" presId="urn:microsoft.com/office/officeart/2005/8/layout/hierarchy2"/>
    <dgm:cxn modelId="{B46D0833-AF93-4707-A737-CBF58363917D}" type="presParOf" srcId="{8F2D4DED-ED6D-4862-BDEE-EF41E3E58D74}" destId="{663E0A44-5F87-4444-A748-8FF1EEF05DEE}" srcOrd="0" destOrd="0" presId="urn:microsoft.com/office/officeart/2005/8/layout/hierarchy2"/>
    <dgm:cxn modelId="{1CBE6731-6284-4912-8367-1D489CEE7877}" type="presParOf" srcId="{8F2D4DED-ED6D-4862-BDEE-EF41E3E58D74}" destId="{4A881024-DF1F-4E44-9877-3123BFB5FF83}" srcOrd="1" destOrd="0" presId="urn:microsoft.com/office/officeart/2005/8/layout/hierarchy2"/>
    <dgm:cxn modelId="{CADA276B-FCB5-40F2-8124-AB2D91D513B1}" type="presParOf" srcId="{4A881024-DF1F-4E44-9877-3123BFB5FF83}" destId="{83F43603-7342-4BF7-92F8-54808BB0E42E}" srcOrd="0" destOrd="0" presId="urn:microsoft.com/office/officeart/2005/8/layout/hierarchy2"/>
    <dgm:cxn modelId="{19FC6117-6E98-4BE1-BA39-A734924D0DEE}" type="presParOf" srcId="{83F43603-7342-4BF7-92F8-54808BB0E42E}" destId="{2C246304-59AD-4DAD-9EE2-21D3DDCDE24C}" srcOrd="0" destOrd="0" presId="urn:microsoft.com/office/officeart/2005/8/layout/hierarchy2"/>
    <dgm:cxn modelId="{1B1C5AF5-C7E7-470A-81AA-26FBECBEDFB9}" type="presParOf" srcId="{4A881024-DF1F-4E44-9877-3123BFB5FF83}" destId="{15CB6D59-A1DA-4DE9-8804-CADA068201CD}" srcOrd="1" destOrd="0" presId="urn:microsoft.com/office/officeart/2005/8/layout/hierarchy2"/>
    <dgm:cxn modelId="{4312E713-57DF-4FE5-9539-88BBBCB7FCE9}" type="presParOf" srcId="{15CB6D59-A1DA-4DE9-8804-CADA068201CD}" destId="{4D54E6DB-70C2-4E86-985F-0088F39FBCF1}" srcOrd="0" destOrd="0" presId="urn:microsoft.com/office/officeart/2005/8/layout/hierarchy2"/>
    <dgm:cxn modelId="{A4E61EAB-D8E5-4B41-BE0D-2AC3B7EDFD4F}" type="presParOf" srcId="{15CB6D59-A1DA-4DE9-8804-CADA068201CD}" destId="{D7E51457-C04F-4A3B-8CCF-B765A56828FA}" srcOrd="1" destOrd="0" presId="urn:microsoft.com/office/officeart/2005/8/layout/hierarchy2"/>
    <dgm:cxn modelId="{3B20469B-95F6-4C91-AA03-328B005C88DF}" type="presParOf" srcId="{104AC630-2489-4084-B6AC-A6EE9F6FBD34}" destId="{91DF1877-E020-4254-AB41-96A128EBAD05}" srcOrd="2" destOrd="0" presId="urn:microsoft.com/office/officeart/2005/8/layout/hierarchy2"/>
    <dgm:cxn modelId="{6357B7FE-47CA-422D-9DF5-E09755E3041D}" type="presParOf" srcId="{91DF1877-E020-4254-AB41-96A128EBAD05}" destId="{D120262F-94FB-4350-A203-EFC93A23DA16}" srcOrd="0" destOrd="0" presId="urn:microsoft.com/office/officeart/2005/8/layout/hierarchy2"/>
    <dgm:cxn modelId="{8BE2C1DD-FFF0-40FB-B811-572354DBA606}" type="presParOf" srcId="{104AC630-2489-4084-B6AC-A6EE9F6FBD34}" destId="{9450E250-4645-42B2-BD59-5092A5D53FF1}" srcOrd="3" destOrd="0" presId="urn:microsoft.com/office/officeart/2005/8/layout/hierarchy2"/>
    <dgm:cxn modelId="{8ED0EFB5-7CD8-4054-AAFF-0D58EB04120C}" type="presParOf" srcId="{9450E250-4645-42B2-BD59-5092A5D53FF1}" destId="{405D3581-2936-48E3-9815-98289B7C69B2}" srcOrd="0" destOrd="0" presId="urn:microsoft.com/office/officeart/2005/8/layout/hierarchy2"/>
    <dgm:cxn modelId="{DE88820F-726E-4989-81D9-1B231AB8B304}" type="presParOf" srcId="{9450E250-4645-42B2-BD59-5092A5D53FF1}" destId="{A7B0B196-F0DC-4B79-A5D5-8313A904A0AB}" srcOrd="1" destOrd="0" presId="urn:microsoft.com/office/officeart/2005/8/layout/hierarchy2"/>
    <dgm:cxn modelId="{6CF5B423-5A23-4294-97D5-ACD12C6A7910}" type="presParOf" srcId="{A7B0B196-F0DC-4B79-A5D5-8313A904A0AB}" destId="{C42EA78C-9DBC-46B6-A4C7-E8AEC79569C0}" srcOrd="0" destOrd="0" presId="urn:microsoft.com/office/officeart/2005/8/layout/hierarchy2"/>
    <dgm:cxn modelId="{CE18D9F4-B9F1-4CCF-883A-222888A328BA}" type="presParOf" srcId="{C42EA78C-9DBC-46B6-A4C7-E8AEC79569C0}" destId="{813D746E-26C0-4920-A611-F6B4DD2E2278}" srcOrd="0" destOrd="0" presId="urn:microsoft.com/office/officeart/2005/8/layout/hierarchy2"/>
    <dgm:cxn modelId="{4426326B-C796-4D30-9C3B-776AE0C566B2}" type="presParOf" srcId="{A7B0B196-F0DC-4B79-A5D5-8313A904A0AB}" destId="{63F749B6-8D4F-45C2-81F2-A6BD8AB17E1F}" srcOrd="1" destOrd="0" presId="urn:microsoft.com/office/officeart/2005/8/layout/hierarchy2"/>
    <dgm:cxn modelId="{005CD6FF-42B2-4590-928B-14A55D85158E}" type="presParOf" srcId="{63F749B6-8D4F-45C2-81F2-A6BD8AB17E1F}" destId="{A1CE509D-A16D-484B-8DEC-29DDD9279A6B}" srcOrd="0" destOrd="0" presId="urn:microsoft.com/office/officeart/2005/8/layout/hierarchy2"/>
    <dgm:cxn modelId="{624B62DD-B38C-454A-847C-0E28DE1B76A6}" type="presParOf" srcId="{63F749B6-8D4F-45C2-81F2-A6BD8AB17E1F}" destId="{C00B1A93-261C-4032-936F-37FCD194916B}" srcOrd="1" destOrd="0" presId="urn:microsoft.com/office/officeart/2005/8/layout/hierarchy2"/>
    <dgm:cxn modelId="{4CC50F6A-2328-F84F-879E-F1BEE1C288AE}" type="presParOf" srcId="{4D338629-9234-2C43-9051-CA306AC7B648}" destId="{281BE487-92BB-EA44-BCA0-5ABBFBCE0684}" srcOrd="2" destOrd="0" presId="urn:microsoft.com/office/officeart/2005/8/layout/hierarchy2"/>
    <dgm:cxn modelId="{D41FE416-8A29-BE49-B60B-157FD18A672B}" type="presParOf" srcId="{281BE487-92BB-EA44-BCA0-5ABBFBCE0684}" destId="{7169AEF6-6503-8B42-BBAA-C53164D10A7B}" srcOrd="0" destOrd="0" presId="urn:microsoft.com/office/officeart/2005/8/layout/hierarchy2"/>
    <dgm:cxn modelId="{DEA31E2D-DECE-3149-ACAD-F5955D2A21E7}" type="presParOf" srcId="{4D338629-9234-2C43-9051-CA306AC7B648}" destId="{67AD5D3E-F996-CA4D-853B-B892AAA1522D}" srcOrd="3" destOrd="0" presId="urn:microsoft.com/office/officeart/2005/8/layout/hierarchy2"/>
    <dgm:cxn modelId="{A1999108-B136-BF4D-AFDA-7270E1689F70}" type="presParOf" srcId="{67AD5D3E-F996-CA4D-853B-B892AAA1522D}" destId="{C13CDBCB-77C4-214B-840D-AD9FEDF4A636}" srcOrd="0" destOrd="0" presId="urn:microsoft.com/office/officeart/2005/8/layout/hierarchy2"/>
    <dgm:cxn modelId="{56B46A18-E8CE-AD49-A070-E6DA93C9536C}" type="presParOf" srcId="{67AD5D3E-F996-CA4D-853B-B892AAA1522D}" destId="{3B3FA65B-54E7-FD48-AE77-82CEF021FB14}" srcOrd="1" destOrd="0" presId="urn:microsoft.com/office/officeart/2005/8/layout/hierarchy2"/>
    <dgm:cxn modelId="{EFC0BF7A-C3FF-1A46-B280-BC7C6A504892}" type="presParOf" srcId="{3B3FA65B-54E7-FD48-AE77-82CEF021FB14}" destId="{86E5114F-D905-2843-B91D-A555006A0810}" srcOrd="0" destOrd="0" presId="urn:microsoft.com/office/officeart/2005/8/layout/hierarchy2"/>
    <dgm:cxn modelId="{0210335D-A6BE-EF42-8CC7-315BF868ECD4}" type="presParOf" srcId="{86E5114F-D905-2843-B91D-A555006A0810}" destId="{8CC29336-D054-7541-864C-E0C0A004FE11}" srcOrd="0" destOrd="0" presId="urn:microsoft.com/office/officeart/2005/8/layout/hierarchy2"/>
    <dgm:cxn modelId="{6874D68F-15B6-1D47-89A5-57C3A87C33D3}" type="presParOf" srcId="{3B3FA65B-54E7-FD48-AE77-82CEF021FB14}" destId="{581F8890-F27D-0448-B3FC-CB19EADF8E53}" srcOrd="1" destOrd="0" presId="urn:microsoft.com/office/officeart/2005/8/layout/hierarchy2"/>
    <dgm:cxn modelId="{7C685D94-077B-E34E-A9F5-76C6726DB872}" type="presParOf" srcId="{581F8890-F27D-0448-B3FC-CB19EADF8E53}" destId="{5CB8C2D1-8CFC-CD4F-BAAB-A4B2B1ACDBF3}" srcOrd="0" destOrd="0" presId="urn:microsoft.com/office/officeart/2005/8/layout/hierarchy2"/>
    <dgm:cxn modelId="{22AC8942-BB98-7942-A34D-62F59D2908B6}" type="presParOf" srcId="{581F8890-F27D-0448-B3FC-CB19EADF8E53}" destId="{46B09D01-BB98-284C-9405-8CCF894473BA}" srcOrd="1" destOrd="0" presId="urn:microsoft.com/office/officeart/2005/8/layout/hierarchy2"/>
    <dgm:cxn modelId="{6EC61586-2075-6C4C-AEE5-851D6B0E4AD9}" type="presParOf" srcId="{46B09D01-BB98-284C-9405-8CCF894473BA}" destId="{BD64F66D-1654-2C46-953C-FA9A26E9A53E}" srcOrd="0" destOrd="0" presId="urn:microsoft.com/office/officeart/2005/8/layout/hierarchy2"/>
    <dgm:cxn modelId="{7FF1E350-AA6C-5545-87F6-63916DBD723B}" type="presParOf" srcId="{BD64F66D-1654-2C46-953C-FA9A26E9A53E}" destId="{AC3C84D0-113B-964D-963F-E710B972F004}" srcOrd="0" destOrd="0" presId="urn:microsoft.com/office/officeart/2005/8/layout/hierarchy2"/>
    <dgm:cxn modelId="{332CF83B-551A-294E-AE49-095D51E74F2A}" type="presParOf" srcId="{46B09D01-BB98-284C-9405-8CCF894473BA}" destId="{BEAA25C5-2AA0-964D-A42D-D0C7B7BA0FE1}" srcOrd="1" destOrd="0" presId="urn:microsoft.com/office/officeart/2005/8/layout/hierarchy2"/>
    <dgm:cxn modelId="{C20A8785-5709-C14C-91D7-3E39838C2716}" type="presParOf" srcId="{BEAA25C5-2AA0-964D-A42D-D0C7B7BA0FE1}" destId="{75911515-32FA-A044-81CB-D1E63FC2AD34}" srcOrd="0" destOrd="0" presId="urn:microsoft.com/office/officeart/2005/8/layout/hierarchy2"/>
    <dgm:cxn modelId="{F3676115-EC2A-C146-833C-2EE63816A94D}" type="presParOf" srcId="{BEAA25C5-2AA0-964D-A42D-D0C7B7BA0FE1}" destId="{FC2EDFA9-3673-784F-975A-C41E40CA18C7}" srcOrd="1" destOrd="0" presId="urn:microsoft.com/office/officeart/2005/8/layout/hierarchy2"/>
    <dgm:cxn modelId="{A18A9FB9-7F9E-724A-90D0-E4833F9D3E2E}" type="presParOf" srcId="{FC2EDFA9-3673-784F-975A-C41E40CA18C7}" destId="{A4F6EA34-9C38-D542-A931-80D87955E83C}" srcOrd="0" destOrd="0" presId="urn:microsoft.com/office/officeart/2005/8/layout/hierarchy2"/>
    <dgm:cxn modelId="{F0707B44-BDDA-6848-88CF-435FE1A4B38E}" type="presParOf" srcId="{A4F6EA34-9C38-D542-A931-80D87955E83C}" destId="{4D5243A2-58E8-B444-A63F-AA9C372AE6F7}" srcOrd="0" destOrd="0" presId="urn:microsoft.com/office/officeart/2005/8/layout/hierarchy2"/>
    <dgm:cxn modelId="{8A067D92-6DDD-7F45-92E8-7C0960632EC0}" type="presParOf" srcId="{FC2EDFA9-3673-784F-975A-C41E40CA18C7}" destId="{11DB6E9E-7E3A-CE47-A1FF-86BDB00485AC}" srcOrd="1" destOrd="0" presId="urn:microsoft.com/office/officeart/2005/8/layout/hierarchy2"/>
    <dgm:cxn modelId="{466DD2D1-002B-F942-A3E7-3E9A54D9F613}" type="presParOf" srcId="{11DB6E9E-7E3A-CE47-A1FF-86BDB00485AC}" destId="{AEC3EA73-02F7-8B43-A4FA-BB0DD0296FB4}" srcOrd="0" destOrd="0" presId="urn:microsoft.com/office/officeart/2005/8/layout/hierarchy2"/>
    <dgm:cxn modelId="{8A5B36F0-3546-EE46-A3A3-E367EF88B7E8}" type="presParOf" srcId="{11DB6E9E-7E3A-CE47-A1FF-86BDB00485AC}" destId="{E81F8DB2-D062-B042-856E-B795C6B423BB}" srcOrd="1" destOrd="0" presId="urn:microsoft.com/office/officeart/2005/8/layout/hierarchy2"/>
    <dgm:cxn modelId="{242C4EB3-EAD0-7640-B02B-2FA9FF7CF147}" type="presParOf" srcId="{FC2EDFA9-3673-784F-975A-C41E40CA18C7}" destId="{12453E7E-75A9-9842-95A5-EB338B80B325}" srcOrd="2" destOrd="0" presId="urn:microsoft.com/office/officeart/2005/8/layout/hierarchy2"/>
    <dgm:cxn modelId="{B314D7CF-96BF-974A-BF04-D2CE3D42D054}" type="presParOf" srcId="{12453E7E-75A9-9842-95A5-EB338B80B325}" destId="{D6EF62C9-05D6-8249-BE42-1DECD74D92F3}" srcOrd="0" destOrd="0" presId="urn:microsoft.com/office/officeart/2005/8/layout/hierarchy2"/>
    <dgm:cxn modelId="{215BCCA2-480E-8B4F-B4EF-F3F32BD36D06}" type="presParOf" srcId="{FC2EDFA9-3673-784F-975A-C41E40CA18C7}" destId="{A6E81567-479B-DE42-8456-F31D2984DFA8}" srcOrd="3" destOrd="0" presId="urn:microsoft.com/office/officeart/2005/8/layout/hierarchy2"/>
    <dgm:cxn modelId="{B0986A47-697E-7148-8ACC-74B36BADCBEE}" type="presParOf" srcId="{A6E81567-479B-DE42-8456-F31D2984DFA8}" destId="{7C82F123-519A-4C4F-A7C8-6836DD3EB0E4}" srcOrd="0" destOrd="0" presId="urn:microsoft.com/office/officeart/2005/8/layout/hierarchy2"/>
    <dgm:cxn modelId="{E3EE26F9-C155-3945-88FF-DD0C4A92CA10}" type="presParOf" srcId="{A6E81567-479B-DE42-8456-F31D2984DFA8}" destId="{E3D7A94E-8530-F445-99D6-4C20761A56C3}" srcOrd="1" destOrd="0" presId="urn:microsoft.com/office/officeart/2005/8/layout/hierarchy2"/>
    <dgm:cxn modelId="{46AB579B-045A-264E-A4F7-4206929160E5}" type="presParOf" srcId="{46B09D01-BB98-284C-9405-8CCF894473BA}" destId="{89436D32-33B5-7B41-8409-79CEEEE850C6}" srcOrd="2" destOrd="0" presId="urn:microsoft.com/office/officeart/2005/8/layout/hierarchy2"/>
    <dgm:cxn modelId="{32A70934-B084-8E4E-AEFB-FD42817674B9}" type="presParOf" srcId="{89436D32-33B5-7B41-8409-79CEEEE850C6}" destId="{7FEF1917-9A1F-F04C-B050-F22DD721F1E2}" srcOrd="0" destOrd="0" presId="urn:microsoft.com/office/officeart/2005/8/layout/hierarchy2"/>
    <dgm:cxn modelId="{FA5F04DD-03BC-254C-ADD8-B29FC20A322E}" type="presParOf" srcId="{46B09D01-BB98-284C-9405-8CCF894473BA}" destId="{D34D1221-3863-544E-8188-98CDECF0FF9A}" srcOrd="3" destOrd="0" presId="urn:microsoft.com/office/officeart/2005/8/layout/hierarchy2"/>
    <dgm:cxn modelId="{688FFAED-A0F8-B54C-83D3-9392A90BEABC}" type="presParOf" srcId="{D34D1221-3863-544E-8188-98CDECF0FF9A}" destId="{D7F0FD61-4D08-C641-A84E-1861314FD7A1}" srcOrd="0" destOrd="0" presId="urn:microsoft.com/office/officeart/2005/8/layout/hierarchy2"/>
    <dgm:cxn modelId="{E60AE110-8CB9-884D-BC7D-51B7E409C1BC}" type="presParOf" srcId="{D34D1221-3863-544E-8188-98CDECF0FF9A}" destId="{16419DA6-9BE4-9A48-A40C-7B4771CC3CAA}" srcOrd="1" destOrd="0" presId="urn:microsoft.com/office/officeart/2005/8/layout/hierarchy2"/>
    <dgm:cxn modelId="{CF1501CE-68E2-FD45-81D2-57246146A2D2}" type="presParOf" srcId="{16419DA6-9BE4-9A48-A40C-7B4771CC3CAA}" destId="{6877A027-DD2F-F04F-9A8F-46EB326B15AB}" srcOrd="0" destOrd="0" presId="urn:microsoft.com/office/officeart/2005/8/layout/hierarchy2"/>
    <dgm:cxn modelId="{3F05C46D-DA5D-F546-A017-353CD1185C7C}" type="presParOf" srcId="{6877A027-DD2F-F04F-9A8F-46EB326B15AB}" destId="{EFBF4ECD-F010-DC46-BA23-AF2EF9BDE12F}" srcOrd="0" destOrd="0" presId="urn:microsoft.com/office/officeart/2005/8/layout/hierarchy2"/>
    <dgm:cxn modelId="{8001F421-BDF0-DF47-9B06-64DD492EE872}" type="presParOf" srcId="{16419DA6-9BE4-9A48-A40C-7B4771CC3CAA}" destId="{48245C13-F1A7-2843-AA62-681D13A32BB6}" srcOrd="1" destOrd="0" presId="urn:microsoft.com/office/officeart/2005/8/layout/hierarchy2"/>
    <dgm:cxn modelId="{B791D8D1-5140-844B-8810-893691291F30}" type="presParOf" srcId="{48245C13-F1A7-2843-AA62-681D13A32BB6}" destId="{DEA6A1B5-EBA9-4342-826D-FE0BFA571C1E}" srcOrd="0" destOrd="0" presId="urn:microsoft.com/office/officeart/2005/8/layout/hierarchy2"/>
    <dgm:cxn modelId="{46173879-B81E-6B4E-8A15-2AB5794DE639}" type="presParOf" srcId="{48245C13-F1A7-2843-AA62-681D13A32BB6}" destId="{2F10474F-F7CD-9E44-9DAB-257FE4E26254}" srcOrd="1" destOrd="0" presId="urn:microsoft.com/office/officeart/2005/8/layout/hierarchy2"/>
    <dgm:cxn modelId="{4FF5B66A-D23F-4E05-957B-D5BD1B560D54}" type="presParOf" srcId="{3B3FA65B-54E7-FD48-AE77-82CEF021FB14}" destId="{7CDF8DCB-A39A-486C-B36B-562EA2C42370}" srcOrd="2" destOrd="0" presId="urn:microsoft.com/office/officeart/2005/8/layout/hierarchy2"/>
    <dgm:cxn modelId="{E9ECC404-592A-4617-A48D-79C0908C10E5}" type="presParOf" srcId="{7CDF8DCB-A39A-486C-B36B-562EA2C42370}" destId="{8026E769-874F-46A7-9027-00A64F14FD71}" srcOrd="0" destOrd="0" presId="urn:microsoft.com/office/officeart/2005/8/layout/hierarchy2"/>
    <dgm:cxn modelId="{58914A52-E8F1-4F36-ABDD-13F5888C7B65}" type="presParOf" srcId="{3B3FA65B-54E7-FD48-AE77-82CEF021FB14}" destId="{BEBE6641-C7D5-405B-BE52-163B8D74177F}" srcOrd="3" destOrd="0" presId="urn:microsoft.com/office/officeart/2005/8/layout/hierarchy2"/>
    <dgm:cxn modelId="{31E035D6-DB4E-4D66-A9DD-5C259BBDE5EE}" type="presParOf" srcId="{BEBE6641-C7D5-405B-BE52-163B8D74177F}" destId="{5F290F9B-4B47-4386-A359-0588D0B1FE7B}" srcOrd="0" destOrd="0" presId="urn:microsoft.com/office/officeart/2005/8/layout/hierarchy2"/>
    <dgm:cxn modelId="{9C05964E-73B9-4BE3-AD5B-4EEAD652F618}" type="presParOf" srcId="{BEBE6641-C7D5-405B-BE52-163B8D74177F}" destId="{706CECDE-373F-40FC-A132-EE4860948BE7}" srcOrd="1" destOrd="0" presId="urn:microsoft.com/office/officeart/2005/8/layout/hierarchy2"/>
    <dgm:cxn modelId="{1ED6DAE1-33FC-48CF-9C4B-715A6B079216}" type="presParOf" srcId="{706CECDE-373F-40FC-A132-EE4860948BE7}" destId="{C5882D60-7D36-413E-9788-97B503ED6F58}" srcOrd="0" destOrd="0" presId="urn:microsoft.com/office/officeart/2005/8/layout/hierarchy2"/>
    <dgm:cxn modelId="{CDA2F830-F780-4B93-B785-8A2F84523D07}" type="presParOf" srcId="{C5882D60-7D36-413E-9788-97B503ED6F58}" destId="{07CA66FA-F2D6-4A11-B4D7-66CCE3DC8D7A}" srcOrd="0" destOrd="0" presId="urn:microsoft.com/office/officeart/2005/8/layout/hierarchy2"/>
    <dgm:cxn modelId="{3BE50EE4-0141-4CE8-87B8-CE0C6288880C}" type="presParOf" srcId="{706CECDE-373F-40FC-A132-EE4860948BE7}" destId="{AEE7BC31-7AE4-4588-9904-2C2B537640CD}" srcOrd="1" destOrd="0" presId="urn:microsoft.com/office/officeart/2005/8/layout/hierarchy2"/>
    <dgm:cxn modelId="{C05AB315-4ED0-487C-A0B3-221F4BEF1C3D}" type="presParOf" srcId="{AEE7BC31-7AE4-4588-9904-2C2B537640CD}" destId="{13D1B9B0-97E7-426B-9021-F473DA187E4F}" srcOrd="0" destOrd="0" presId="urn:microsoft.com/office/officeart/2005/8/layout/hierarchy2"/>
    <dgm:cxn modelId="{CBFB9188-9A10-44C6-8064-4EB0E9D531E5}" type="presParOf" srcId="{AEE7BC31-7AE4-4588-9904-2C2B537640CD}" destId="{6D80B407-9DEB-40DD-92A6-978027AEFD4B}" srcOrd="1" destOrd="0" presId="urn:microsoft.com/office/officeart/2005/8/layout/hierarchy2"/>
    <dgm:cxn modelId="{11F0F4B8-693A-400A-867C-1E618FE989B6}" type="presParOf" srcId="{6D80B407-9DEB-40DD-92A6-978027AEFD4B}" destId="{B0B84255-8339-4BDC-8FED-E5E38DE6886C}" srcOrd="0" destOrd="0" presId="urn:microsoft.com/office/officeart/2005/8/layout/hierarchy2"/>
    <dgm:cxn modelId="{A9AD6A16-4C3B-4FBD-91EC-BD521175FF27}" type="presParOf" srcId="{B0B84255-8339-4BDC-8FED-E5E38DE6886C}" destId="{62057C10-C2E5-4E7F-96D3-E6C09DE3317B}" srcOrd="0" destOrd="0" presId="urn:microsoft.com/office/officeart/2005/8/layout/hierarchy2"/>
    <dgm:cxn modelId="{C95C090B-6CD9-4AD8-92D3-00C859915F0F}" type="presParOf" srcId="{6D80B407-9DEB-40DD-92A6-978027AEFD4B}" destId="{A7495FBA-40AF-4AAC-A139-4B594BB257B8}" srcOrd="1" destOrd="0" presId="urn:microsoft.com/office/officeart/2005/8/layout/hierarchy2"/>
    <dgm:cxn modelId="{69B7B481-D697-4B93-831B-A0E312F9166F}" type="presParOf" srcId="{A7495FBA-40AF-4AAC-A139-4B594BB257B8}" destId="{815132AF-EB69-4175-A5FC-5A38CF5BAB2D}" srcOrd="0" destOrd="0" presId="urn:microsoft.com/office/officeart/2005/8/layout/hierarchy2"/>
    <dgm:cxn modelId="{30A7BCF2-1CC2-42C9-AC56-72897324F767}" type="presParOf" srcId="{A7495FBA-40AF-4AAC-A139-4B594BB257B8}" destId="{BECEF2EC-890F-4FFA-9FC6-4668A3E5D6A4}" srcOrd="1" destOrd="0" presId="urn:microsoft.com/office/officeart/2005/8/layout/hierarchy2"/>
    <dgm:cxn modelId="{C46C7107-DD4D-4981-A2C9-7FB6A01038DD}" type="presParOf" srcId="{BECEF2EC-890F-4FFA-9FC6-4668A3E5D6A4}" destId="{4C3D0413-E445-4AD3-B004-27F67331E548}" srcOrd="0" destOrd="0" presId="urn:microsoft.com/office/officeart/2005/8/layout/hierarchy2"/>
    <dgm:cxn modelId="{B20D3654-D19A-4503-A96F-FA51001D0ACD}" type="presParOf" srcId="{4C3D0413-E445-4AD3-B004-27F67331E548}" destId="{C25A3AA1-6D17-44F0-ABB0-7981E1767B66}" srcOrd="0" destOrd="0" presId="urn:microsoft.com/office/officeart/2005/8/layout/hierarchy2"/>
    <dgm:cxn modelId="{FF9FD2E9-3DBE-4F0A-8B2F-3C773439006C}" type="presParOf" srcId="{BECEF2EC-890F-4FFA-9FC6-4668A3E5D6A4}" destId="{A8DB0618-761A-43EF-B7C6-1C8458108174}" srcOrd="1" destOrd="0" presId="urn:microsoft.com/office/officeart/2005/8/layout/hierarchy2"/>
    <dgm:cxn modelId="{47F71AF5-DC77-41D5-B68F-362DC326566B}" type="presParOf" srcId="{A8DB0618-761A-43EF-B7C6-1C8458108174}" destId="{CB3F7D7B-A5CC-4107-9F72-A967CAD2AE6B}" srcOrd="0" destOrd="0" presId="urn:microsoft.com/office/officeart/2005/8/layout/hierarchy2"/>
    <dgm:cxn modelId="{4A7311ED-DEBD-48F9-828D-94965383F615}" type="presParOf" srcId="{A8DB0618-761A-43EF-B7C6-1C8458108174}" destId="{1E340936-0BF5-49A2-BA63-8EB51C467549}" srcOrd="1" destOrd="0" presId="urn:microsoft.com/office/officeart/2005/8/layout/hierarchy2"/>
    <dgm:cxn modelId="{FBCC2D1C-AD2B-4533-9738-5F7F967A2D95}" type="presParOf" srcId="{6D80B407-9DEB-40DD-92A6-978027AEFD4B}" destId="{04828814-CD86-4BB7-9F36-AA56B62FB25B}" srcOrd="2" destOrd="0" presId="urn:microsoft.com/office/officeart/2005/8/layout/hierarchy2"/>
    <dgm:cxn modelId="{B4E7C135-DDEA-4B2B-9BAE-49095C859276}" type="presParOf" srcId="{04828814-CD86-4BB7-9F36-AA56B62FB25B}" destId="{06B7F5D2-A639-4920-BCCD-D171FEDF9AFD}" srcOrd="0" destOrd="0" presId="urn:microsoft.com/office/officeart/2005/8/layout/hierarchy2"/>
    <dgm:cxn modelId="{CBD66A16-A305-48FA-A42B-63FC53D1C1F6}" type="presParOf" srcId="{6D80B407-9DEB-40DD-92A6-978027AEFD4B}" destId="{92C1CCCE-7720-4AB0-AF8B-ACD8AA94F0E8}" srcOrd="3" destOrd="0" presId="urn:microsoft.com/office/officeart/2005/8/layout/hierarchy2"/>
    <dgm:cxn modelId="{40ED6C92-AD44-4CA9-8128-1162AB8916E5}" type="presParOf" srcId="{92C1CCCE-7720-4AB0-AF8B-ACD8AA94F0E8}" destId="{BA2E3C77-3F65-479E-8EE5-37670520661F}" srcOrd="0" destOrd="0" presId="urn:microsoft.com/office/officeart/2005/8/layout/hierarchy2"/>
    <dgm:cxn modelId="{63E68AED-3AF4-4EF8-85DC-D8D5D464A730}" type="presParOf" srcId="{92C1CCCE-7720-4AB0-AF8B-ACD8AA94F0E8}" destId="{76B644C1-9FD2-4F91-93D4-CE85B7C6D01B}" srcOrd="1" destOrd="0" presId="urn:microsoft.com/office/officeart/2005/8/layout/hierarchy2"/>
    <dgm:cxn modelId="{FF77936E-9F42-4459-836C-3FC0DA9287DF}" type="presParOf" srcId="{76B644C1-9FD2-4F91-93D4-CE85B7C6D01B}" destId="{B1610BE6-A503-47FC-85C3-0F6C206BEF1D}" srcOrd="0" destOrd="0" presId="urn:microsoft.com/office/officeart/2005/8/layout/hierarchy2"/>
    <dgm:cxn modelId="{AF16DA28-69E7-4BC6-B76E-64963045A6ED}" type="presParOf" srcId="{B1610BE6-A503-47FC-85C3-0F6C206BEF1D}" destId="{8DD41AAA-B7DF-4946-B0A9-A6B8FDD4DE59}" srcOrd="0" destOrd="0" presId="urn:microsoft.com/office/officeart/2005/8/layout/hierarchy2"/>
    <dgm:cxn modelId="{B242D02A-2793-4B1E-9E15-7F6F6A36B975}" type="presParOf" srcId="{76B644C1-9FD2-4F91-93D4-CE85B7C6D01B}" destId="{780F40F3-ADA0-468B-8B59-355EF1708EB2}" srcOrd="1" destOrd="0" presId="urn:microsoft.com/office/officeart/2005/8/layout/hierarchy2"/>
    <dgm:cxn modelId="{F7A79484-5FB5-4A55-A3D9-462B3E63A536}" type="presParOf" srcId="{780F40F3-ADA0-468B-8B59-355EF1708EB2}" destId="{A674DA45-F5AF-4127-A5C2-6F5EA39CADB0}" srcOrd="0" destOrd="0" presId="urn:microsoft.com/office/officeart/2005/8/layout/hierarchy2"/>
    <dgm:cxn modelId="{FF53D35E-7A90-4EB5-A52A-F9817C8195DB}" type="presParOf" srcId="{780F40F3-ADA0-468B-8B59-355EF1708EB2}" destId="{AB7F5350-E51F-4A15-A79A-31DE10184265}" srcOrd="1" destOrd="0" presId="urn:microsoft.com/office/officeart/2005/8/layout/hierarchy2"/>
    <dgm:cxn modelId="{948AA4B9-C1BB-4117-8BEA-D7F0DE1AD759}" type="presParOf" srcId="{706CECDE-373F-40FC-A132-EE4860948BE7}" destId="{77CCDBF8-A502-463C-8A09-2A8A3B6BDAF9}" srcOrd="2" destOrd="0" presId="urn:microsoft.com/office/officeart/2005/8/layout/hierarchy2"/>
    <dgm:cxn modelId="{6699A8E0-EEBA-4EA0-9E4F-E65760341446}" type="presParOf" srcId="{77CCDBF8-A502-463C-8A09-2A8A3B6BDAF9}" destId="{C8540ADD-BD26-42C4-A9F5-19AFCD5CC53A}" srcOrd="0" destOrd="0" presId="urn:microsoft.com/office/officeart/2005/8/layout/hierarchy2"/>
    <dgm:cxn modelId="{F8A795A5-FE45-433C-BCA6-120D67CD0405}" type="presParOf" srcId="{706CECDE-373F-40FC-A132-EE4860948BE7}" destId="{76922D2E-FF1B-4EFC-9178-5E98E0759330}" srcOrd="3" destOrd="0" presId="urn:microsoft.com/office/officeart/2005/8/layout/hierarchy2"/>
    <dgm:cxn modelId="{9A605DBB-BE70-4BF1-A885-2B4EEA6E605F}" type="presParOf" srcId="{76922D2E-FF1B-4EFC-9178-5E98E0759330}" destId="{B389DB9D-9BDF-4645-B9E4-F78D40730CD3}" srcOrd="0" destOrd="0" presId="urn:microsoft.com/office/officeart/2005/8/layout/hierarchy2"/>
    <dgm:cxn modelId="{FF30EDF9-9C04-4429-82A8-F4C900266C19}" type="presParOf" srcId="{76922D2E-FF1B-4EFC-9178-5E98E0759330}" destId="{AABAB087-8A10-46DB-9549-6D7AEA9C677C}" srcOrd="1" destOrd="0" presId="urn:microsoft.com/office/officeart/2005/8/layout/hierarchy2"/>
    <dgm:cxn modelId="{C29509BE-E399-42A5-BAD5-027031CFE148}" type="presParOf" srcId="{AABAB087-8A10-46DB-9549-6D7AEA9C677C}" destId="{9ABC5F70-5C71-45FE-B9C6-04859F5FA979}" srcOrd="0" destOrd="0" presId="urn:microsoft.com/office/officeart/2005/8/layout/hierarchy2"/>
    <dgm:cxn modelId="{7E457537-B36E-4A92-8069-0BCF45CD36BC}" type="presParOf" srcId="{9ABC5F70-5C71-45FE-B9C6-04859F5FA979}" destId="{DF121BFC-09F3-40CC-9171-16A7607D5D05}" srcOrd="0" destOrd="0" presId="urn:microsoft.com/office/officeart/2005/8/layout/hierarchy2"/>
    <dgm:cxn modelId="{BC9D8E4A-14C2-40E4-A46E-6B2C8B466494}" type="presParOf" srcId="{AABAB087-8A10-46DB-9549-6D7AEA9C677C}" destId="{3C577B9E-DB2F-46B5-BCA3-DC1508959F7B}" srcOrd="1" destOrd="0" presId="urn:microsoft.com/office/officeart/2005/8/layout/hierarchy2"/>
    <dgm:cxn modelId="{EFEA4A44-E2EB-4700-9164-CDD92111523C}" type="presParOf" srcId="{3C577B9E-DB2F-46B5-BCA3-DC1508959F7B}" destId="{220726B3-C064-47FD-9B69-73BC00142688}" srcOrd="0" destOrd="0" presId="urn:microsoft.com/office/officeart/2005/8/layout/hierarchy2"/>
    <dgm:cxn modelId="{1B510B0A-4779-4B12-8203-404B2B96A86D}" type="presParOf" srcId="{3C577B9E-DB2F-46B5-BCA3-DC1508959F7B}" destId="{FC1C5E95-F289-431A-AE00-539307ABD1A4}" srcOrd="1" destOrd="0" presId="urn:microsoft.com/office/officeart/2005/8/layout/hierarchy2"/>
    <dgm:cxn modelId="{13504654-4173-4795-BB4C-D86373D410BE}" type="presParOf" srcId="{FC1C5E95-F289-431A-AE00-539307ABD1A4}" destId="{780566F1-C19F-437A-AD07-0AA6E572D342}" srcOrd="0" destOrd="0" presId="urn:microsoft.com/office/officeart/2005/8/layout/hierarchy2"/>
    <dgm:cxn modelId="{E7D529C9-48CA-44BF-A773-A1CBDA108B5D}" type="presParOf" srcId="{780566F1-C19F-437A-AD07-0AA6E572D342}" destId="{406B6AB1-3ABF-49E7-963E-A081A250CF23}" srcOrd="0" destOrd="0" presId="urn:microsoft.com/office/officeart/2005/8/layout/hierarchy2"/>
    <dgm:cxn modelId="{A1B35363-3F72-4105-ACFA-A3BF2E55BC0C}" type="presParOf" srcId="{FC1C5E95-F289-431A-AE00-539307ABD1A4}" destId="{EAE149C7-1AA8-481D-92AA-88FCD4A03955}" srcOrd="1" destOrd="0" presId="urn:microsoft.com/office/officeart/2005/8/layout/hierarchy2"/>
    <dgm:cxn modelId="{25EF2978-0C70-4C19-B8ED-F4C09F1DA377}" type="presParOf" srcId="{EAE149C7-1AA8-481D-92AA-88FCD4A03955}" destId="{8ED8E9FB-8C8B-4E3F-9111-9E2149C079A7}" srcOrd="0" destOrd="0" presId="urn:microsoft.com/office/officeart/2005/8/layout/hierarchy2"/>
    <dgm:cxn modelId="{6A8EC897-3519-4148-8E95-D1AEB2067DD6}" type="presParOf" srcId="{EAE149C7-1AA8-481D-92AA-88FCD4A03955}" destId="{293C92B8-454C-4967-8F88-0E23D7CE9BA1}" srcOrd="1" destOrd="0" presId="urn:microsoft.com/office/officeart/2005/8/layout/hierarchy2"/>
    <dgm:cxn modelId="{DA5ADFAF-AEB0-41EE-9420-66B6B56AF841}" type="presParOf" srcId="{AABAB087-8A10-46DB-9549-6D7AEA9C677C}" destId="{6C427608-53F2-4D33-9B3E-026FD13C786C}" srcOrd="2" destOrd="0" presId="urn:microsoft.com/office/officeart/2005/8/layout/hierarchy2"/>
    <dgm:cxn modelId="{33636610-7593-4121-9E7B-57BCBA241056}" type="presParOf" srcId="{6C427608-53F2-4D33-9B3E-026FD13C786C}" destId="{23324ED1-B18D-47CC-BBE2-E25112392404}" srcOrd="0" destOrd="0" presId="urn:microsoft.com/office/officeart/2005/8/layout/hierarchy2"/>
    <dgm:cxn modelId="{83B3144F-3321-4F99-B3FA-24D5412B11D5}" type="presParOf" srcId="{AABAB087-8A10-46DB-9549-6D7AEA9C677C}" destId="{EF972D57-49D1-488E-A92D-F1042E9ED6A0}" srcOrd="3" destOrd="0" presId="urn:microsoft.com/office/officeart/2005/8/layout/hierarchy2"/>
    <dgm:cxn modelId="{0181346B-8930-497A-A78A-7D5B0FEFD35E}" type="presParOf" srcId="{EF972D57-49D1-488E-A92D-F1042E9ED6A0}" destId="{7BE82178-85F8-4091-A9A7-317B49429DBC}" srcOrd="0" destOrd="0" presId="urn:microsoft.com/office/officeart/2005/8/layout/hierarchy2"/>
    <dgm:cxn modelId="{521F1E0D-5A65-45AB-9589-85808993FF65}" type="presParOf" srcId="{EF972D57-49D1-488E-A92D-F1042E9ED6A0}" destId="{213994F2-3BF1-4B5F-8C8F-A683A66FCE32}" srcOrd="1" destOrd="0" presId="urn:microsoft.com/office/officeart/2005/8/layout/hierarchy2"/>
    <dgm:cxn modelId="{1DDE756C-313D-48E6-A8E0-5E27EDCF7C61}" type="presParOf" srcId="{213994F2-3BF1-4B5F-8C8F-A683A66FCE32}" destId="{F1CCCC84-B124-42A2-A29C-948FDB536DE7}" srcOrd="0" destOrd="0" presId="urn:microsoft.com/office/officeart/2005/8/layout/hierarchy2"/>
    <dgm:cxn modelId="{A55198B8-4231-4574-95A7-E73A7EC62DC6}" type="presParOf" srcId="{F1CCCC84-B124-42A2-A29C-948FDB536DE7}" destId="{35CB4D17-07AF-4539-9A27-6A63C7DBBDAE}" srcOrd="0" destOrd="0" presId="urn:microsoft.com/office/officeart/2005/8/layout/hierarchy2"/>
    <dgm:cxn modelId="{E420F412-B502-4852-8DB7-2EB56177514E}" type="presParOf" srcId="{213994F2-3BF1-4B5F-8C8F-A683A66FCE32}" destId="{AD825082-D39F-4867-AFA4-330674631159}" srcOrd="1" destOrd="0" presId="urn:microsoft.com/office/officeart/2005/8/layout/hierarchy2"/>
    <dgm:cxn modelId="{2AB701FD-8B95-45D8-81FF-F8800A472208}" type="presParOf" srcId="{AD825082-D39F-4867-AFA4-330674631159}" destId="{00AD24F1-152A-452F-A4C8-456E15FF96CA}" srcOrd="0" destOrd="0" presId="urn:microsoft.com/office/officeart/2005/8/layout/hierarchy2"/>
    <dgm:cxn modelId="{305A47DA-5595-473D-95BF-E997037CD00F}" type="presParOf" srcId="{AD825082-D39F-4867-AFA4-330674631159}" destId="{737C97B2-5BBB-4AD1-BD72-E8C16AB1614B}" srcOrd="1" destOrd="0" presId="urn:microsoft.com/office/officeart/2005/8/layout/hierarchy2"/>
    <dgm:cxn modelId="{E42BA9B6-AE53-4320-9856-59191E6EF8C4}" type="presParOf" srcId="{706CECDE-373F-40FC-A132-EE4860948BE7}" destId="{AD43F5D1-9364-4E10-A01A-E6DD3C1A9CA0}" srcOrd="4" destOrd="0" presId="urn:microsoft.com/office/officeart/2005/8/layout/hierarchy2"/>
    <dgm:cxn modelId="{AC13F3F8-A4FA-4D9A-9AC6-BDB58B815E27}" type="presParOf" srcId="{AD43F5D1-9364-4E10-A01A-E6DD3C1A9CA0}" destId="{1674CC8F-2D69-4DBF-BC8A-63B0FE95E98C}" srcOrd="0" destOrd="0" presId="urn:microsoft.com/office/officeart/2005/8/layout/hierarchy2"/>
    <dgm:cxn modelId="{4A0A3AA0-B85F-410C-9554-BFAB1B519DFA}" type="presParOf" srcId="{706CECDE-373F-40FC-A132-EE4860948BE7}" destId="{B3E6AB6A-1DB2-4907-913A-475BC7A9D90B}" srcOrd="5" destOrd="0" presId="urn:microsoft.com/office/officeart/2005/8/layout/hierarchy2"/>
    <dgm:cxn modelId="{98166DDB-A397-42D5-9903-3731C927AF5F}" type="presParOf" srcId="{B3E6AB6A-1DB2-4907-913A-475BC7A9D90B}" destId="{BC92E771-6C7E-440B-8FE3-AF9D1CE41165}" srcOrd="0" destOrd="0" presId="urn:microsoft.com/office/officeart/2005/8/layout/hierarchy2"/>
    <dgm:cxn modelId="{5816A58C-59A5-49B0-9FBF-65F58BF7097B}" type="presParOf" srcId="{B3E6AB6A-1DB2-4907-913A-475BC7A9D90B}" destId="{71B2469E-029F-4C33-ADD5-BB66A7C00C2C}" srcOrd="1" destOrd="0" presId="urn:microsoft.com/office/officeart/2005/8/layout/hierarchy2"/>
    <dgm:cxn modelId="{5A65A342-6F8C-4DC5-92EC-F2667A866483}" type="presParOf" srcId="{71B2469E-029F-4C33-ADD5-BB66A7C00C2C}" destId="{D072F171-D707-407D-8A76-647559474620}" srcOrd="0" destOrd="0" presId="urn:microsoft.com/office/officeart/2005/8/layout/hierarchy2"/>
    <dgm:cxn modelId="{57FC405F-C138-4B04-AE3D-11F6270D55F7}" type="presParOf" srcId="{D072F171-D707-407D-8A76-647559474620}" destId="{D30C07A6-9A8E-4942-936A-365D34071270}" srcOrd="0" destOrd="0" presId="urn:microsoft.com/office/officeart/2005/8/layout/hierarchy2"/>
    <dgm:cxn modelId="{57567A66-3466-489B-A77B-C220D8DE906F}" type="presParOf" srcId="{71B2469E-029F-4C33-ADD5-BB66A7C00C2C}" destId="{0A0F3A8A-37EE-4882-8E04-F922696DC680}" srcOrd="1" destOrd="0" presId="urn:microsoft.com/office/officeart/2005/8/layout/hierarchy2"/>
    <dgm:cxn modelId="{2E01B315-F489-444E-9A09-3F404CCADA49}" type="presParOf" srcId="{0A0F3A8A-37EE-4882-8E04-F922696DC680}" destId="{39632334-1E61-4BC7-A9E4-F3959044D360}" srcOrd="0" destOrd="0" presId="urn:microsoft.com/office/officeart/2005/8/layout/hierarchy2"/>
    <dgm:cxn modelId="{83DCDE0E-560D-4FCA-99B4-0DFC10E4B485}" type="presParOf" srcId="{0A0F3A8A-37EE-4882-8E04-F922696DC680}" destId="{8685B4C4-85C8-48C6-A2A6-A4F45D63538F}" srcOrd="1" destOrd="0" presId="urn:microsoft.com/office/officeart/2005/8/layout/hierarchy2"/>
    <dgm:cxn modelId="{4388381D-2C75-448B-AB15-A5E18E345AF2}" type="presParOf" srcId="{8685B4C4-85C8-48C6-A2A6-A4F45D63538F}" destId="{89562597-B1B6-43CD-85B5-E2F49CDB25EB}" srcOrd="0" destOrd="0" presId="urn:microsoft.com/office/officeart/2005/8/layout/hierarchy2"/>
    <dgm:cxn modelId="{FA72BE11-75DD-43EE-BEBF-24924D5034E5}" type="presParOf" srcId="{89562597-B1B6-43CD-85B5-E2F49CDB25EB}" destId="{0D55119C-BD96-4B8E-9907-8F0E2B1185A2}" srcOrd="0" destOrd="0" presId="urn:microsoft.com/office/officeart/2005/8/layout/hierarchy2"/>
    <dgm:cxn modelId="{EA273599-9650-449D-A9C4-15D079B59F47}" type="presParOf" srcId="{8685B4C4-85C8-48C6-A2A6-A4F45D63538F}" destId="{F740338F-DF22-4D44-8690-2AC8559B94D1}" srcOrd="1" destOrd="0" presId="urn:microsoft.com/office/officeart/2005/8/layout/hierarchy2"/>
    <dgm:cxn modelId="{633B9958-06DC-4061-A44B-87FB1565823B}" type="presParOf" srcId="{F740338F-DF22-4D44-8690-2AC8559B94D1}" destId="{B7DCD478-8443-4EB5-ACA2-DEA756BA3552}" srcOrd="0" destOrd="0" presId="urn:microsoft.com/office/officeart/2005/8/layout/hierarchy2"/>
    <dgm:cxn modelId="{54B10700-DC7F-4CD9-BDF3-D6AD39CE87F5}" type="presParOf" srcId="{F740338F-DF22-4D44-8690-2AC8559B94D1}" destId="{831E64F6-9F6C-4A47-B6AD-6987A487DC4B}" srcOrd="1" destOrd="0" presId="urn:microsoft.com/office/officeart/2005/8/layout/hierarchy2"/>
    <dgm:cxn modelId="{EC8AC401-5806-4526-88D7-77946E64F78C}" type="presParOf" srcId="{8685B4C4-85C8-48C6-A2A6-A4F45D63538F}" destId="{E08D8E54-2465-4B86-B231-426D93EEF84E}" srcOrd="2" destOrd="0" presId="urn:microsoft.com/office/officeart/2005/8/layout/hierarchy2"/>
    <dgm:cxn modelId="{30583EC5-1BB0-469A-BB6A-A6A65521DF9C}" type="presParOf" srcId="{E08D8E54-2465-4B86-B231-426D93EEF84E}" destId="{4CE11189-C2B2-4CD0-8AC7-848C533C4F8A}" srcOrd="0" destOrd="0" presId="urn:microsoft.com/office/officeart/2005/8/layout/hierarchy2"/>
    <dgm:cxn modelId="{7C0A923C-9C41-4E15-A1F8-69177B94385D}" type="presParOf" srcId="{8685B4C4-85C8-48C6-A2A6-A4F45D63538F}" destId="{1A921B8F-7413-4E56-BF6F-E00C1635377F}" srcOrd="3" destOrd="0" presId="urn:microsoft.com/office/officeart/2005/8/layout/hierarchy2"/>
    <dgm:cxn modelId="{8B7649B7-09AB-4512-A813-01AD30A56549}" type="presParOf" srcId="{1A921B8F-7413-4E56-BF6F-E00C1635377F}" destId="{FF7B8843-3A92-40FC-9EBA-2DE13BB676E1}" srcOrd="0" destOrd="0" presId="urn:microsoft.com/office/officeart/2005/8/layout/hierarchy2"/>
    <dgm:cxn modelId="{2F8B6C13-002A-4C92-A7C8-4575775F3D29}" type="presParOf" srcId="{1A921B8F-7413-4E56-BF6F-E00C1635377F}" destId="{7EDC324F-CA84-4B69-9F6B-35DC264C02A3}" srcOrd="1" destOrd="0" presId="urn:microsoft.com/office/officeart/2005/8/layout/hierarchy2"/>
    <dgm:cxn modelId="{0B48BDCF-4EFF-4292-9F84-76C019517A8B}" type="presParOf" srcId="{71B2469E-029F-4C33-ADD5-BB66A7C00C2C}" destId="{F32E74BF-C418-4BDF-876A-4E67264A363F}" srcOrd="2" destOrd="0" presId="urn:microsoft.com/office/officeart/2005/8/layout/hierarchy2"/>
    <dgm:cxn modelId="{F6484047-B616-43DC-8073-5E2098266EFF}" type="presParOf" srcId="{F32E74BF-C418-4BDF-876A-4E67264A363F}" destId="{C9623500-53A5-4DE9-AB9D-5EAF8CD660D7}" srcOrd="0" destOrd="0" presId="urn:microsoft.com/office/officeart/2005/8/layout/hierarchy2"/>
    <dgm:cxn modelId="{7F740C24-5BFB-4F79-A761-702E027CB59C}" type="presParOf" srcId="{71B2469E-029F-4C33-ADD5-BB66A7C00C2C}" destId="{48D7AC0C-D228-44D1-95BC-5F579BC9B4E1}" srcOrd="3" destOrd="0" presId="urn:microsoft.com/office/officeart/2005/8/layout/hierarchy2"/>
    <dgm:cxn modelId="{2327E2A0-FE36-4BE4-9359-C52DD2A36BD1}" type="presParOf" srcId="{48D7AC0C-D228-44D1-95BC-5F579BC9B4E1}" destId="{A2A41624-FBE1-41BD-883E-878704CECCF0}" srcOrd="0" destOrd="0" presId="urn:microsoft.com/office/officeart/2005/8/layout/hierarchy2"/>
    <dgm:cxn modelId="{30F6A79C-6E7B-4BFF-87D2-78F03554ECF4}" type="presParOf" srcId="{48D7AC0C-D228-44D1-95BC-5F579BC9B4E1}" destId="{08006612-F483-4283-8185-3E3A0F89C58A}" srcOrd="1" destOrd="0" presId="urn:microsoft.com/office/officeart/2005/8/layout/hierarchy2"/>
    <dgm:cxn modelId="{F3A1AC22-AB36-43C3-B474-FD46D7ACE8BA}" type="presParOf" srcId="{08006612-F483-4283-8185-3E3A0F89C58A}" destId="{9A120BB9-0308-4F5C-A24F-1FCF989E92A6}" srcOrd="0" destOrd="0" presId="urn:microsoft.com/office/officeart/2005/8/layout/hierarchy2"/>
    <dgm:cxn modelId="{1A61B9F7-DFF4-4121-853E-D53599B751F4}" type="presParOf" srcId="{9A120BB9-0308-4F5C-A24F-1FCF989E92A6}" destId="{A252E6C6-E1D3-44BC-90A6-013080884C73}" srcOrd="0" destOrd="0" presId="urn:microsoft.com/office/officeart/2005/8/layout/hierarchy2"/>
    <dgm:cxn modelId="{833ED2D9-8878-4068-83D3-84496F606D4D}" type="presParOf" srcId="{08006612-F483-4283-8185-3E3A0F89C58A}" destId="{86A9C464-F95C-452A-962F-C8C4FE2DC3D3}" srcOrd="1" destOrd="0" presId="urn:microsoft.com/office/officeart/2005/8/layout/hierarchy2"/>
    <dgm:cxn modelId="{95314645-4D9C-4DB6-A54F-20A7B5024C51}" type="presParOf" srcId="{86A9C464-F95C-452A-962F-C8C4FE2DC3D3}" destId="{1183570E-2C87-4280-A979-3281D17D0291}" srcOrd="0" destOrd="0" presId="urn:microsoft.com/office/officeart/2005/8/layout/hierarchy2"/>
    <dgm:cxn modelId="{855F4253-E8FB-42E6-895B-686377D95018}" type="presParOf" srcId="{86A9C464-F95C-452A-962F-C8C4FE2DC3D3}" destId="{26D54CFA-D3FE-4068-806B-484858CA2EB1}" srcOrd="1" destOrd="0" presId="urn:microsoft.com/office/officeart/2005/8/layout/hierarchy2"/>
    <dgm:cxn modelId="{AD8807BD-1C16-41D2-9C87-B25078AF0ED7}" type="presParOf" srcId="{3B3FA65B-54E7-FD48-AE77-82CEF021FB14}" destId="{503A2658-327E-4FA6-9CB2-B79F99E2EB06}" srcOrd="4" destOrd="0" presId="urn:microsoft.com/office/officeart/2005/8/layout/hierarchy2"/>
    <dgm:cxn modelId="{F638C55D-3EE5-4BF2-8E1F-6FC604EE3B93}" type="presParOf" srcId="{503A2658-327E-4FA6-9CB2-B79F99E2EB06}" destId="{031C38F4-F515-413C-8AB7-DB747A3D875D}" srcOrd="0" destOrd="0" presId="urn:microsoft.com/office/officeart/2005/8/layout/hierarchy2"/>
    <dgm:cxn modelId="{A0FD7D16-3A85-4160-BC42-A0893D912399}" type="presParOf" srcId="{3B3FA65B-54E7-FD48-AE77-82CEF021FB14}" destId="{739BCBBE-E296-4BA1-99A3-36003DA24A9C}" srcOrd="5" destOrd="0" presId="urn:microsoft.com/office/officeart/2005/8/layout/hierarchy2"/>
    <dgm:cxn modelId="{0AB9C587-A638-4692-BA9A-3AF8DCE788A3}" type="presParOf" srcId="{739BCBBE-E296-4BA1-99A3-36003DA24A9C}" destId="{E4F9C9DE-AB7D-4820-8FCD-1FBC0DC97231}" srcOrd="0" destOrd="0" presId="urn:microsoft.com/office/officeart/2005/8/layout/hierarchy2"/>
    <dgm:cxn modelId="{B66B7F57-9C1F-43C6-BFC2-73159E37F30C}" type="presParOf" srcId="{739BCBBE-E296-4BA1-99A3-36003DA24A9C}" destId="{445AB00C-8118-44DF-892A-7F7ECB2EBB01}" srcOrd="1" destOrd="0" presId="urn:microsoft.com/office/officeart/2005/8/layout/hierarchy2"/>
    <dgm:cxn modelId="{7647F0B1-B8AA-43CD-8AB1-4F5BCD11CE3D}" type="presParOf" srcId="{445AB00C-8118-44DF-892A-7F7ECB2EBB01}" destId="{9EC82D35-BAC1-4399-AC7C-D413EB3C48AA}" srcOrd="0" destOrd="0" presId="urn:microsoft.com/office/officeart/2005/8/layout/hierarchy2"/>
    <dgm:cxn modelId="{5FA1356D-748C-4EE0-B840-0CFF1D8560CF}" type="presParOf" srcId="{9EC82D35-BAC1-4399-AC7C-D413EB3C48AA}" destId="{784CA7A6-D1D1-4557-8790-9749F2FF5314}" srcOrd="0" destOrd="0" presId="urn:microsoft.com/office/officeart/2005/8/layout/hierarchy2"/>
    <dgm:cxn modelId="{8ACF86D3-8FFD-44C5-9F2E-AE58B2740B9C}" type="presParOf" srcId="{445AB00C-8118-44DF-892A-7F7ECB2EBB01}" destId="{745E4EF2-7657-461D-AF5E-A60EC2A307AE}" srcOrd="1" destOrd="0" presId="urn:microsoft.com/office/officeart/2005/8/layout/hierarchy2"/>
    <dgm:cxn modelId="{C2A601C3-C2E1-494D-8BAC-200471E333DA}" type="presParOf" srcId="{745E4EF2-7657-461D-AF5E-A60EC2A307AE}" destId="{47CD13A7-8241-4693-A6E4-8DD44609531F}" srcOrd="0" destOrd="0" presId="urn:microsoft.com/office/officeart/2005/8/layout/hierarchy2"/>
    <dgm:cxn modelId="{9BA56B7F-5390-43BD-8CDD-DB240F793132}" type="presParOf" srcId="{745E4EF2-7657-461D-AF5E-A60EC2A307AE}" destId="{38239A1B-94FA-47D2-9ED2-91DD7CC91F98}" srcOrd="1" destOrd="0" presId="urn:microsoft.com/office/officeart/2005/8/layout/hierarchy2"/>
    <dgm:cxn modelId="{BD95BDEA-20B0-4CBF-8EFF-07534F635D43}" type="presParOf" srcId="{38239A1B-94FA-47D2-9ED2-91DD7CC91F98}" destId="{FF1B939C-BBDA-4CC7-B14B-60A2CDF136DE}" srcOrd="0" destOrd="0" presId="urn:microsoft.com/office/officeart/2005/8/layout/hierarchy2"/>
    <dgm:cxn modelId="{F88BA8DE-079C-4EC8-9648-B87A8AAD6599}" type="presParOf" srcId="{FF1B939C-BBDA-4CC7-B14B-60A2CDF136DE}" destId="{E79C6338-E52F-43E6-9FC5-8766315944B5}" srcOrd="0" destOrd="0" presId="urn:microsoft.com/office/officeart/2005/8/layout/hierarchy2"/>
    <dgm:cxn modelId="{74C3C095-E670-4012-9B92-5E93C084AE1F}" type="presParOf" srcId="{38239A1B-94FA-47D2-9ED2-91DD7CC91F98}" destId="{4195428D-3DA1-4BFB-89AF-6B3D930EAFA3}" srcOrd="1" destOrd="0" presId="urn:microsoft.com/office/officeart/2005/8/layout/hierarchy2"/>
    <dgm:cxn modelId="{FBD94868-8823-4B12-B78E-2FDAAAE04D31}" type="presParOf" srcId="{4195428D-3DA1-4BFB-89AF-6B3D930EAFA3}" destId="{E507941B-5AD4-49FD-A6EA-AA97A3A0BDF2}" srcOrd="0" destOrd="0" presId="urn:microsoft.com/office/officeart/2005/8/layout/hierarchy2"/>
    <dgm:cxn modelId="{9ABB5D51-806C-4414-834F-3B53EEC8C285}" type="presParOf" srcId="{4195428D-3DA1-4BFB-89AF-6B3D930EAFA3}" destId="{C94736DF-28DA-469D-B0F2-7E7B8912A928}" srcOrd="1" destOrd="0" presId="urn:microsoft.com/office/officeart/2005/8/layout/hierarchy2"/>
    <dgm:cxn modelId="{18FF1E0D-1E06-40D5-9270-252FA34F950B}" type="presParOf" srcId="{C94736DF-28DA-469D-B0F2-7E7B8912A928}" destId="{7ABD3E8C-68A5-4A95-98A7-655272EB1837}" srcOrd="0" destOrd="0" presId="urn:microsoft.com/office/officeart/2005/8/layout/hierarchy2"/>
    <dgm:cxn modelId="{9D19D506-E73A-4068-A9B9-495045B22250}" type="presParOf" srcId="{7ABD3E8C-68A5-4A95-98A7-655272EB1837}" destId="{4143BD82-C30B-44C9-B994-605D6B4F2284}" srcOrd="0" destOrd="0" presId="urn:microsoft.com/office/officeart/2005/8/layout/hierarchy2"/>
    <dgm:cxn modelId="{1047D806-0CFB-4A77-A39D-347F0BDB7CBC}" type="presParOf" srcId="{C94736DF-28DA-469D-B0F2-7E7B8912A928}" destId="{BB5730FE-2767-4407-B5C9-269E8C4AC63F}" srcOrd="1" destOrd="0" presId="urn:microsoft.com/office/officeart/2005/8/layout/hierarchy2"/>
    <dgm:cxn modelId="{14A3A9C0-324E-4C6F-91F6-70499B00D3D1}" type="presParOf" srcId="{BB5730FE-2767-4407-B5C9-269E8C4AC63F}" destId="{981CCC51-B227-4DCF-853A-AD0083218D7C}" srcOrd="0" destOrd="0" presId="urn:microsoft.com/office/officeart/2005/8/layout/hierarchy2"/>
    <dgm:cxn modelId="{0BEDB309-E672-486C-B164-3C13C9ED5F7C}" type="presParOf" srcId="{BB5730FE-2767-4407-B5C9-269E8C4AC63F}" destId="{9CFD20A4-03C0-47A2-8867-EC61DE7BB076}" srcOrd="1" destOrd="0" presId="urn:microsoft.com/office/officeart/2005/8/layout/hierarchy2"/>
    <dgm:cxn modelId="{CAB64976-10BD-4597-AE4F-729DCA420AB6}" type="presParOf" srcId="{38239A1B-94FA-47D2-9ED2-91DD7CC91F98}" destId="{18FF42BA-A8EC-4CF7-A44C-591FA78EF854}" srcOrd="2" destOrd="0" presId="urn:microsoft.com/office/officeart/2005/8/layout/hierarchy2"/>
    <dgm:cxn modelId="{DCCE3C2D-A1EB-4FE8-AE0D-63594D7A3485}" type="presParOf" srcId="{18FF42BA-A8EC-4CF7-A44C-591FA78EF854}" destId="{F3C2F516-A41A-4686-B750-18DE2B08E20D}" srcOrd="0" destOrd="0" presId="urn:microsoft.com/office/officeart/2005/8/layout/hierarchy2"/>
    <dgm:cxn modelId="{DBC91481-309A-4AC2-97B3-634435B54DB8}" type="presParOf" srcId="{38239A1B-94FA-47D2-9ED2-91DD7CC91F98}" destId="{7F308E48-4D99-4DF2-A01A-0ACF9AA59FD9}" srcOrd="3" destOrd="0" presId="urn:microsoft.com/office/officeart/2005/8/layout/hierarchy2"/>
    <dgm:cxn modelId="{C61C90FD-F4DE-47CA-A541-5E117E80DA90}" type="presParOf" srcId="{7F308E48-4D99-4DF2-A01A-0ACF9AA59FD9}" destId="{0419DD11-2F53-42CB-923E-2DA323C9DE40}" srcOrd="0" destOrd="0" presId="urn:microsoft.com/office/officeart/2005/8/layout/hierarchy2"/>
    <dgm:cxn modelId="{AA89EE1A-C192-476E-BE4B-4B54802840A7}" type="presParOf" srcId="{7F308E48-4D99-4DF2-A01A-0ACF9AA59FD9}" destId="{683E401C-DDD2-467F-B9B1-96F76A4153A8}" srcOrd="1" destOrd="0" presId="urn:microsoft.com/office/officeart/2005/8/layout/hierarchy2"/>
    <dgm:cxn modelId="{11FBFA26-5BE3-4FF1-A537-6C11B0C27FC6}" type="presParOf" srcId="{683E401C-DDD2-467F-B9B1-96F76A4153A8}" destId="{66347F75-FCB3-4B79-B139-2DF4A9651B6F}" srcOrd="0" destOrd="0" presId="urn:microsoft.com/office/officeart/2005/8/layout/hierarchy2"/>
    <dgm:cxn modelId="{CDCE45C7-9AD7-4616-82C7-765080E0AB20}" type="presParOf" srcId="{66347F75-FCB3-4B79-B139-2DF4A9651B6F}" destId="{98F6387F-32D3-481A-874F-A3C33425F015}" srcOrd="0" destOrd="0" presId="urn:microsoft.com/office/officeart/2005/8/layout/hierarchy2"/>
    <dgm:cxn modelId="{EF9961E9-E5AF-4D50-AE44-08DAA192479E}" type="presParOf" srcId="{683E401C-DDD2-467F-B9B1-96F76A4153A8}" destId="{2C865FBC-6A08-443A-B5C5-A31AE575367B}" srcOrd="1" destOrd="0" presId="urn:microsoft.com/office/officeart/2005/8/layout/hierarchy2"/>
    <dgm:cxn modelId="{16E4FE09-BC63-4CE8-A9DC-1C5F215C0ED9}" type="presParOf" srcId="{2C865FBC-6A08-443A-B5C5-A31AE575367B}" destId="{348849D1-E7A0-49BC-A870-F11EC7EF3D4E}" srcOrd="0" destOrd="0" presId="urn:microsoft.com/office/officeart/2005/8/layout/hierarchy2"/>
    <dgm:cxn modelId="{90E1722E-6212-4F24-B004-AA02772C2ED1}" type="presParOf" srcId="{2C865FBC-6A08-443A-B5C5-A31AE575367B}" destId="{BA4C6A48-626A-46EF-85CE-1BD22BB397EF}" srcOrd="1" destOrd="0" presId="urn:microsoft.com/office/officeart/2005/8/layout/hierarchy2"/>
    <dgm:cxn modelId="{A59C7B33-0126-4944-9299-DF9BAC611000}" type="presParOf" srcId="{683E401C-DDD2-467F-B9B1-96F76A4153A8}" destId="{A5A6BF1A-8E2B-46F6-9EE3-F6B0075F753A}" srcOrd="2" destOrd="0" presId="urn:microsoft.com/office/officeart/2005/8/layout/hierarchy2"/>
    <dgm:cxn modelId="{C4E0F093-6662-4849-B263-CF32CCDBF1F3}" type="presParOf" srcId="{A5A6BF1A-8E2B-46F6-9EE3-F6B0075F753A}" destId="{D575E5A5-879B-4AAD-B5B4-845FDFCEB8E8}" srcOrd="0" destOrd="0" presId="urn:microsoft.com/office/officeart/2005/8/layout/hierarchy2"/>
    <dgm:cxn modelId="{0FE68E28-6B26-4365-825A-E637F3CC4373}" type="presParOf" srcId="{683E401C-DDD2-467F-B9B1-96F76A4153A8}" destId="{759A8B40-3BB7-4CF2-85E4-DB00CF19FA9E}" srcOrd="3" destOrd="0" presId="urn:microsoft.com/office/officeart/2005/8/layout/hierarchy2"/>
    <dgm:cxn modelId="{27EA9D3E-B5A5-4EAD-8A0A-01880F48077B}" type="presParOf" srcId="{759A8B40-3BB7-4CF2-85E4-DB00CF19FA9E}" destId="{7069DFBC-D6B1-4185-9626-630BEA3540BA}" srcOrd="0" destOrd="0" presId="urn:microsoft.com/office/officeart/2005/8/layout/hierarchy2"/>
    <dgm:cxn modelId="{C21C6EFD-B46D-40B8-A2B3-84FB24873268}" type="presParOf" srcId="{759A8B40-3BB7-4CF2-85E4-DB00CF19FA9E}" destId="{B19DD219-C492-42F7-B148-98725E3CD0AA}" srcOrd="1" destOrd="0" presId="urn:microsoft.com/office/officeart/2005/8/layout/hierarchy2"/>
    <dgm:cxn modelId="{AF9B1C01-EB81-4F47-A56E-8B23ED724607}" type="presParOf" srcId="{683E401C-DDD2-467F-B9B1-96F76A4153A8}" destId="{3519F876-1755-4441-9951-DCB700840BF6}" srcOrd="4" destOrd="0" presId="urn:microsoft.com/office/officeart/2005/8/layout/hierarchy2"/>
    <dgm:cxn modelId="{59BA1888-03BF-47D8-ACBF-2CF7DE6425A3}" type="presParOf" srcId="{3519F876-1755-4441-9951-DCB700840BF6}" destId="{5366BEE2-A467-4CB7-BA2B-A1CB5CEA01D4}" srcOrd="0" destOrd="0" presId="urn:microsoft.com/office/officeart/2005/8/layout/hierarchy2"/>
    <dgm:cxn modelId="{81F0E48B-992C-4BC8-A5CA-D063F8840443}" type="presParOf" srcId="{683E401C-DDD2-467F-B9B1-96F76A4153A8}" destId="{26F81C62-0A17-4D79-88F0-59F17636798C}" srcOrd="5" destOrd="0" presId="urn:microsoft.com/office/officeart/2005/8/layout/hierarchy2"/>
    <dgm:cxn modelId="{85344470-3E34-4639-9F9E-581A2C342D3A}" type="presParOf" srcId="{26F81C62-0A17-4D79-88F0-59F17636798C}" destId="{DAA5B170-DA11-4EF5-BD5B-0DCF15CEC8BF}" srcOrd="0" destOrd="0" presId="urn:microsoft.com/office/officeart/2005/8/layout/hierarchy2"/>
    <dgm:cxn modelId="{BE7331FF-9886-4310-9894-7C9EB01D9C44}" type="presParOf" srcId="{26F81C62-0A17-4D79-88F0-59F17636798C}" destId="{38463E7F-F770-4D40-9076-9FB343A59FF6}" srcOrd="1" destOrd="0" presId="urn:microsoft.com/office/officeart/2005/8/layout/hierarchy2"/>
    <dgm:cxn modelId="{EA741EA7-91A1-4290-AED9-651B7A72F176}" type="presParOf" srcId="{683E401C-DDD2-467F-B9B1-96F76A4153A8}" destId="{BBCC7AC8-D5B5-49A2-9A16-6E14B7CE98E0}" srcOrd="6" destOrd="0" presId="urn:microsoft.com/office/officeart/2005/8/layout/hierarchy2"/>
    <dgm:cxn modelId="{86DEA9A4-E2E7-474C-860B-7124A37515A9}" type="presParOf" srcId="{BBCC7AC8-D5B5-49A2-9A16-6E14B7CE98E0}" destId="{7EEC48DE-3453-4D23-87A7-EF6E4B92BB40}" srcOrd="0" destOrd="0" presId="urn:microsoft.com/office/officeart/2005/8/layout/hierarchy2"/>
    <dgm:cxn modelId="{A1F2FF65-874F-4E04-8F55-39AAE8545A7A}" type="presParOf" srcId="{683E401C-DDD2-467F-B9B1-96F76A4153A8}" destId="{970E3997-688C-4FB8-9C1C-A5484805A41A}" srcOrd="7" destOrd="0" presId="urn:microsoft.com/office/officeart/2005/8/layout/hierarchy2"/>
    <dgm:cxn modelId="{36EFCABB-1F39-4A6E-B90E-51C93A89D2AD}" type="presParOf" srcId="{970E3997-688C-4FB8-9C1C-A5484805A41A}" destId="{CCC9B235-1667-4948-A3BE-DC0B2753B4A4}" srcOrd="0" destOrd="0" presId="urn:microsoft.com/office/officeart/2005/8/layout/hierarchy2"/>
    <dgm:cxn modelId="{E1419003-C234-4F9E-B7B8-3D62A654843F}" type="presParOf" srcId="{970E3997-688C-4FB8-9C1C-A5484805A41A}" destId="{48B22B8F-9631-4CE4-A5A2-BAB161874C6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D6B953-4C9D-0C4E-ADC3-2E21C72D8BA5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82782771-6690-5A4F-94FA-212A65739B7E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Characteristics of Individuals [14]</a:t>
          </a:r>
          <a:endParaRPr lang="en-US" noProof="0" dirty="0"/>
        </a:p>
      </dgm:t>
    </dgm:pt>
    <dgm:pt modelId="{B896AC68-6701-724A-92CF-396639C84A4C}" type="parTrans" cxnId="{C7101971-A0E4-3246-804F-DCF00EA4863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1344CF6-D091-7A4A-A72A-495BD0154912}" type="sibTrans" cxnId="{C7101971-A0E4-3246-804F-DCF00EA4863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5411E82-2841-904F-9FE5-1FB414287CCA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C. individual stage of change [9]</a:t>
          </a:r>
          <a:endParaRPr lang="en-US" noProof="0" dirty="0"/>
        </a:p>
      </dgm:t>
    </dgm:pt>
    <dgm:pt modelId="{D71BC42E-936A-334C-A49E-E460211EFB23}" type="parTrans" cxnId="{4E9E872C-D34C-2842-8A32-0C1957495FA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27D705E-28D0-1B4A-B68D-4B2649DBAE00}" type="sibTrans" cxnId="{4E9E872C-D34C-2842-8A32-0C1957495FA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715E9B9-B73E-784C-97FC-4341EA46AA7C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external influence [4]</a:t>
          </a:r>
          <a:endParaRPr lang="en-US" noProof="0" dirty="0"/>
        </a:p>
      </dgm:t>
    </dgm:pt>
    <dgm:pt modelId="{F3DEF152-12C9-0646-A293-9A4DE3322A17}" type="parTrans" cxnId="{F41B61A7-9DB9-8E43-8661-6A1659D2CB9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4256BE8-B4EF-7F46-A18C-1B956A45664E}" type="sibTrans" cxnId="{F41B61A7-9DB9-8E43-8661-6A1659D2CB9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2C49834-70AD-D448-BDF2-981B9E5EE4C1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strategy [6]*</a:t>
          </a:r>
          <a:endParaRPr lang="en-US" noProof="0" dirty="0"/>
        </a:p>
      </dgm:t>
    </dgm:pt>
    <dgm:pt modelId="{F4BA1163-F0B1-834A-B117-D162F98E8DFF}" type="parTrans" cxnId="{6AA0390E-384A-0540-9A39-9EF1089B03E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EAAA2D2-4A9F-FE4D-9C4B-E5AC403B9411}" type="sibTrans" cxnId="{6AA0390E-384A-0540-9A39-9EF1089B03E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7E7F7DC-3134-4F4C-8F9D-11BE98EAB01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E. other personal attributes [13]</a:t>
          </a:r>
          <a:endParaRPr lang="en-US" noProof="0" dirty="0"/>
        </a:p>
      </dgm:t>
    </dgm:pt>
    <dgm:pt modelId="{946C8D7D-C181-D145-B288-2F2975EE2867}" type="parTrans" cxnId="{FF69BD48-BE7F-AA42-B067-7AA01099635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183FE72-3DFD-4543-8C78-F2584CB9102F}" type="sibTrans" cxnId="{FF69BD48-BE7F-AA42-B067-7AA01099635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D31FAAC-9B14-F846-9563-5482A745EA36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intererst in intervention [6]*</a:t>
          </a:r>
          <a:endParaRPr lang="en-US" noProof="0" dirty="0"/>
        </a:p>
      </dgm:t>
    </dgm:pt>
    <dgm:pt modelId="{D0143725-1B9F-0442-894C-AC115DE58E85}" type="parTrans" cxnId="{30F47A9A-BF21-434C-9CF3-37C38CAB485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B6EE313-4F31-8045-B9FF-1B8388EB544F}" type="sibTrans" cxnId="{30F47A9A-BF21-434C-9CF3-37C38CAB485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ABA820E-2B73-7646-B47E-DF07E1426EA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0E40FFC7-F54D-6943-841D-C7776D5A11F6}" type="parTrans" cxnId="{8A77B11C-A134-444C-B33D-57EB1DDC0B4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1ED4DFC-F43B-B746-BE1C-FDC4549E73F4}" type="sibTrans" cxnId="{8A77B11C-A134-444C-B33D-57EB1DDC0B4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2FABA7D-62E2-C04D-89D5-8867EC27C9C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[1]</a:t>
          </a:r>
          <a:endParaRPr lang="en-US" noProof="0" dirty="0"/>
        </a:p>
      </dgm:t>
    </dgm:pt>
    <dgm:pt modelId="{804BE783-2258-FA47-B904-2F8FCA65270B}" type="parTrans" cxnId="{C19E01CC-8DB4-EB4E-AA89-03B65F186B3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6403FCE-44F6-F24A-82B7-42DA6D531D9E}" type="sibTrans" cxnId="{C19E01CC-8DB4-EB4E-AA89-03B65F186B3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E79064A-BB14-1049-8D93-0493E9ABA5A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6A93B048-CCBE-5643-9F46-7B639B5ABC84}" type="parTrans" cxnId="{89010DA3-B729-A64E-B219-8A924AE6F49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79EF897-84E2-9D4A-B9F9-DF9132F0C6FF}" type="sibTrans" cxnId="{89010DA3-B729-A64E-B219-8A924AE6F49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749847A-E0CC-2E47-B016-5D4FAF9055A6}">
      <dgm:prSet phldrT="[Text]" custT="1"/>
      <dgm:spPr bwMode="auto">
        <a:noFill/>
        <a:ln>
          <a:solidFill>
            <a:schemeClr val="tx1"/>
          </a:solidFill>
          <a:prstDash val="sysDot"/>
          <a:miter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[6]</a:t>
          </a:r>
          <a:endParaRPr lang="en-US" noProof="0" dirty="0"/>
        </a:p>
      </dgm:t>
    </dgm:pt>
    <dgm:pt modelId="{81AF04C3-10B5-0240-8FB3-37A04C9B2D05}" type="parTrans" cxnId="{507CFBC2-F2DA-744F-8F4A-A7F34C1794C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0015BE9-B486-6D48-BE0B-8E31326E8099}" type="sibTrans" cxnId="{507CFBC2-F2DA-744F-8F4A-A7F34C1794C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48DD890-2508-8A44-8A34-D58624331D26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character [5]*</a:t>
          </a:r>
          <a:endParaRPr lang="en-US" noProof="0" dirty="0"/>
        </a:p>
      </dgm:t>
    </dgm:pt>
    <dgm:pt modelId="{8D3CD050-D9C6-254D-8FFA-451BE15EF18B}" type="parTrans" cxnId="{96B14612-59FF-A94D-B456-B0D5F414B02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96B4925-A108-2241-BBE5-33B59360136F}" type="sibTrans" cxnId="{96B14612-59FF-A94D-B456-B0D5F414B02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589BB53-7E25-BC45-BFC9-DEAD8EA67341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abilities [5]</a:t>
          </a:r>
          <a:endParaRPr lang="en-US" noProof="0" dirty="0"/>
        </a:p>
      </dgm:t>
    </dgm:pt>
    <dgm:pt modelId="{36D332C5-9DC3-CC43-A7D7-B575BA8A93A5}" type="parTrans" cxnId="{7BBE9487-949B-CD4F-BB72-6F78F201439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D302F1B-33B1-F34D-B5D1-1B79856439AF}" type="sibTrans" cxnId="{7BBE9487-949B-CD4F-BB72-6F78F201439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8CBE6E2-B19F-BA4E-BCDA-B78EDC6B6A4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B6103A13-1C05-F547-8C09-78DC69690608}" type="parTrans" cxnId="{34881022-29F2-6046-A913-9D9991B7A33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7961F6A-45DD-C14C-BC26-849FF6E4EE18}" type="sibTrans" cxnId="{34881022-29F2-6046-A913-9D9991B7A33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C25F629-DE15-4C4C-B92A-C6656EBF997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C1CBAE19-6F72-8C48-8CCB-0018247FA957}" type="parTrans" cxnId="{9C871A61-1E05-3245-8930-6F5D6D90FE3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3D29860-C33D-FF4A-AFB6-18E4AF23700A}" type="sibTrans" cxnId="{9C871A61-1E05-3245-8930-6F5D6D90FE3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63676E5-7C11-D943-9EBA-CA62C5BE735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[4]</a:t>
          </a:r>
          <a:endParaRPr lang="en-US" noProof="0" dirty="0"/>
        </a:p>
      </dgm:t>
    </dgm:pt>
    <dgm:pt modelId="{DAA4D355-67B5-344F-8AEE-FD6C1BFAF57B}" type="parTrans" cxnId="{2FEA4A53-6508-DD4B-9D93-B351718EAB4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1106F66-930C-F74D-9926-C9B07A2D29CF}" type="sibTrans" cxnId="{2FEA4A53-6508-DD4B-9D93-B351718EAB4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5B02CE5-67F0-B947-9BB4-0E7702EB88C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C5495819-46AA-5D4A-A00D-EF4A2CCE92B6}" type="parTrans" cxnId="{10318120-301D-4B49-A1D4-B0D3BE0E718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56702EB-6A5D-3041-9FC3-676FA129CE45}" type="sibTrans" cxnId="{10318120-301D-4B49-A1D4-B0D3BE0E718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5A68A84-77FC-C041-BC67-B5E790026C7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[4]</a:t>
          </a:r>
          <a:endParaRPr lang="en-US" noProof="0" dirty="0"/>
        </a:p>
      </dgm:t>
    </dgm:pt>
    <dgm:pt modelId="{EAA841B5-59EF-E846-9376-EE2CA3D82577}" type="parTrans" cxnId="{35CC9EA6-FD3F-2C4A-A38A-FAEB3C6CE1F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E4BDC40-ADFD-CE47-9B1D-2BE8F1B4CE46}" type="sibTrans" cxnId="{35CC9EA6-FD3F-2C4A-A38A-FAEB3C6CE1F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58A507D-2488-D543-ADD8-9128836CAF6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30AC2E10-C587-0742-A03A-ED2F03F706F4}" type="parTrans" cxnId="{DDA65003-AF32-AD48-BE85-3B159B83005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FC866F8-BDEA-D34D-A22D-A7E0849669E0}" type="sibTrans" cxnId="{DDA65003-AF32-AD48-BE85-3B159B83005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2BE3B6C-7A7E-614A-B293-CADB9C400DC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Difficulty in maintaining children's engagement due to lack of wider support (59)</a:t>
          </a:r>
          <a:endParaRPr lang="en-US" noProof="0" dirty="0"/>
        </a:p>
      </dgm:t>
    </dgm:pt>
    <dgm:pt modelId="{BD82AA5A-C2D0-F546-B225-2CC98ECF900F}" type="parTrans" cxnId="{BD2D4C3F-C0CC-D546-843D-DED81CC8B22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AC1A4E9-797B-E749-8866-9543B39551EF}" type="sibTrans" cxnId="{BD2D4C3F-C0CC-D546-843D-DED81CC8B22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7A5E804-D85E-AA45-A8F2-E1E0606CA3C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who participated because everyone else did seem less engaged (62)</a:t>
          </a:r>
          <a:endParaRPr lang="en-US" noProof="0" dirty="0"/>
        </a:p>
      </dgm:t>
    </dgm:pt>
    <dgm:pt modelId="{8F632AB1-BBBF-6540-9E77-A7817633B97C}" type="parTrans" cxnId="{9D493AFF-1C04-D845-A9D2-92A0262E284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946BCC4-4408-3244-BC05-15ACC80439C5}" type="sibTrans" cxnId="{9D493AFF-1C04-D845-A9D2-92A0262E284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8FC9F2F-549E-894D-B3A2-6270C4DCD21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New projects are constantly being started only to disappear after a short time, leaves teachers with frustration (63)</a:t>
          </a:r>
          <a:endParaRPr lang="en-US" noProof="0" dirty="0"/>
        </a:p>
      </dgm:t>
    </dgm:pt>
    <dgm:pt modelId="{4FE9D7CA-864C-364A-9251-4D7D0812F3E6}" type="parTrans" cxnId="{1E1CC17B-D8C2-744A-A5EA-C6AEB38EA7E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D8F15F1-B93D-DA42-812C-1F2139CA0E3B}" type="sibTrans" cxnId="{1E1CC17B-D8C2-744A-A5EA-C6AEB38EA7E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6F5D02D-5543-CC4B-A1EB-26C3FEF8CAC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Teachers like being in larger movement across schools (53)</a:t>
          </a:r>
          <a:endParaRPr lang="en-US" noProof="0" dirty="0"/>
        </a:p>
      </dgm:t>
    </dgm:pt>
    <dgm:pt modelId="{32E7266D-A9A9-5A43-9235-CAA0FABA9668}" type="parTrans" cxnId="{DF7DCB0C-0916-C44F-97C6-D2587601F52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8BE480D-78B6-1744-9674-164ED6E73BD5}" type="sibTrans" cxnId="{DF7DCB0C-0916-C44F-97C6-D2587601F52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B950E58-BBEE-854C-AECD-E286F57D7BE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Competitive elements (59)</a:t>
          </a:r>
          <a:endParaRPr lang="en-US" noProof="0" dirty="0"/>
        </a:p>
      </dgm:t>
    </dgm:pt>
    <dgm:pt modelId="{E5F0B69D-B2A8-344B-9241-57F8DA2DFBD0}" type="parTrans" cxnId="{891D1473-DFFC-E545-BBBB-4C30E0A5A62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1FE2042-51BD-744E-9C46-9CE8F568593C}" type="sibTrans" cxnId="{891D1473-DFFC-E545-BBBB-4C30E0A5A62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DB3BF8E-6279-4C4B-9A40-4DBD97F14B1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being too easy/difficult/basic (62)</a:t>
          </a:r>
          <a:endParaRPr lang="en-US" noProof="0" dirty="0"/>
        </a:p>
      </dgm:t>
    </dgm:pt>
    <dgm:pt modelId="{ACEED2CA-F104-364D-8424-56C1D1C3160C}" type="parTrans" cxnId="{90FAC872-E525-1740-A0C1-656870A7B20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8C5F4D8-8039-B341-80B4-03A3A000D758}" type="sibTrans" cxnId="{90FAC872-E525-1740-A0C1-656870A7B20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01EE35A-E202-0E4D-9B07-D1217C7CABF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Competitive, playful and applied intervention elements (56, 59, 60, 58, 57, 62)</a:t>
          </a:r>
          <a:endParaRPr lang="en-US" noProof="0" dirty="0"/>
        </a:p>
      </dgm:t>
    </dgm:pt>
    <dgm:pt modelId="{72339E03-8BFF-D042-A8E0-4FB78CD1B4C9}" type="parTrans" cxnId="{AC4FF610-56FD-B24A-BE94-D373878C1B0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A6B6642-F1B6-6148-9A84-24C4459CAD97}" type="sibTrans" cxnId="{AC4FF610-56FD-B24A-BE94-D373878C1B0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AEC1645-288E-BE40-8C35-EA1BBAADFF9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fitting children's abilities and leading to gradual improvements (in fitness) (62, 57)</a:t>
          </a:r>
          <a:endParaRPr lang="en-US" noProof="0" dirty="0"/>
        </a:p>
      </dgm:t>
    </dgm:pt>
    <dgm:pt modelId="{B773E5F7-1010-1A4C-8C89-3D0A4BF311C9}" type="parTrans" cxnId="{F72A495D-F071-5F41-90C3-7F994737848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19C017A-07F7-FB4A-8540-CB8E84A7B7E4}" type="sibTrans" cxnId="{F72A495D-F071-5F41-90C3-7F994737848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0FAE466-219C-3A4C-9120-7F6D3E73D92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Perceived (by teachers) lack of interest from parents and children (61, 62)</a:t>
          </a:r>
          <a:endParaRPr lang="en-US" noProof="0" dirty="0"/>
        </a:p>
      </dgm:t>
    </dgm:pt>
    <dgm:pt modelId="{3C656229-10B3-C34A-8E8C-7F50A84873C3}" type="parTrans" cxnId="{7F188565-C742-B841-A547-CA4E8B3E852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BD89012-1F19-B64A-AE6F-22B906E01DA0}" type="sibTrans" cxnId="{7F188565-C742-B841-A547-CA4E8B3E852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60A4DBD-1DE3-F249-90AC-ABCD05D4C28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Teachers wished for additional training (on other topics than the intervention topics) (52)</a:t>
          </a:r>
          <a:endParaRPr lang="en-US" noProof="0" dirty="0"/>
        </a:p>
      </dgm:t>
    </dgm:pt>
    <dgm:pt modelId="{F26489C5-FC00-9A49-B339-D832B4DC364D}" type="parTrans" cxnId="{C4F2EA6E-A7D4-1148-9D48-4357756673E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9E68210-C2FE-5544-8746-CBF7C7240D78}" type="sibTrans" cxnId="{C4F2EA6E-A7D4-1148-9D48-4357756673E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EE4247C-4500-C040-A0EE-55B8F918A99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Interest in, enthusiasm for and commitment to intervention from teachers (63, 65, 54)</a:t>
          </a:r>
          <a:endParaRPr lang="en-US" noProof="0" dirty="0"/>
        </a:p>
      </dgm:t>
    </dgm:pt>
    <dgm:pt modelId="{533B74A5-793D-D44E-A7E6-5876444F5E7D}" type="parTrans" cxnId="{805D6202-1237-9246-B4FA-2926B5B8CC2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21A28F4-4226-AC4A-8185-F979E1FC46DC}" type="sibTrans" cxnId="{805D6202-1237-9246-B4FA-2926B5B8CC2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FC81DB2-4318-474A-B182-D462BB6EF30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Girls were uncomfortable playing sports with boys and didn't have enough privacy in locker-room (52)</a:t>
          </a:r>
          <a:endParaRPr lang="en-US" noProof="0" dirty="0"/>
        </a:p>
      </dgm:t>
    </dgm:pt>
    <dgm:pt modelId="{1ADE2797-D461-EE4C-8328-BF7F5A467AE9}" type="parTrans" cxnId="{B4E4A213-6F60-054F-8835-540FD03CC37B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7CDF073-EA5F-5140-88C3-9A8C76DB77B7}" type="sibTrans" cxnId="{B4E4A213-6F60-054F-8835-540FD03CC37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2D5AFD0-180F-5947-B174-9290197FC32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They had forgotten (about intervention) (57)</a:t>
          </a:r>
          <a:endParaRPr lang="en-US" noProof="0" dirty="0"/>
        </a:p>
      </dgm:t>
    </dgm:pt>
    <dgm:pt modelId="{EF6E58B5-01C3-5F48-A11B-FA578F33B336}" type="parTrans" cxnId="{26951E4B-0D66-784C-B3AA-20C340D4779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513E7FF-6634-424C-A1BF-11B898ADA956}" type="sibTrans" cxnId="{26951E4B-0D66-784C-B3AA-20C340D4779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429A718-BDB9-3645-B389-C5890F96782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(intervention being) boring (58)</a:t>
          </a:r>
          <a:endParaRPr lang="en-US" noProof="0" dirty="0"/>
        </a:p>
      </dgm:t>
    </dgm:pt>
    <dgm:pt modelId="{F2553EC2-FB34-B34C-BFAC-ED59976FEEA4}" type="parTrans" cxnId="{00B83F6D-4EDB-A846-97C4-89529FC2B3FB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D522597-086A-F046-876F-4609CAE95BBF}" type="sibTrans" cxnId="{00B83F6D-4EDB-A846-97C4-89529FC2B3F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1346BC2-C611-A740-8C49-377373AD7CC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Practice-oriented thinking of the working groups did not facilitate plan development (65)</a:t>
          </a:r>
          <a:endParaRPr lang="en-US" noProof="0" dirty="0"/>
        </a:p>
      </dgm:t>
    </dgm:pt>
    <dgm:pt modelId="{A491E942-F207-F64A-9920-C77AE4B36D2C}" type="parTrans" cxnId="{DEA472BF-5EF2-A14B-A225-708EF096084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F998184-9E3C-DD48-B3D1-41B3B8E29377}" type="sibTrans" cxnId="{DEA472BF-5EF2-A14B-A225-708EF096084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92AECBF-B525-3F4B-9A5C-22244FA5554B}">
      <dgm:prSet phldrT="[Text]" custT="1"/>
      <dgm:spPr bwMode="auto">
        <a:noFill/>
        <a:ln>
          <a:solidFill>
            <a:schemeClr val="tx1"/>
          </a:solidFill>
          <a:prstDash val="sysDot"/>
          <a:miter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PE classes were girls outnumbered, boys enjoyed participating (52)</a:t>
          </a:r>
          <a:endParaRPr lang="en-US" noProof="0" dirty="0"/>
        </a:p>
      </dgm:t>
    </dgm:pt>
    <dgm:pt modelId="{460F0A94-7FBB-AF4C-93D1-CEA1851CB4BC}" type="parTrans" cxnId="{A830669E-99EA-C34C-8361-EBFFA1BB4AB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2FC17CB-6539-414A-809F-C25E76DB7486}" type="sibTrans" cxnId="{A830669E-99EA-C34C-8361-EBFFA1BB4AB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F3361C9-D4A3-4C4A-8EB1-516752BDC18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Enjoyable activities and social aspects (53, 57)</a:t>
          </a:r>
          <a:endParaRPr lang="en-US" noProof="0" dirty="0"/>
        </a:p>
      </dgm:t>
    </dgm:pt>
    <dgm:pt modelId="{20C1988A-4CB7-FE4D-BF6A-E369ED93C6D1}" type="parTrans" cxnId="{A5DA84E1-37DC-AC40-87AF-43D2632AF0E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E589981-B935-484C-8929-CB07A9673640}" type="sibTrans" cxnId="{A5DA84E1-37DC-AC40-87AF-43D2632AF0E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6026B30-DAB0-244C-8506-0867DF16C51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Practice-oriented thinking of the working groups facilitated implementation (65) </a:t>
          </a:r>
          <a:endParaRPr lang="en-US" noProof="0" dirty="0"/>
        </a:p>
      </dgm:t>
    </dgm:pt>
    <dgm:pt modelId="{9077CB63-906B-4940-82AD-294D318BC87C}" type="parTrans" cxnId="{08F264FA-E2C8-6740-AAC9-F3E9DB6B32A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EE89524-6457-C742-B932-B9D76A663E50}" type="sibTrans" cxnId="{08F264FA-E2C8-6740-AAC9-F3E9DB6B32A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04E5EEE-5FA1-8745-9BE7-BF2CC5DA53E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being difficult for children / children with lower educational level were easily distracted (60, 58)</a:t>
          </a:r>
          <a:endParaRPr lang="en-US" noProof="0" dirty="0"/>
        </a:p>
      </dgm:t>
    </dgm:pt>
    <dgm:pt modelId="{9DA0F8EA-7F4A-2B47-B1BE-3E49EC75E296}" type="parTrans" cxnId="{F3C32A46-CC30-0540-A78E-110153D755A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79A639B-ACFC-8546-B5FF-4DA0626B627E}" type="sibTrans" cxnId="{F3C32A46-CC30-0540-A78E-110153D755A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978454D-5769-8944-B353-B8ADB78AEE3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abilities were a barrier for intervention (language, food knowledge, supporting children) (62, 63)</a:t>
          </a:r>
          <a:endParaRPr lang="en-US" noProof="0" dirty="0"/>
        </a:p>
      </dgm:t>
    </dgm:pt>
    <dgm:pt modelId="{4EE8723E-0F62-D146-AED9-6E1151311D99}" type="parTrans" cxnId="{1238FD10-F55D-8443-B56F-755CB514AC61}">
      <dgm:prSet/>
      <dgm:spPr bwMode="auto">
        <a:ln>
          <a:solidFill>
            <a:schemeClr val="tx1"/>
          </a:solidFill>
          <a:round/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082CFA6-DE6E-174E-BBB8-54515F299881}" type="sibTrans" cxnId="{1238FD10-F55D-8443-B56F-755CB514AC6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57A09EF-90FE-BF46-851C-810C2FD27F2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Parents/families with abilities to understand intervention / having healthy habits / participated and completed assignments (62, 63)</a:t>
          </a:r>
          <a:endParaRPr lang="en-US" noProof="0" dirty="0"/>
        </a:p>
      </dgm:t>
    </dgm:pt>
    <dgm:pt modelId="{6E0C7A99-9929-6A4A-8FD7-3D283FCE9771}" type="parTrans" cxnId="{1A0BF8E8-88BF-C04E-A4F5-C24B6F9E047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95F4E08-123B-FB48-B331-98227436E80F}" type="sibTrans" cxnId="{1A0BF8E8-88BF-C04E-A4F5-C24B6F9E047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108BDC5-1BD8-754D-A37C-305501F29B8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activities being easy (for children) (58)</a:t>
          </a:r>
          <a:endParaRPr lang="en-US" noProof="0" dirty="0"/>
        </a:p>
      </dgm:t>
    </dgm:pt>
    <dgm:pt modelId="{5A0C785D-2B41-764F-8E0F-D4AA489DA49C}" type="parTrans" cxnId="{8E96CBC7-898B-084C-8D5E-B0C403BED66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ECB6B77-2CD5-9941-9383-E666B4553622}" type="sibTrans" cxnId="{8E96CBC7-898B-084C-8D5E-B0C403BED66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3D7D990-5150-4EB7-B0E2-DC12964B188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Interest in and enthusiasm for intervention from children (62)</a:t>
          </a:r>
          <a:endParaRPr lang="en-US" noProof="0" dirty="0"/>
        </a:p>
      </dgm:t>
    </dgm:pt>
    <dgm:pt modelId="{2001A789-7642-43B6-806D-D76425EE97E5}" type="parTrans" cxnId="{4497BDB0-6493-46B9-857D-1A7A07DD0FD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/>
        </a:p>
      </dgm:t>
    </dgm:pt>
    <dgm:pt modelId="{2B59ADBE-6A61-45B8-9764-66E62A541C06}" type="sibTrans" cxnId="{4497BDB0-6493-46B9-857D-1A7A07DD0FD2}">
      <dgm:prSet/>
      <dgm:spPr bwMode="auto"/>
      <dgm:t>
        <a:bodyPr/>
        <a:lstStyle/>
        <a:p>
          <a:pPr>
            <a:defRPr/>
          </a:pPr>
          <a:endParaRPr lang="en-US" noProof="0" dirty="0"/>
        </a:p>
      </dgm:t>
    </dgm:pt>
    <dgm:pt modelId="{6FDB7054-B58B-604B-AAD8-1858154A70C5}" type="pres">
      <dgm:prSet presAssocID="{B4D6B953-4C9D-0C4E-ADC3-2E21C72D8B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B17F412A-F285-1741-868A-50D2B1305F1C}" type="pres">
      <dgm:prSet presAssocID="{82782771-6690-5A4F-94FA-212A65739B7E}" presName="root1" presStyleCnt="0"/>
      <dgm:spPr bwMode="auto"/>
    </dgm:pt>
    <dgm:pt modelId="{A3EA0A6D-692E-7344-86F2-FBF22D719D3A}" type="pres">
      <dgm:prSet presAssocID="{82782771-6690-5A4F-94FA-212A65739B7E}" presName="LevelOneTextNode" presStyleLbl="node0" presStyleIdx="0" presStyleCnt="1" custScaleX="117947" custScaleY="159285" custLinFactNeighborX="-98351" custLinFactNeighborY="-1939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C94E296-DB54-6545-90A8-2DEFBB35CE2F}" type="pres">
      <dgm:prSet presAssocID="{82782771-6690-5A4F-94FA-212A65739B7E}" presName="level2hierChild" presStyleCnt="0"/>
      <dgm:spPr bwMode="auto"/>
    </dgm:pt>
    <dgm:pt modelId="{E2C6EC5E-800E-3647-8FE0-761BF44B5AF3}" type="pres">
      <dgm:prSet presAssocID="{D71BC42E-936A-334C-A49E-E460211EFB23}" presName="conn2-1" presStyleLbl="parChTrans1D2" presStyleIdx="0" presStyleCnt="2"/>
      <dgm:spPr bwMode="auto"/>
      <dgm:t>
        <a:bodyPr/>
        <a:lstStyle/>
        <a:p>
          <a:endParaRPr lang="de-DE"/>
        </a:p>
      </dgm:t>
    </dgm:pt>
    <dgm:pt modelId="{4BA2E2AB-0F99-F44D-B4C2-E3767F9D39E4}" type="pres">
      <dgm:prSet presAssocID="{D71BC42E-936A-334C-A49E-E460211EFB23}" presName="connTx" presStyleLbl="parChTrans1D2" presStyleIdx="0" presStyleCnt="2"/>
      <dgm:spPr bwMode="auto"/>
      <dgm:t>
        <a:bodyPr/>
        <a:lstStyle/>
        <a:p>
          <a:endParaRPr lang="de-DE"/>
        </a:p>
      </dgm:t>
    </dgm:pt>
    <dgm:pt modelId="{BAB865B9-CF77-8F48-8EC2-0DE5463DE644}" type="pres">
      <dgm:prSet presAssocID="{75411E82-2841-904F-9FE5-1FB414287CCA}" presName="root2" presStyleCnt="0"/>
      <dgm:spPr bwMode="auto"/>
    </dgm:pt>
    <dgm:pt modelId="{E01AC991-0E7D-A94F-877B-D2F1A73F4AA7}" type="pres">
      <dgm:prSet presAssocID="{75411E82-2841-904F-9FE5-1FB414287CCA}" presName="LevelTwoTextNode" presStyleLbl="node2" presStyleIdx="0" presStyleCnt="2" custScaleX="134619" custScaleY="269635" custLinFactNeighborX="-16993" custLinFactNeighborY="2166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E1E54AD-D51D-4449-877B-40A46C69C60A}" type="pres">
      <dgm:prSet presAssocID="{75411E82-2841-904F-9FE5-1FB414287CCA}" presName="level3hierChild" presStyleCnt="0"/>
      <dgm:spPr bwMode="auto"/>
    </dgm:pt>
    <dgm:pt modelId="{807AEBFC-8325-5B49-AAD7-2465CE491BD3}" type="pres">
      <dgm:prSet presAssocID="{F3DEF152-12C9-0646-A293-9A4DE3322A17}" presName="conn2-1" presStyleLbl="parChTrans1D3" presStyleIdx="0" presStyleCnt="5"/>
      <dgm:spPr bwMode="auto"/>
      <dgm:t>
        <a:bodyPr/>
        <a:lstStyle/>
        <a:p>
          <a:endParaRPr lang="de-DE"/>
        </a:p>
      </dgm:t>
    </dgm:pt>
    <dgm:pt modelId="{CD89BE5D-2720-7D47-B78C-0C3D58E575D1}" type="pres">
      <dgm:prSet presAssocID="{F3DEF152-12C9-0646-A293-9A4DE3322A17}" presName="connTx" presStyleLbl="parChTrans1D3" presStyleIdx="0" presStyleCnt="5"/>
      <dgm:spPr bwMode="auto"/>
      <dgm:t>
        <a:bodyPr/>
        <a:lstStyle/>
        <a:p>
          <a:endParaRPr lang="de-DE"/>
        </a:p>
      </dgm:t>
    </dgm:pt>
    <dgm:pt modelId="{141A785B-7E2D-2140-ABD4-9AAA9EDDB158}" type="pres">
      <dgm:prSet presAssocID="{3715E9B9-B73E-784C-97FC-4341EA46AA7C}" presName="root2" presStyleCnt="0"/>
      <dgm:spPr bwMode="auto"/>
    </dgm:pt>
    <dgm:pt modelId="{C07214DB-A2A4-EC4F-A574-CC528868EA3D}" type="pres">
      <dgm:prSet presAssocID="{3715E9B9-B73E-784C-97FC-4341EA46AA7C}" presName="LevelTwoTextNode" presStyleLbl="node3" presStyleIdx="0" presStyleCnt="5" custScaleX="126679" custScaleY="168032" custLinFactNeighborX="-30840" custLinFactNeighborY="981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99F47D9-491D-C84D-B326-DC0E84BDEA7E}" type="pres">
      <dgm:prSet presAssocID="{3715E9B9-B73E-784C-97FC-4341EA46AA7C}" presName="level3hierChild" presStyleCnt="0"/>
      <dgm:spPr bwMode="auto"/>
    </dgm:pt>
    <dgm:pt modelId="{F4C17236-E43E-2348-ABDB-10636324739D}" type="pres">
      <dgm:prSet presAssocID="{0E40FFC7-F54D-6943-841D-C7776D5A11F6}" presName="conn2-1" presStyleLbl="parChTrans1D4" presStyleIdx="0" presStyleCnt="33"/>
      <dgm:spPr bwMode="auto"/>
      <dgm:t>
        <a:bodyPr/>
        <a:lstStyle/>
        <a:p>
          <a:endParaRPr lang="de-DE"/>
        </a:p>
      </dgm:t>
    </dgm:pt>
    <dgm:pt modelId="{CCE3A3BB-0E65-BF4B-82D3-32149E771A0B}" type="pres">
      <dgm:prSet presAssocID="{0E40FFC7-F54D-6943-841D-C7776D5A11F6}" presName="connTx" presStyleLbl="parChTrans1D4" presStyleIdx="0" presStyleCnt="33"/>
      <dgm:spPr bwMode="auto"/>
      <dgm:t>
        <a:bodyPr/>
        <a:lstStyle/>
        <a:p>
          <a:endParaRPr lang="de-DE"/>
        </a:p>
      </dgm:t>
    </dgm:pt>
    <dgm:pt modelId="{A0006153-26E2-3A46-8B3A-9E4EB0ABE980}" type="pres">
      <dgm:prSet presAssocID="{8ABA820E-2B73-7646-B47E-DF07E1426EA7}" presName="root2" presStyleCnt="0"/>
      <dgm:spPr bwMode="auto"/>
    </dgm:pt>
    <dgm:pt modelId="{57236D78-95B8-8A44-8AE7-4EA8CBEE2E03}" type="pres">
      <dgm:prSet presAssocID="{8ABA820E-2B73-7646-B47E-DF07E1426EA7}" presName="LevelTwoTextNode" presStyleLbl="node4" presStyleIdx="0" presStyleCnt="33" custScaleX="142143" custScaleY="81225" custLinFactNeighborX="-29707" custLinFactNeighborY="1741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CD592A4-1371-854C-A588-9A8C9AF40C12}" type="pres">
      <dgm:prSet presAssocID="{8ABA820E-2B73-7646-B47E-DF07E1426EA7}" presName="level3hierChild" presStyleCnt="0"/>
      <dgm:spPr bwMode="auto"/>
    </dgm:pt>
    <dgm:pt modelId="{E06EF212-D143-784A-9A4C-D8E12910E6D7}" type="pres">
      <dgm:prSet presAssocID="{BD82AA5A-C2D0-F546-B225-2CC98ECF900F}" presName="conn2-1" presStyleLbl="parChTrans1D4" presStyleIdx="1" presStyleCnt="33"/>
      <dgm:spPr bwMode="auto"/>
      <dgm:t>
        <a:bodyPr/>
        <a:lstStyle/>
        <a:p>
          <a:endParaRPr lang="de-DE"/>
        </a:p>
      </dgm:t>
    </dgm:pt>
    <dgm:pt modelId="{FB6F2500-FC4D-E34E-96E0-BDEAF041CD06}" type="pres">
      <dgm:prSet presAssocID="{BD82AA5A-C2D0-F546-B225-2CC98ECF900F}" presName="connTx" presStyleLbl="parChTrans1D4" presStyleIdx="1" presStyleCnt="33"/>
      <dgm:spPr bwMode="auto"/>
      <dgm:t>
        <a:bodyPr/>
        <a:lstStyle/>
        <a:p>
          <a:endParaRPr lang="de-DE"/>
        </a:p>
      </dgm:t>
    </dgm:pt>
    <dgm:pt modelId="{9BB752BD-D62B-EE47-9EF5-C19703979661}" type="pres">
      <dgm:prSet presAssocID="{A2BE3B6C-7A7E-614A-B293-CADB9C400DC7}" presName="root2" presStyleCnt="0"/>
      <dgm:spPr bwMode="auto"/>
    </dgm:pt>
    <dgm:pt modelId="{B8A6F23C-9F84-BE4B-BEFE-F676662369CA}" type="pres">
      <dgm:prSet presAssocID="{A2BE3B6C-7A7E-614A-B293-CADB9C400DC7}" presName="LevelTwoTextNode" presStyleLbl="node4" presStyleIdx="1" presStyleCnt="33" custScaleX="749588" custScaleY="72638" custLinFactNeighborX="7786" custLinFactNeighborY="-9382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638651A-0297-2645-B5DC-E4F19031EE3D}" type="pres">
      <dgm:prSet presAssocID="{A2BE3B6C-7A7E-614A-B293-CADB9C400DC7}" presName="level3hierChild" presStyleCnt="0"/>
      <dgm:spPr bwMode="auto"/>
    </dgm:pt>
    <dgm:pt modelId="{DC78508A-4574-D94C-83BB-BC585C837F24}" type="pres">
      <dgm:prSet presAssocID="{8F632AB1-BBBF-6540-9E77-A7817633B97C}" presName="conn2-1" presStyleLbl="parChTrans1D4" presStyleIdx="2" presStyleCnt="33"/>
      <dgm:spPr bwMode="auto"/>
      <dgm:t>
        <a:bodyPr/>
        <a:lstStyle/>
        <a:p>
          <a:endParaRPr lang="de-DE"/>
        </a:p>
      </dgm:t>
    </dgm:pt>
    <dgm:pt modelId="{C3590FF6-D228-2D4F-BDAD-C921F0EBBA31}" type="pres">
      <dgm:prSet presAssocID="{8F632AB1-BBBF-6540-9E77-A7817633B97C}" presName="connTx" presStyleLbl="parChTrans1D4" presStyleIdx="2" presStyleCnt="33"/>
      <dgm:spPr bwMode="auto"/>
      <dgm:t>
        <a:bodyPr/>
        <a:lstStyle/>
        <a:p>
          <a:endParaRPr lang="de-DE"/>
        </a:p>
      </dgm:t>
    </dgm:pt>
    <dgm:pt modelId="{4FFD62DF-9C12-BD45-87DB-4E019D5907AD}" type="pres">
      <dgm:prSet presAssocID="{A7A5E804-D85E-AA45-A8F2-E1E0606CA3CA}" presName="root2" presStyleCnt="0"/>
      <dgm:spPr bwMode="auto"/>
    </dgm:pt>
    <dgm:pt modelId="{A18EACE6-BEE3-384D-8888-8CDEA09FC019}" type="pres">
      <dgm:prSet presAssocID="{A7A5E804-D85E-AA45-A8F2-E1E0606CA3CA}" presName="LevelTwoTextNode" presStyleLbl="node4" presStyleIdx="2" presStyleCnt="33" custScaleX="749588" custScaleY="72638" custLinFactY="-2517" custLinFactNeighborX="7786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87A12BC-F8C2-0041-85E9-16F707AFBF2B}" type="pres">
      <dgm:prSet presAssocID="{A7A5E804-D85E-AA45-A8F2-E1E0606CA3CA}" presName="level3hierChild" presStyleCnt="0"/>
      <dgm:spPr bwMode="auto"/>
    </dgm:pt>
    <dgm:pt modelId="{E0858244-E7CB-4B41-96DD-98B239D588DE}" type="pres">
      <dgm:prSet presAssocID="{4FE9D7CA-864C-364A-9251-4D7D0812F3E6}" presName="conn2-1" presStyleLbl="parChTrans1D4" presStyleIdx="3" presStyleCnt="33"/>
      <dgm:spPr bwMode="auto"/>
      <dgm:t>
        <a:bodyPr/>
        <a:lstStyle/>
        <a:p>
          <a:endParaRPr lang="de-DE"/>
        </a:p>
      </dgm:t>
    </dgm:pt>
    <dgm:pt modelId="{14AD8775-3355-9940-A658-F9B26A407328}" type="pres">
      <dgm:prSet presAssocID="{4FE9D7CA-864C-364A-9251-4D7D0812F3E6}" presName="connTx" presStyleLbl="parChTrans1D4" presStyleIdx="3" presStyleCnt="33"/>
      <dgm:spPr bwMode="auto"/>
      <dgm:t>
        <a:bodyPr/>
        <a:lstStyle/>
        <a:p>
          <a:endParaRPr lang="de-DE"/>
        </a:p>
      </dgm:t>
    </dgm:pt>
    <dgm:pt modelId="{CF4D6F6C-DF82-A54D-A40E-A08F92BB58F0}" type="pres">
      <dgm:prSet presAssocID="{88FC9F2F-549E-894D-B3A2-6270C4DCD21C}" presName="root2" presStyleCnt="0"/>
      <dgm:spPr bwMode="auto"/>
    </dgm:pt>
    <dgm:pt modelId="{9E974296-44D9-F84E-91AA-ECFAC80E2B1B}" type="pres">
      <dgm:prSet presAssocID="{88FC9F2F-549E-894D-B3A2-6270C4DCD21C}" presName="LevelTwoTextNode" presStyleLbl="node4" presStyleIdx="3" presStyleCnt="33" custScaleX="749588" custScaleY="72638" custLinFactY="-15226" custLinFactNeighborX="7786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A942BBF-0B46-3F4B-944B-542B9965DCC9}" type="pres">
      <dgm:prSet presAssocID="{88FC9F2F-549E-894D-B3A2-6270C4DCD21C}" presName="level3hierChild" presStyleCnt="0"/>
      <dgm:spPr bwMode="auto"/>
    </dgm:pt>
    <dgm:pt modelId="{C983FD08-0A2F-F144-9E06-1F51A4A0DF3A}" type="pres">
      <dgm:prSet presAssocID="{804BE783-2258-FA47-B904-2F8FCA65270B}" presName="conn2-1" presStyleLbl="parChTrans1D4" presStyleIdx="4" presStyleCnt="33"/>
      <dgm:spPr bwMode="auto"/>
      <dgm:t>
        <a:bodyPr/>
        <a:lstStyle/>
        <a:p>
          <a:endParaRPr lang="de-DE"/>
        </a:p>
      </dgm:t>
    </dgm:pt>
    <dgm:pt modelId="{04F46DC6-B250-6040-8DB8-747ECE8D77E2}" type="pres">
      <dgm:prSet presAssocID="{804BE783-2258-FA47-B904-2F8FCA65270B}" presName="connTx" presStyleLbl="parChTrans1D4" presStyleIdx="4" presStyleCnt="33"/>
      <dgm:spPr bwMode="auto"/>
      <dgm:t>
        <a:bodyPr/>
        <a:lstStyle/>
        <a:p>
          <a:endParaRPr lang="de-DE"/>
        </a:p>
      </dgm:t>
    </dgm:pt>
    <dgm:pt modelId="{ADBA1C0B-4594-D646-BCD4-5B2024851AB1}" type="pres">
      <dgm:prSet presAssocID="{22FABA7D-62E2-C04D-89D5-8867EC27C9C7}" presName="root2" presStyleCnt="0"/>
      <dgm:spPr bwMode="auto"/>
    </dgm:pt>
    <dgm:pt modelId="{B7AF8CDA-23A8-5F47-8DC0-BEA0523B9D43}" type="pres">
      <dgm:prSet presAssocID="{22FABA7D-62E2-C04D-89D5-8867EC27C9C7}" presName="LevelTwoTextNode" presStyleLbl="node4" presStyleIdx="4" presStyleCnt="33" custScaleX="142143" custScaleY="81225" custLinFactNeighborX="-26991" custLinFactNeighborY="-147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9421150-FB7D-1845-B0F1-5AE02AB6F5EB}" type="pres">
      <dgm:prSet presAssocID="{22FABA7D-62E2-C04D-89D5-8867EC27C9C7}" presName="level3hierChild" presStyleCnt="0"/>
      <dgm:spPr bwMode="auto"/>
    </dgm:pt>
    <dgm:pt modelId="{DB90519D-8E79-2747-AA02-A3DAF6F1D724}" type="pres">
      <dgm:prSet presAssocID="{32E7266D-A9A9-5A43-9235-CAA0FABA9668}" presName="conn2-1" presStyleLbl="parChTrans1D4" presStyleIdx="5" presStyleCnt="33"/>
      <dgm:spPr bwMode="auto"/>
      <dgm:t>
        <a:bodyPr/>
        <a:lstStyle/>
        <a:p>
          <a:endParaRPr lang="de-DE"/>
        </a:p>
      </dgm:t>
    </dgm:pt>
    <dgm:pt modelId="{D44F3625-95D2-E949-A2E1-C809EA8DE671}" type="pres">
      <dgm:prSet presAssocID="{32E7266D-A9A9-5A43-9235-CAA0FABA9668}" presName="connTx" presStyleLbl="parChTrans1D4" presStyleIdx="5" presStyleCnt="33"/>
      <dgm:spPr bwMode="auto"/>
      <dgm:t>
        <a:bodyPr/>
        <a:lstStyle/>
        <a:p>
          <a:endParaRPr lang="de-DE"/>
        </a:p>
      </dgm:t>
    </dgm:pt>
    <dgm:pt modelId="{AA9E6A0D-BB15-AD4A-B60F-68B874D025D1}" type="pres">
      <dgm:prSet presAssocID="{86F5D02D-5543-CC4B-A1EB-26C3FEF8CACA}" presName="root2" presStyleCnt="0"/>
      <dgm:spPr bwMode="auto"/>
    </dgm:pt>
    <dgm:pt modelId="{1B61F507-2CFD-5D44-AF04-4994582EEA21}" type="pres">
      <dgm:prSet presAssocID="{86F5D02D-5543-CC4B-A1EB-26C3FEF8CACA}" presName="LevelTwoTextNode" presStyleLbl="node4" presStyleIdx="5" presStyleCnt="33" custScaleX="749588" custScaleY="72638" custLinFactNeighborX="7786" custLinFactNeighborY="-3886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E03C5E3-5EF0-A44B-A153-0CA429356A63}" type="pres">
      <dgm:prSet presAssocID="{86F5D02D-5543-CC4B-A1EB-26C3FEF8CACA}" presName="level3hierChild" presStyleCnt="0"/>
      <dgm:spPr bwMode="auto"/>
    </dgm:pt>
    <dgm:pt modelId="{C2FB4287-6E93-4846-B9E0-92BDC9DFDDD7}" type="pres">
      <dgm:prSet presAssocID="{F4BA1163-F0B1-834A-B117-D162F98E8DFF}" presName="conn2-1" presStyleLbl="parChTrans1D3" presStyleIdx="1" presStyleCnt="5"/>
      <dgm:spPr bwMode="auto"/>
      <dgm:t>
        <a:bodyPr/>
        <a:lstStyle/>
        <a:p>
          <a:endParaRPr lang="de-DE"/>
        </a:p>
      </dgm:t>
    </dgm:pt>
    <dgm:pt modelId="{CE567B29-7443-1C4B-B058-D461B8E10DC6}" type="pres">
      <dgm:prSet presAssocID="{F4BA1163-F0B1-834A-B117-D162F98E8DFF}" presName="connTx" presStyleLbl="parChTrans1D3" presStyleIdx="1" presStyleCnt="5"/>
      <dgm:spPr bwMode="auto"/>
      <dgm:t>
        <a:bodyPr/>
        <a:lstStyle/>
        <a:p>
          <a:endParaRPr lang="de-DE"/>
        </a:p>
      </dgm:t>
    </dgm:pt>
    <dgm:pt modelId="{775249DC-CFE7-5045-ABC3-A324F6EFD23B}" type="pres">
      <dgm:prSet presAssocID="{A2C49834-70AD-D448-BDF2-981B9E5EE4C1}" presName="root2" presStyleCnt="0"/>
      <dgm:spPr bwMode="auto"/>
    </dgm:pt>
    <dgm:pt modelId="{CF242DD6-5AAB-0149-B480-931BAE2924AC}" type="pres">
      <dgm:prSet presAssocID="{A2C49834-70AD-D448-BDF2-981B9E5EE4C1}" presName="LevelTwoTextNode" presStyleLbl="node3" presStyleIdx="1" presStyleCnt="5" custScaleX="132863" custScaleY="192471" custLinFactNeighborX="-30840" custLinFactNeighborY="567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25A8BF3-29CE-8E42-A3FF-2BC9C9463647}" type="pres">
      <dgm:prSet presAssocID="{A2C49834-70AD-D448-BDF2-981B9E5EE4C1}" presName="level3hierChild" presStyleCnt="0"/>
      <dgm:spPr bwMode="auto"/>
    </dgm:pt>
    <dgm:pt modelId="{4691B517-C09E-D44D-8EFC-CD12ECCD66AC}" type="pres">
      <dgm:prSet presAssocID="{6A93B048-CCBE-5643-9F46-7B639B5ABC84}" presName="conn2-1" presStyleLbl="parChTrans1D4" presStyleIdx="6" presStyleCnt="33"/>
      <dgm:spPr bwMode="auto"/>
      <dgm:t>
        <a:bodyPr/>
        <a:lstStyle/>
        <a:p>
          <a:endParaRPr lang="de-DE"/>
        </a:p>
      </dgm:t>
    </dgm:pt>
    <dgm:pt modelId="{DCA1A799-2055-7047-8010-FFBA63C2E914}" type="pres">
      <dgm:prSet presAssocID="{6A93B048-CCBE-5643-9F46-7B639B5ABC84}" presName="connTx" presStyleLbl="parChTrans1D4" presStyleIdx="6" presStyleCnt="33"/>
      <dgm:spPr bwMode="auto"/>
      <dgm:t>
        <a:bodyPr/>
        <a:lstStyle/>
        <a:p>
          <a:endParaRPr lang="de-DE"/>
        </a:p>
      </dgm:t>
    </dgm:pt>
    <dgm:pt modelId="{B369BB27-D12D-2F40-9DAA-8DBE30E336EE}" type="pres">
      <dgm:prSet presAssocID="{4E79064A-BB14-1049-8D93-0493E9ABA5A4}" presName="root2" presStyleCnt="0"/>
      <dgm:spPr bwMode="auto"/>
    </dgm:pt>
    <dgm:pt modelId="{F2DF9C4D-8688-2D4C-AF8B-FEA5AD1AB24F}" type="pres">
      <dgm:prSet presAssocID="{4E79064A-BB14-1049-8D93-0493E9ABA5A4}" presName="LevelTwoTextNode" presStyleLbl="node4" presStyleIdx="6" presStyleCnt="33" custScaleX="142143" custScaleY="81225" custLinFactNeighborX="-32803" custLinFactNeighborY="54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455759B-4E54-C646-A84F-2DC62A3F5DCE}" type="pres">
      <dgm:prSet presAssocID="{4E79064A-BB14-1049-8D93-0493E9ABA5A4}" presName="level3hierChild" presStyleCnt="0"/>
      <dgm:spPr bwMode="auto"/>
    </dgm:pt>
    <dgm:pt modelId="{E6ABD7D6-6C15-A848-BA24-4B3B3ECF1EAA}" type="pres">
      <dgm:prSet presAssocID="{E5F0B69D-B2A8-344B-9241-57F8DA2DFBD0}" presName="conn2-1" presStyleLbl="parChTrans1D4" presStyleIdx="7" presStyleCnt="33"/>
      <dgm:spPr bwMode="auto"/>
      <dgm:t>
        <a:bodyPr/>
        <a:lstStyle/>
        <a:p>
          <a:endParaRPr lang="de-DE"/>
        </a:p>
      </dgm:t>
    </dgm:pt>
    <dgm:pt modelId="{34F89FA7-39FA-AE4E-9B54-405F23241579}" type="pres">
      <dgm:prSet presAssocID="{E5F0B69D-B2A8-344B-9241-57F8DA2DFBD0}" presName="connTx" presStyleLbl="parChTrans1D4" presStyleIdx="7" presStyleCnt="33"/>
      <dgm:spPr bwMode="auto"/>
      <dgm:t>
        <a:bodyPr/>
        <a:lstStyle/>
        <a:p>
          <a:endParaRPr lang="de-DE"/>
        </a:p>
      </dgm:t>
    </dgm:pt>
    <dgm:pt modelId="{376AF32A-C4D2-C84A-9809-685762ABB263}" type="pres">
      <dgm:prSet presAssocID="{DB950E58-BBEE-854C-AECD-E286F57D7BE3}" presName="root2" presStyleCnt="0"/>
      <dgm:spPr bwMode="auto"/>
    </dgm:pt>
    <dgm:pt modelId="{4C0CB130-F097-3745-A5D5-76C75676837B}" type="pres">
      <dgm:prSet presAssocID="{DB950E58-BBEE-854C-AECD-E286F57D7BE3}" presName="LevelTwoTextNode" presStyleLbl="node4" presStyleIdx="7" presStyleCnt="33" custScaleX="749588" custScaleY="72638" custLinFactNeighborX="6261" custLinFactNeighborY="250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98A239E-DD29-164C-831E-0F7B95146D9F}" type="pres">
      <dgm:prSet presAssocID="{DB950E58-BBEE-854C-AECD-E286F57D7BE3}" presName="level3hierChild" presStyleCnt="0"/>
      <dgm:spPr bwMode="auto"/>
    </dgm:pt>
    <dgm:pt modelId="{8C3CB456-1074-CB41-9194-E28647122C4E}" type="pres">
      <dgm:prSet presAssocID="{ACEED2CA-F104-364D-8424-56C1D1C3160C}" presName="conn2-1" presStyleLbl="parChTrans1D4" presStyleIdx="8" presStyleCnt="33"/>
      <dgm:spPr bwMode="auto"/>
      <dgm:t>
        <a:bodyPr/>
        <a:lstStyle/>
        <a:p>
          <a:endParaRPr lang="de-DE"/>
        </a:p>
      </dgm:t>
    </dgm:pt>
    <dgm:pt modelId="{DED3DC5B-7B65-FC44-95A1-3CC797B7E208}" type="pres">
      <dgm:prSet presAssocID="{ACEED2CA-F104-364D-8424-56C1D1C3160C}" presName="connTx" presStyleLbl="parChTrans1D4" presStyleIdx="8" presStyleCnt="33"/>
      <dgm:spPr bwMode="auto"/>
      <dgm:t>
        <a:bodyPr/>
        <a:lstStyle/>
        <a:p>
          <a:endParaRPr lang="de-DE"/>
        </a:p>
      </dgm:t>
    </dgm:pt>
    <dgm:pt modelId="{4012DC62-DA7F-6643-B3C5-1333F56A54F6}" type="pres">
      <dgm:prSet presAssocID="{2DB3BF8E-6279-4C4B-9A40-4DBD97F14B1C}" presName="root2" presStyleCnt="0"/>
      <dgm:spPr bwMode="auto"/>
    </dgm:pt>
    <dgm:pt modelId="{E89B3ADF-0BDB-3C4D-850D-F9A59B5FD15A}" type="pres">
      <dgm:prSet presAssocID="{2DB3BF8E-6279-4C4B-9A40-4DBD97F14B1C}" presName="LevelTwoTextNode" presStyleLbl="node4" presStyleIdx="8" presStyleCnt="33" custScaleX="749588" custScaleY="72638" custLinFactNeighborX="6261" custLinFactNeighborY="-1485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073354F-E5EB-7041-8467-77538F9BBBBE}" type="pres">
      <dgm:prSet presAssocID="{2DB3BF8E-6279-4C4B-9A40-4DBD97F14B1C}" presName="level3hierChild" presStyleCnt="0"/>
      <dgm:spPr bwMode="auto"/>
    </dgm:pt>
    <dgm:pt modelId="{425A311C-C688-C349-AD10-DDE057B36394}" type="pres">
      <dgm:prSet presAssocID="{81AF04C3-10B5-0240-8FB3-37A04C9B2D05}" presName="conn2-1" presStyleLbl="parChTrans1D4" presStyleIdx="9" presStyleCnt="33"/>
      <dgm:spPr bwMode="auto"/>
      <dgm:t>
        <a:bodyPr/>
        <a:lstStyle/>
        <a:p>
          <a:endParaRPr lang="de-DE"/>
        </a:p>
      </dgm:t>
    </dgm:pt>
    <dgm:pt modelId="{C6937F41-46C2-B940-A48F-C039CD738787}" type="pres">
      <dgm:prSet presAssocID="{81AF04C3-10B5-0240-8FB3-37A04C9B2D05}" presName="connTx" presStyleLbl="parChTrans1D4" presStyleIdx="9" presStyleCnt="33"/>
      <dgm:spPr bwMode="auto"/>
      <dgm:t>
        <a:bodyPr/>
        <a:lstStyle/>
        <a:p>
          <a:endParaRPr lang="de-DE"/>
        </a:p>
      </dgm:t>
    </dgm:pt>
    <dgm:pt modelId="{E7F49CA7-53B4-5340-BBA9-0D9F27FB2874}" type="pres">
      <dgm:prSet presAssocID="{9749847A-E0CC-2E47-B016-5D4FAF9055A6}" presName="root2" presStyleCnt="0"/>
      <dgm:spPr bwMode="auto"/>
    </dgm:pt>
    <dgm:pt modelId="{3E924774-EA93-7743-8A58-E1B1088B33FC}" type="pres">
      <dgm:prSet presAssocID="{9749847A-E0CC-2E47-B016-5D4FAF9055A6}" presName="LevelTwoTextNode" presStyleLbl="node4" presStyleIdx="9" presStyleCnt="33" custScaleX="142143" custScaleY="81225" custLinFactNeighborX="-32803" custLinFactNeighborY="54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57DD1FB-9222-5742-AECC-9FF770863D15}" type="pres">
      <dgm:prSet presAssocID="{9749847A-E0CC-2E47-B016-5D4FAF9055A6}" presName="level3hierChild" presStyleCnt="0"/>
      <dgm:spPr bwMode="auto"/>
    </dgm:pt>
    <dgm:pt modelId="{07E80404-2ACF-284A-851C-09816607F636}" type="pres">
      <dgm:prSet presAssocID="{72339E03-8BFF-D042-A8E0-4FB78CD1B4C9}" presName="conn2-1" presStyleLbl="parChTrans1D4" presStyleIdx="10" presStyleCnt="33"/>
      <dgm:spPr bwMode="auto"/>
      <dgm:t>
        <a:bodyPr/>
        <a:lstStyle/>
        <a:p>
          <a:endParaRPr lang="de-DE"/>
        </a:p>
      </dgm:t>
    </dgm:pt>
    <dgm:pt modelId="{68CB90ED-B0B8-B147-B145-407D127D3FF8}" type="pres">
      <dgm:prSet presAssocID="{72339E03-8BFF-D042-A8E0-4FB78CD1B4C9}" presName="connTx" presStyleLbl="parChTrans1D4" presStyleIdx="10" presStyleCnt="33"/>
      <dgm:spPr bwMode="auto"/>
      <dgm:t>
        <a:bodyPr/>
        <a:lstStyle/>
        <a:p>
          <a:endParaRPr lang="de-DE"/>
        </a:p>
      </dgm:t>
    </dgm:pt>
    <dgm:pt modelId="{38B51F23-A66E-5146-B8CB-B4DAF5721E29}" type="pres">
      <dgm:prSet presAssocID="{C01EE35A-E202-0E4D-9B07-D1217C7CABFB}" presName="root2" presStyleCnt="0"/>
      <dgm:spPr bwMode="auto"/>
    </dgm:pt>
    <dgm:pt modelId="{E8B2812E-03D0-A041-A9DB-1A4CEF37FF1F}" type="pres">
      <dgm:prSet presAssocID="{C01EE35A-E202-0E4D-9B07-D1217C7CABFB}" presName="LevelTwoTextNode" presStyleLbl="node4" presStyleIdx="10" presStyleCnt="33" custScaleX="749588" custScaleY="57960" custLinFactNeighborX="6261" custLinFactNeighborY="-537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4B8B9C7-48E1-5E4B-AAF4-64A3A3A1010D}" type="pres">
      <dgm:prSet presAssocID="{C01EE35A-E202-0E4D-9B07-D1217C7CABFB}" presName="level3hierChild" presStyleCnt="0"/>
      <dgm:spPr bwMode="auto"/>
    </dgm:pt>
    <dgm:pt modelId="{6B0A930E-62CB-1447-9442-8D394BD1BFC8}" type="pres">
      <dgm:prSet presAssocID="{B773E5F7-1010-1A4C-8C89-3D0A4BF311C9}" presName="conn2-1" presStyleLbl="parChTrans1D4" presStyleIdx="11" presStyleCnt="33"/>
      <dgm:spPr bwMode="auto"/>
      <dgm:t>
        <a:bodyPr/>
        <a:lstStyle/>
        <a:p>
          <a:endParaRPr lang="de-DE"/>
        </a:p>
      </dgm:t>
    </dgm:pt>
    <dgm:pt modelId="{561A0935-6F51-6F46-B90D-780D8A9CF35D}" type="pres">
      <dgm:prSet presAssocID="{B773E5F7-1010-1A4C-8C89-3D0A4BF311C9}" presName="connTx" presStyleLbl="parChTrans1D4" presStyleIdx="11" presStyleCnt="33"/>
      <dgm:spPr bwMode="auto"/>
      <dgm:t>
        <a:bodyPr/>
        <a:lstStyle/>
        <a:p>
          <a:endParaRPr lang="de-DE"/>
        </a:p>
      </dgm:t>
    </dgm:pt>
    <dgm:pt modelId="{BEA6DC80-9746-2C40-B36E-A4F4023FE34E}" type="pres">
      <dgm:prSet presAssocID="{6AEC1645-288E-BE40-8C35-EA1BBAADFF90}" presName="root2" presStyleCnt="0"/>
      <dgm:spPr bwMode="auto"/>
    </dgm:pt>
    <dgm:pt modelId="{47A42264-EDC5-E643-AB5A-980AD999037B}" type="pres">
      <dgm:prSet presAssocID="{6AEC1645-288E-BE40-8C35-EA1BBAADFF90}" presName="LevelTwoTextNode" presStyleLbl="node4" presStyleIdx="11" presStyleCnt="33" custScaleX="749588" custScaleY="57960" custLinFactNeighborX="6261" custLinFactNeighborY="-1649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DD033D6-7E45-D946-99B1-FE8F6DE03ADD}" type="pres">
      <dgm:prSet presAssocID="{6AEC1645-288E-BE40-8C35-EA1BBAADFF90}" presName="level3hierChild" presStyleCnt="0"/>
      <dgm:spPr bwMode="auto"/>
    </dgm:pt>
    <dgm:pt modelId="{E622B31A-DD5E-484D-BD64-3A84CEBDC135}" type="pres">
      <dgm:prSet presAssocID="{946C8D7D-C181-D145-B288-2F2975EE2867}" presName="conn2-1" presStyleLbl="parChTrans1D2" presStyleIdx="1" presStyleCnt="2"/>
      <dgm:spPr bwMode="auto"/>
      <dgm:t>
        <a:bodyPr/>
        <a:lstStyle/>
        <a:p>
          <a:endParaRPr lang="de-DE"/>
        </a:p>
      </dgm:t>
    </dgm:pt>
    <dgm:pt modelId="{C34FB22F-B066-4340-B599-542F5DA8D62E}" type="pres">
      <dgm:prSet presAssocID="{946C8D7D-C181-D145-B288-2F2975EE2867}" presName="connTx" presStyleLbl="parChTrans1D2" presStyleIdx="1" presStyleCnt="2"/>
      <dgm:spPr bwMode="auto"/>
      <dgm:t>
        <a:bodyPr/>
        <a:lstStyle/>
        <a:p>
          <a:endParaRPr lang="de-DE"/>
        </a:p>
      </dgm:t>
    </dgm:pt>
    <dgm:pt modelId="{172E3BFB-EFA0-B743-85BD-5DA1455FAE50}" type="pres">
      <dgm:prSet presAssocID="{87E7F7DC-3134-4F4C-8F9D-11BE98EAB018}" presName="root2" presStyleCnt="0"/>
      <dgm:spPr bwMode="auto"/>
    </dgm:pt>
    <dgm:pt modelId="{EAD6410D-CD7A-8040-B9F6-F9037085BD1F}" type="pres">
      <dgm:prSet presAssocID="{87E7F7DC-3134-4F4C-8F9D-11BE98EAB018}" presName="LevelTwoTextNode" presStyleLbl="node2" presStyleIdx="1" presStyleCnt="2" custScaleX="135583" custScaleY="255219" custLinFactNeighborX="-16993" custLinFactNeighborY="1648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844991C-03D0-AD41-A08E-239FAC7EFD60}" type="pres">
      <dgm:prSet presAssocID="{87E7F7DC-3134-4F4C-8F9D-11BE98EAB018}" presName="level3hierChild" presStyleCnt="0"/>
      <dgm:spPr bwMode="auto"/>
    </dgm:pt>
    <dgm:pt modelId="{4945549A-5E26-DA44-92C9-6A3B79AEC59A}" type="pres">
      <dgm:prSet presAssocID="{D0143725-1B9F-0442-894C-AC115DE58E85}" presName="conn2-1" presStyleLbl="parChTrans1D3" presStyleIdx="2" presStyleCnt="5"/>
      <dgm:spPr bwMode="auto"/>
      <dgm:t>
        <a:bodyPr/>
        <a:lstStyle/>
        <a:p>
          <a:endParaRPr lang="de-DE"/>
        </a:p>
      </dgm:t>
    </dgm:pt>
    <dgm:pt modelId="{C606476D-2249-9E4B-85A2-382224FCCF7F}" type="pres">
      <dgm:prSet presAssocID="{D0143725-1B9F-0442-894C-AC115DE58E85}" presName="connTx" presStyleLbl="parChTrans1D3" presStyleIdx="2" presStyleCnt="5"/>
      <dgm:spPr bwMode="auto"/>
      <dgm:t>
        <a:bodyPr/>
        <a:lstStyle/>
        <a:p>
          <a:endParaRPr lang="de-DE"/>
        </a:p>
      </dgm:t>
    </dgm:pt>
    <dgm:pt modelId="{025D4886-270A-5249-8BF7-37F17FDFEBBB}" type="pres">
      <dgm:prSet presAssocID="{4D31FAAC-9B14-F846-9563-5482A745EA36}" presName="root2" presStyleCnt="0"/>
      <dgm:spPr bwMode="auto"/>
    </dgm:pt>
    <dgm:pt modelId="{D5E6B240-45F7-5C42-A63D-8510EE791AA8}" type="pres">
      <dgm:prSet presAssocID="{4D31FAAC-9B14-F846-9563-5482A745EA36}" presName="LevelTwoTextNode" presStyleLbl="node3" presStyleIdx="2" presStyleCnt="5" custScaleX="132784" custScaleY="181406" custLinFactNeighborX="-30840" custLinFactNeighborY="152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7FE2FD0-FDC7-F142-9A1F-0B605C6D6C25}" type="pres">
      <dgm:prSet presAssocID="{4D31FAAC-9B14-F846-9563-5482A745EA36}" presName="level3hierChild" presStyleCnt="0"/>
      <dgm:spPr bwMode="auto"/>
    </dgm:pt>
    <dgm:pt modelId="{D4106AEE-95BA-7E4E-81C3-C4C858E4379F}" type="pres">
      <dgm:prSet presAssocID="{B6103A13-1C05-F547-8C09-78DC69690608}" presName="conn2-1" presStyleLbl="parChTrans1D4" presStyleIdx="12" presStyleCnt="33"/>
      <dgm:spPr bwMode="auto"/>
      <dgm:t>
        <a:bodyPr/>
        <a:lstStyle/>
        <a:p>
          <a:endParaRPr lang="de-DE"/>
        </a:p>
      </dgm:t>
    </dgm:pt>
    <dgm:pt modelId="{3AD60444-9303-0244-8AB5-34D316508608}" type="pres">
      <dgm:prSet presAssocID="{B6103A13-1C05-F547-8C09-78DC69690608}" presName="connTx" presStyleLbl="parChTrans1D4" presStyleIdx="12" presStyleCnt="33"/>
      <dgm:spPr bwMode="auto"/>
      <dgm:t>
        <a:bodyPr/>
        <a:lstStyle/>
        <a:p>
          <a:endParaRPr lang="de-DE"/>
        </a:p>
      </dgm:t>
    </dgm:pt>
    <dgm:pt modelId="{0F0DC7FF-A412-B849-BA7E-92C636C6F17E}" type="pres">
      <dgm:prSet presAssocID="{38CBE6E2-B19F-BA4E-BCDA-B78EDC6B6A48}" presName="root2" presStyleCnt="0"/>
      <dgm:spPr bwMode="auto"/>
    </dgm:pt>
    <dgm:pt modelId="{237DD644-E75E-C343-939C-2955FD9678EE}" type="pres">
      <dgm:prSet presAssocID="{38CBE6E2-B19F-BA4E-BCDA-B78EDC6B6A48}" presName="LevelTwoTextNode" presStyleLbl="node4" presStyleIdx="12" presStyleCnt="33" custScaleX="140899" custScaleY="81225" custLinFactNeighborX="-32803" custLinFactNeighborY="54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2D6167F-AC63-F348-8718-961856BF4907}" type="pres">
      <dgm:prSet presAssocID="{38CBE6E2-B19F-BA4E-BCDA-B78EDC6B6A48}" presName="level3hierChild" presStyleCnt="0"/>
      <dgm:spPr bwMode="auto"/>
    </dgm:pt>
    <dgm:pt modelId="{8E05874E-3B1A-EF45-A7E2-A019051DCFCD}" type="pres">
      <dgm:prSet presAssocID="{3C656229-10B3-C34A-8E8C-7F50A84873C3}" presName="conn2-1" presStyleLbl="parChTrans1D4" presStyleIdx="13" presStyleCnt="33"/>
      <dgm:spPr bwMode="auto"/>
      <dgm:t>
        <a:bodyPr/>
        <a:lstStyle/>
        <a:p>
          <a:endParaRPr lang="de-DE"/>
        </a:p>
      </dgm:t>
    </dgm:pt>
    <dgm:pt modelId="{84A59E8D-BDF9-B94C-90F7-EB68558645F3}" type="pres">
      <dgm:prSet presAssocID="{3C656229-10B3-C34A-8E8C-7F50A84873C3}" presName="connTx" presStyleLbl="parChTrans1D4" presStyleIdx="13" presStyleCnt="33"/>
      <dgm:spPr bwMode="auto"/>
      <dgm:t>
        <a:bodyPr/>
        <a:lstStyle/>
        <a:p>
          <a:endParaRPr lang="de-DE"/>
        </a:p>
      </dgm:t>
    </dgm:pt>
    <dgm:pt modelId="{A52968E9-0E37-0941-94EF-ADF09BB3BC09}" type="pres">
      <dgm:prSet presAssocID="{C0FAE466-219C-3A4C-9120-7F6D3E73D92C}" presName="root2" presStyleCnt="0"/>
      <dgm:spPr bwMode="auto"/>
    </dgm:pt>
    <dgm:pt modelId="{6535309E-C16C-F548-BB78-A168E239E3EC}" type="pres">
      <dgm:prSet presAssocID="{C0FAE466-219C-3A4C-9120-7F6D3E73D92C}" presName="LevelTwoTextNode" presStyleLbl="node4" presStyleIdx="13" presStyleCnt="33" custScaleX="738682" custScaleY="57960" custLinFactX="83972" custLinFactNeighborX="100000" custLinFactNeighborY="8765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A58DAEC-6725-DA44-A783-90838DCA4D88}" type="pres">
      <dgm:prSet presAssocID="{C0FAE466-219C-3A4C-9120-7F6D3E73D92C}" presName="level3hierChild" presStyleCnt="0"/>
      <dgm:spPr bwMode="auto"/>
    </dgm:pt>
    <dgm:pt modelId="{0C239C4D-1124-DF48-BBAC-CA3729747BC0}" type="pres">
      <dgm:prSet presAssocID="{F26489C5-FC00-9A49-B339-D832B4DC364D}" presName="conn2-1" presStyleLbl="parChTrans1D4" presStyleIdx="14" presStyleCnt="33"/>
      <dgm:spPr bwMode="auto"/>
      <dgm:t>
        <a:bodyPr/>
        <a:lstStyle/>
        <a:p>
          <a:endParaRPr lang="de-DE"/>
        </a:p>
      </dgm:t>
    </dgm:pt>
    <dgm:pt modelId="{6D21BBA7-E278-7448-A359-070640D39443}" type="pres">
      <dgm:prSet presAssocID="{F26489C5-FC00-9A49-B339-D832B4DC364D}" presName="connTx" presStyleLbl="parChTrans1D4" presStyleIdx="14" presStyleCnt="33"/>
      <dgm:spPr bwMode="auto"/>
      <dgm:t>
        <a:bodyPr/>
        <a:lstStyle/>
        <a:p>
          <a:endParaRPr lang="de-DE"/>
        </a:p>
      </dgm:t>
    </dgm:pt>
    <dgm:pt modelId="{11449E9D-8DCF-2447-ADDE-A3D134E2C1C1}" type="pres">
      <dgm:prSet presAssocID="{760A4DBD-1DE3-F249-90AC-ABCD05D4C28C}" presName="root2" presStyleCnt="0"/>
      <dgm:spPr bwMode="auto"/>
    </dgm:pt>
    <dgm:pt modelId="{229B767B-FCAC-7643-A09C-E057C9956DFF}" type="pres">
      <dgm:prSet presAssocID="{760A4DBD-1DE3-F249-90AC-ABCD05D4C28C}" presName="LevelTwoTextNode" presStyleLbl="node4" presStyleIdx="14" presStyleCnt="33" custScaleX="738682" custScaleY="57960" custLinFactX="86391" custLinFactNeighborX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8C85279-881B-5647-B792-E8E9CB096804}" type="pres">
      <dgm:prSet presAssocID="{760A4DBD-1DE3-F249-90AC-ABCD05D4C28C}" presName="level3hierChild" presStyleCnt="0"/>
      <dgm:spPr bwMode="auto"/>
    </dgm:pt>
    <dgm:pt modelId="{3146305B-E1C1-6043-881E-1017A88808D6}" type="pres">
      <dgm:prSet presAssocID="{C1CBAE19-6F72-8C48-8CCB-0018247FA957}" presName="conn2-1" presStyleLbl="parChTrans1D4" presStyleIdx="15" presStyleCnt="33"/>
      <dgm:spPr bwMode="auto"/>
      <dgm:t>
        <a:bodyPr/>
        <a:lstStyle/>
        <a:p>
          <a:endParaRPr lang="de-DE"/>
        </a:p>
      </dgm:t>
    </dgm:pt>
    <dgm:pt modelId="{AAD5E751-BF9C-D440-95B7-4B61A87BF72B}" type="pres">
      <dgm:prSet presAssocID="{C1CBAE19-6F72-8C48-8CCB-0018247FA957}" presName="connTx" presStyleLbl="parChTrans1D4" presStyleIdx="15" presStyleCnt="33"/>
      <dgm:spPr bwMode="auto"/>
      <dgm:t>
        <a:bodyPr/>
        <a:lstStyle/>
        <a:p>
          <a:endParaRPr lang="de-DE"/>
        </a:p>
      </dgm:t>
    </dgm:pt>
    <dgm:pt modelId="{9FBA3AAD-A716-C644-9E58-641687E37223}" type="pres">
      <dgm:prSet presAssocID="{1C25F629-DE15-4C4C-B92A-C6656EBF997F}" presName="root2" presStyleCnt="0"/>
      <dgm:spPr bwMode="auto"/>
    </dgm:pt>
    <dgm:pt modelId="{940A63A4-B303-AD42-9949-75D24DBE8620}" type="pres">
      <dgm:prSet presAssocID="{1C25F629-DE15-4C4C-B92A-C6656EBF997F}" presName="LevelTwoTextNode" presStyleLbl="node4" presStyleIdx="15" presStyleCnt="33" custScaleX="140899" custScaleY="81225" custLinFactNeighborX="-32803" custLinFactNeighborY="129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16659FA-8043-F743-8C48-89CCE15B8F7C}" type="pres">
      <dgm:prSet presAssocID="{1C25F629-DE15-4C4C-B92A-C6656EBF997F}" presName="level3hierChild" presStyleCnt="0"/>
      <dgm:spPr bwMode="auto"/>
    </dgm:pt>
    <dgm:pt modelId="{F6EF1649-87DF-9B47-96E6-CF0FF060560B}" type="pres">
      <dgm:prSet presAssocID="{533B74A5-793D-D44E-A7E6-5876444F5E7D}" presName="conn2-1" presStyleLbl="parChTrans1D4" presStyleIdx="16" presStyleCnt="33"/>
      <dgm:spPr bwMode="auto"/>
      <dgm:t>
        <a:bodyPr/>
        <a:lstStyle/>
        <a:p>
          <a:endParaRPr lang="de-DE"/>
        </a:p>
      </dgm:t>
    </dgm:pt>
    <dgm:pt modelId="{DB15655A-9E2D-AE45-9DC7-16E19606C737}" type="pres">
      <dgm:prSet presAssocID="{533B74A5-793D-D44E-A7E6-5876444F5E7D}" presName="connTx" presStyleLbl="parChTrans1D4" presStyleIdx="16" presStyleCnt="33"/>
      <dgm:spPr bwMode="auto"/>
      <dgm:t>
        <a:bodyPr/>
        <a:lstStyle/>
        <a:p>
          <a:endParaRPr lang="de-DE"/>
        </a:p>
      </dgm:t>
    </dgm:pt>
    <dgm:pt modelId="{915D0104-A8BB-5846-A9FB-AC2E785723C9}" type="pres">
      <dgm:prSet presAssocID="{5EE4247C-4500-C040-A0EE-55B8F918A99F}" presName="root2" presStyleCnt="0"/>
      <dgm:spPr bwMode="auto"/>
    </dgm:pt>
    <dgm:pt modelId="{86ACBEBC-94E7-804A-9CAD-9BAB0029F335}" type="pres">
      <dgm:prSet presAssocID="{5EE4247C-4500-C040-A0EE-55B8F918A99F}" presName="LevelTwoTextNode" presStyleLbl="node4" presStyleIdx="16" presStyleCnt="33" custScaleX="738682" custScaleY="57960" custLinFactX="71059" custLinFactNeighborX="100000" custLinFactNeighborY="828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C40C118-F871-A54E-8C31-994247755B2A}" type="pres">
      <dgm:prSet presAssocID="{5EE4247C-4500-C040-A0EE-55B8F918A99F}" presName="level3hierChild" presStyleCnt="0"/>
      <dgm:spPr bwMode="auto"/>
    </dgm:pt>
    <dgm:pt modelId="{7D8F3D1F-2194-46DE-AC0A-EBBC2EBF0562}" type="pres">
      <dgm:prSet presAssocID="{2001A789-7642-43B6-806D-D76425EE97E5}" presName="conn2-1" presStyleLbl="parChTrans1D4" presStyleIdx="17" presStyleCnt="33"/>
      <dgm:spPr bwMode="auto"/>
      <dgm:t>
        <a:bodyPr/>
        <a:lstStyle/>
        <a:p>
          <a:endParaRPr lang="de-DE"/>
        </a:p>
      </dgm:t>
    </dgm:pt>
    <dgm:pt modelId="{720D91EE-4E6A-4974-9193-4D8FA088389E}" type="pres">
      <dgm:prSet presAssocID="{2001A789-7642-43B6-806D-D76425EE97E5}" presName="connTx" presStyleLbl="parChTrans1D4" presStyleIdx="17" presStyleCnt="33"/>
      <dgm:spPr bwMode="auto"/>
      <dgm:t>
        <a:bodyPr/>
        <a:lstStyle/>
        <a:p>
          <a:endParaRPr lang="de-DE"/>
        </a:p>
      </dgm:t>
    </dgm:pt>
    <dgm:pt modelId="{040998CE-14B8-4F62-A54F-994EB8CC7016}" type="pres">
      <dgm:prSet presAssocID="{F3D7D990-5150-4EB7-B0E2-DC12964B188B}" presName="root2" presStyleCnt="0"/>
      <dgm:spPr bwMode="auto"/>
    </dgm:pt>
    <dgm:pt modelId="{A503C88D-E582-4899-AF5F-B07B057D6835}" type="pres">
      <dgm:prSet presAssocID="{F3D7D990-5150-4EB7-B0E2-DC12964B188B}" presName="LevelTwoTextNode" presStyleLbl="node4" presStyleIdx="17" presStyleCnt="33" custScaleX="738682" custScaleY="57960" custLinFactX="71059" custLinFactNeighborX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9812D3B-9C77-4867-98FF-A29919C7FA38}" type="pres">
      <dgm:prSet presAssocID="{F3D7D990-5150-4EB7-B0E2-DC12964B188B}" presName="level3hierChild" presStyleCnt="0"/>
      <dgm:spPr bwMode="auto"/>
    </dgm:pt>
    <dgm:pt modelId="{BC375E94-5958-434A-B931-25E31845119E}" type="pres">
      <dgm:prSet presAssocID="{8D3CD050-D9C6-254D-8FFA-451BE15EF18B}" presName="conn2-1" presStyleLbl="parChTrans1D3" presStyleIdx="3" presStyleCnt="5"/>
      <dgm:spPr bwMode="auto"/>
      <dgm:t>
        <a:bodyPr/>
        <a:lstStyle/>
        <a:p>
          <a:endParaRPr lang="de-DE"/>
        </a:p>
      </dgm:t>
    </dgm:pt>
    <dgm:pt modelId="{01A60202-0425-C140-ABD3-16512BFE1AC6}" type="pres">
      <dgm:prSet presAssocID="{8D3CD050-D9C6-254D-8FFA-451BE15EF18B}" presName="connTx" presStyleLbl="parChTrans1D3" presStyleIdx="3" presStyleCnt="5"/>
      <dgm:spPr bwMode="auto"/>
      <dgm:t>
        <a:bodyPr/>
        <a:lstStyle/>
        <a:p>
          <a:endParaRPr lang="de-DE"/>
        </a:p>
      </dgm:t>
    </dgm:pt>
    <dgm:pt modelId="{0386962D-BA18-8745-A862-C2F0D4C4F9C9}" type="pres">
      <dgm:prSet presAssocID="{748DD890-2508-8A44-8A34-D58624331D26}" presName="root2" presStyleCnt="0"/>
      <dgm:spPr bwMode="auto"/>
    </dgm:pt>
    <dgm:pt modelId="{F95BF31E-B176-CB4D-B495-31EEA2B99CA1}" type="pres">
      <dgm:prSet presAssocID="{748DD890-2508-8A44-8A34-D58624331D26}" presName="LevelTwoTextNode" presStyleLbl="node3" presStyleIdx="3" presStyleCnt="5" custScaleX="109440" custScaleY="141181" custLinFactNeighborX="-31804" custLinFactNeighborY="-2040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A8F5E4E-974D-3947-BDE6-01467EB5D4E3}" type="pres">
      <dgm:prSet presAssocID="{748DD890-2508-8A44-8A34-D58624331D26}" presName="level3hierChild" presStyleCnt="0"/>
      <dgm:spPr bwMode="auto"/>
    </dgm:pt>
    <dgm:pt modelId="{BCA87F62-68A8-FA49-B151-3300A499BA8C}" type="pres">
      <dgm:prSet presAssocID="{DAA4D355-67B5-344F-8AEE-FD6C1BFAF57B}" presName="conn2-1" presStyleLbl="parChTrans1D4" presStyleIdx="18" presStyleCnt="33"/>
      <dgm:spPr bwMode="auto"/>
      <dgm:t>
        <a:bodyPr/>
        <a:lstStyle/>
        <a:p>
          <a:endParaRPr lang="de-DE"/>
        </a:p>
      </dgm:t>
    </dgm:pt>
    <dgm:pt modelId="{F64DB490-78DA-CD40-B71D-6879FC85B6BF}" type="pres">
      <dgm:prSet presAssocID="{DAA4D355-67B5-344F-8AEE-FD6C1BFAF57B}" presName="connTx" presStyleLbl="parChTrans1D4" presStyleIdx="18" presStyleCnt="33"/>
      <dgm:spPr bwMode="auto"/>
      <dgm:t>
        <a:bodyPr/>
        <a:lstStyle/>
        <a:p>
          <a:endParaRPr lang="de-DE"/>
        </a:p>
      </dgm:t>
    </dgm:pt>
    <dgm:pt modelId="{E09EC804-8733-5543-A724-3830BDB67495}" type="pres">
      <dgm:prSet presAssocID="{763676E5-7C11-D943-9EBA-CA62C5BE7351}" presName="root2" presStyleCnt="0"/>
      <dgm:spPr bwMode="auto"/>
    </dgm:pt>
    <dgm:pt modelId="{D2A8386D-905D-6248-8B4B-45EB2ABF6E6C}" type="pres">
      <dgm:prSet presAssocID="{763676E5-7C11-D943-9EBA-CA62C5BE7351}" presName="LevelTwoTextNode" presStyleLbl="node4" presStyleIdx="18" presStyleCnt="33" custScaleX="140899" custScaleY="81225" custLinFactNeighborX="-5263" custLinFactNeighborY="1814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698B08F-3894-0244-B764-D5D84CF79E24}" type="pres">
      <dgm:prSet presAssocID="{763676E5-7C11-D943-9EBA-CA62C5BE7351}" presName="level3hierChild" presStyleCnt="0"/>
      <dgm:spPr bwMode="auto"/>
    </dgm:pt>
    <dgm:pt modelId="{62A25A80-F9BD-2842-B142-F66566A53C94}" type="pres">
      <dgm:prSet presAssocID="{1ADE2797-D461-EE4C-8328-BF7F5A467AE9}" presName="conn2-1" presStyleLbl="parChTrans1D4" presStyleIdx="19" presStyleCnt="33"/>
      <dgm:spPr bwMode="auto"/>
      <dgm:t>
        <a:bodyPr/>
        <a:lstStyle/>
        <a:p>
          <a:endParaRPr lang="de-DE"/>
        </a:p>
      </dgm:t>
    </dgm:pt>
    <dgm:pt modelId="{1E5EF9BA-1B23-9445-9DED-8EE2011F91CB}" type="pres">
      <dgm:prSet presAssocID="{1ADE2797-D461-EE4C-8328-BF7F5A467AE9}" presName="connTx" presStyleLbl="parChTrans1D4" presStyleIdx="19" presStyleCnt="33"/>
      <dgm:spPr bwMode="auto"/>
      <dgm:t>
        <a:bodyPr/>
        <a:lstStyle/>
        <a:p>
          <a:endParaRPr lang="de-DE"/>
        </a:p>
      </dgm:t>
    </dgm:pt>
    <dgm:pt modelId="{AD961DCB-DCEC-2F41-AE94-E9F79BF74005}" type="pres">
      <dgm:prSet presAssocID="{DFC81DB2-4318-474A-B182-D462BB6EF30A}" presName="root2" presStyleCnt="0"/>
      <dgm:spPr bwMode="auto"/>
    </dgm:pt>
    <dgm:pt modelId="{326ECD05-D0D6-FD4C-B21A-3094F897618A}" type="pres">
      <dgm:prSet presAssocID="{DFC81DB2-4318-474A-B182-D462BB6EF30A}" presName="LevelTwoTextNode" presStyleLbl="node4" presStyleIdx="19" presStyleCnt="33" custScaleX="738682" custScaleY="57960" custLinFactX="100000" custLinFactNeighborX="104351" custLinFactNeighborY="22941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A52E781-01C7-854E-A8D3-61CCB3EF9B18}" type="pres">
      <dgm:prSet presAssocID="{DFC81DB2-4318-474A-B182-D462BB6EF30A}" presName="level3hierChild" presStyleCnt="0"/>
      <dgm:spPr bwMode="auto"/>
    </dgm:pt>
    <dgm:pt modelId="{D0A980D5-8AA0-E347-A369-A32766BCD8C0}" type="pres">
      <dgm:prSet presAssocID="{EF6E58B5-01C3-5F48-A11B-FA578F33B336}" presName="conn2-1" presStyleLbl="parChTrans1D4" presStyleIdx="20" presStyleCnt="33"/>
      <dgm:spPr bwMode="auto"/>
      <dgm:t>
        <a:bodyPr/>
        <a:lstStyle/>
        <a:p>
          <a:endParaRPr lang="de-DE"/>
        </a:p>
      </dgm:t>
    </dgm:pt>
    <dgm:pt modelId="{342272DB-EBC3-B64C-B1AA-7A2151303307}" type="pres">
      <dgm:prSet presAssocID="{EF6E58B5-01C3-5F48-A11B-FA578F33B336}" presName="connTx" presStyleLbl="parChTrans1D4" presStyleIdx="20" presStyleCnt="33"/>
      <dgm:spPr bwMode="auto"/>
      <dgm:t>
        <a:bodyPr/>
        <a:lstStyle/>
        <a:p>
          <a:endParaRPr lang="de-DE"/>
        </a:p>
      </dgm:t>
    </dgm:pt>
    <dgm:pt modelId="{43274BF1-AB6E-3449-B79F-7E28330A530C}" type="pres">
      <dgm:prSet presAssocID="{02D5AFD0-180F-5947-B174-9290197FC325}" presName="root2" presStyleCnt="0"/>
      <dgm:spPr bwMode="auto"/>
    </dgm:pt>
    <dgm:pt modelId="{FE135F68-A9C6-154D-94DA-2A7B97947FA8}" type="pres">
      <dgm:prSet presAssocID="{02D5AFD0-180F-5947-B174-9290197FC325}" presName="LevelTwoTextNode" presStyleLbl="node4" presStyleIdx="20" presStyleCnt="33" custScaleX="738682" custScaleY="57960" custLinFactX="100000" custLinFactNeighborX="104351" custLinFactNeighborY="1351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7DFA7F1-A4AE-6A4B-B7FB-49287A24A669}" type="pres">
      <dgm:prSet presAssocID="{02D5AFD0-180F-5947-B174-9290197FC325}" presName="level3hierChild" presStyleCnt="0"/>
      <dgm:spPr bwMode="auto"/>
    </dgm:pt>
    <dgm:pt modelId="{D9A80F79-2166-404F-86FB-6949BAFB2E9F}" type="pres">
      <dgm:prSet presAssocID="{F2553EC2-FB34-B34C-BFAC-ED59976FEEA4}" presName="conn2-1" presStyleLbl="parChTrans1D4" presStyleIdx="21" presStyleCnt="33"/>
      <dgm:spPr bwMode="auto"/>
      <dgm:t>
        <a:bodyPr/>
        <a:lstStyle/>
        <a:p>
          <a:endParaRPr lang="de-DE"/>
        </a:p>
      </dgm:t>
    </dgm:pt>
    <dgm:pt modelId="{06F7D281-F2A1-6E47-86F0-50C2DA4DB071}" type="pres">
      <dgm:prSet presAssocID="{F2553EC2-FB34-B34C-BFAC-ED59976FEEA4}" presName="connTx" presStyleLbl="parChTrans1D4" presStyleIdx="21" presStyleCnt="33"/>
      <dgm:spPr bwMode="auto"/>
      <dgm:t>
        <a:bodyPr/>
        <a:lstStyle/>
        <a:p>
          <a:endParaRPr lang="de-DE"/>
        </a:p>
      </dgm:t>
    </dgm:pt>
    <dgm:pt modelId="{29979C9B-DFDB-3645-A919-D1DBC0F4247F}" type="pres">
      <dgm:prSet presAssocID="{7429A718-BDB9-3645-B389-C5890F967821}" presName="root2" presStyleCnt="0"/>
      <dgm:spPr bwMode="auto"/>
    </dgm:pt>
    <dgm:pt modelId="{FACFC30D-5FEE-114C-BEDC-BD49867C2D2D}" type="pres">
      <dgm:prSet presAssocID="{7429A718-BDB9-3645-B389-C5890F967821}" presName="LevelTwoTextNode" presStyleLbl="node4" presStyleIdx="21" presStyleCnt="33" custScaleX="738682" custScaleY="70550" custLinFactX="100000" custLinFactNeighborX="103541" custLinFactNeighborY="710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FAA7D57-7890-2E41-A322-72485FD6A989}" type="pres">
      <dgm:prSet presAssocID="{7429A718-BDB9-3645-B389-C5890F967821}" presName="level3hierChild" presStyleCnt="0"/>
      <dgm:spPr bwMode="auto"/>
    </dgm:pt>
    <dgm:pt modelId="{95F4BEF3-E22A-FB4E-8F3B-DC4706F0EBF1}" type="pres">
      <dgm:prSet presAssocID="{A491E942-F207-F64A-9920-C77AE4B36D2C}" presName="conn2-1" presStyleLbl="parChTrans1D4" presStyleIdx="22" presStyleCnt="33"/>
      <dgm:spPr bwMode="auto"/>
      <dgm:t>
        <a:bodyPr/>
        <a:lstStyle/>
        <a:p>
          <a:endParaRPr lang="de-DE"/>
        </a:p>
      </dgm:t>
    </dgm:pt>
    <dgm:pt modelId="{70150085-4B83-3740-B732-B1556DE04620}" type="pres">
      <dgm:prSet presAssocID="{A491E942-F207-F64A-9920-C77AE4B36D2C}" presName="connTx" presStyleLbl="parChTrans1D4" presStyleIdx="22" presStyleCnt="33"/>
      <dgm:spPr bwMode="auto"/>
      <dgm:t>
        <a:bodyPr/>
        <a:lstStyle/>
        <a:p>
          <a:endParaRPr lang="de-DE"/>
        </a:p>
      </dgm:t>
    </dgm:pt>
    <dgm:pt modelId="{B7286997-6C23-294D-A1A3-A23D5E88766F}" type="pres">
      <dgm:prSet presAssocID="{01346BC2-C611-A740-8C49-377373AD7CC3}" presName="root2" presStyleCnt="0"/>
      <dgm:spPr bwMode="auto"/>
    </dgm:pt>
    <dgm:pt modelId="{7232C7E1-1773-BD4A-B5B0-55AE09EA7A57}" type="pres">
      <dgm:prSet presAssocID="{01346BC2-C611-A740-8C49-377373AD7CC3}" presName="LevelTwoTextNode" presStyleLbl="node4" presStyleIdx="22" presStyleCnt="33" custScaleX="738682" custScaleY="70550" custLinFactX="100000" custLinFactNeighborX="104351" custLinFactNeighborY="-538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B06E70D-5833-134F-89A1-4C92ECA25BB2}" type="pres">
      <dgm:prSet presAssocID="{01346BC2-C611-A740-8C49-377373AD7CC3}" presName="level3hierChild" presStyleCnt="0"/>
      <dgm:spPr bwMode="auto"/>
    </dgm:pt>
    <dgm:pt modelId="{33785771-2838-9B4B-9FB3-B5812FB6C4D5}" type="pres">
      <dgm:prSet presAssocID="{C5495819-46AA-5D4A-A00D-EF4A2CCE92B6}" presName="conn2-1" presStyleLbl="parChTrans1D4" presStyleIdx="23" presStyleCnt="33"/>
      <dgm:spPr bwMode="auto"/>
      <dgm:t>
        <a:bodyPr/>
        <a:lstStyle/>
        <a:p>
          <a:endParaRPr lang="de-DE"/>
        </a:p>
      </dgm:t>
    </dgm:pt>
    <dgm:pt modelId="{79E325FC-AB3A-7B49-BDA1-59EA4063C806}" type="pres">
      <dgm:prSet presAssocID="{C5495819-46AA-5D4A-A00D-EF4A2CCE92B6}" presName="connTx" presStyleLbl="parChTrans1D4" presStyleIdx="23" presStyleCnt="33"/>
      <dgm:spPr bwMode="auto"/>
      <dgm:t>
        <a:bodyPr/>
        <a:lstStyle/>
        <a:p>
          <a:endParaRPr lang="de-DE"/>
        </a:p>
      </dgm:t>
    </dgm:pt>
    <dgm:pt modelId="{6B8C3217-2E31-6847-9546-755326C5464F}" type="pres">
      <dgm:prSet presAssocID="{75B02CE5-67F0-B947-9BB4-0E7702EB88CB}" presName="root2" presStyleCnt="0"/>
      <dgm:spPr bwMode="auto"/>
    </dgm:pt>
    <dgm:pt modelId="{A878C22A-B16B-9B44-9055-82241E16A0A7}" type="pres">
      <dgm:prSet presAssocID="{75B02CE5-67F0-B947-9BB4-0E7702EB88CB}" presName="LevelTwoTextNode" presStyleLbl="node4" presStyleIdx="23" presStyleCnt="33" custScaleX="140899" custScaleY="81225" custLinFactNeighborX="-1138" custLinFactNeighborY="484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90210EF-EC14-A24F-94E9-8C89DB09499E}" type="pres">
      <dgm:prSet presAssocID="{75B02CE5-67F0-B947-9BB4-0E7702EB88CB}" presName="level3hierChild" presStyleCnt="0"/>
      <dgm:spPr bwMode="auto"/>
    </dgm:pt>
    <dgm:pt modelId="{DE51ADFA-71AF-A54F-A513-85CE8611BBAF}" type="pres">
      <dgm:prSet presAssocID="{460F0A94-7FBB-AF4C-93D1-CEA1851CB4BC}" presName="conn2-1" presStyleLbl="parChTrans1D4" presStyleIdx="24" presStyleCnt="33"/>
      <dgm:spPr bwMode="auto"/>
      <dgm:t>
        <a:bodyPr/>
        <a:lstStyle/>
        <a:p>
          <a:endParaRPr lang="de-DE"/>
        </a:p>
      </dgm:t>
    </dgm:pt>
    <dgm:pt modelId="{84F5BF91-F016-3A4B-B830-E308C63A3264}" type="pres">
      <dgm:prSet presAssocID="{460F0A94-7FBB-AF4C-93D1-CEA1851CB4BC}" presName="connTx" presStyleLbl="parChTrans1D4" presStyleIdx="24" presStyleCnt="33"/>
      <dgm:spPr bwMode="auto"/>
      <dgm:t>
        <a:bodyPr/>
        <a:lstStyle/>
        <a:p>
          <a:endParaRPr lang="de-DE"/>
        </a:p>
      </dgm:t>
    </dgm:pt>
    <dgm:pt modelId="{FDC97D74-0EA9-B643-98DE-8E9173E38E98}" type="pres">
      <dgm:prSet presAssocID="{992AECBF-B525-3F4B-9A5C-22244FA5554B}" presName="root2" presStyleCnt="0"/>
      <dgm:spPr bwMode="auto"/>
    </dgm:pt>
    <dgm:pt modelId="{52389DFB-728C-1D4A-BC60-33D17D450781}" type="pres">
      <dgm:prSet presAssocID="{992AECBF-B525-3F4B-9A5C-22244FA5554B}" presName="LevelTwoTextNode" presStyleLbl="node4" presStyleIdx="24" presStyleCnt="33" custScaleX="738682" custScaleY="70550" custLinFactNeighborX="36211" custLinFactNeighborY="2120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2D5689A-028B-554B-B77B-EC3DECC266C8}" type="pres">
      <dgm:prSet presAssocID="{992AECBF-B525-3F4B-9A5C-22244FA5554B}" presName="level3hierChild" presStyleCnt="0"/>
      <dgm:spPr bwMode="auto"/>
    </dgm:pt>
    <dgm:pt modelId="{8439C732-1BF7-B543-AB20-D460AB9743B5}" type="pres">
      <dgm:prSet presAssocID="{20C1988A-4CB7-FE4D-BF6A-E369ED93C6D1}" presName="conn2-1" presStyleLbl="parChTrans1D4" presStyleIdx="25" presStyleCnt="33"/>
      <dgm:spPr bwMode="auto"/>
      <dgm:t>
        <a:bodyPr/>
        <a:lstStyle/>
        <a:p>
          <a:endParaRPr lang="de-DE"/>
        </a:p>
      </dgm:t>
    </dgm:pt>
    <dgm:pt modelId="{C821A348-3104-2845-B820-F806670546E0}" type="pres">
      <dgm:prSet presAssocID="{20C1988A-4CB7-FE4D-BF6A-E369ED93C6D1}" presName="connTx" presStyleLbl="parChTrans1D4" presStyleIdx="25" presStyleCnt="33"/>
      <dgm:spPr bwMode="auto"/>
      <dgm:t>
        <a:bodyPr/>
        <a:lstStyle/>
        <a:p>
          <a:endParaRPr lang="de-DE"/>
        </a:p>
      </dgm:t>
    </dgm:pt>
    <dgm:pt modelId="{6ED1A2E3-5F71-D243-B41F-A6985821CCAF}" type="pres">
      <dgm:prSet presAssocID="{0F3361C9-D4A3-4C4A-8EB1-516752BDC189}" presName="root2" presStyleCnt="0"/>
      <dgm:spPr bwMode="auto"/>
    </dgm:pt>
    <dgm:pt modelId="{F8EB783C-AEA7-C14F-9F4E-C6C4174B01F5}" type="pres">
      <dgm:prSet presAssocID="{0F3361C9-D4A3-4C4A-8EB1-516752BDC189}" presName="LevelTwoTextNode" presStyleLbl="node4" presStyleIdx="25" presStyleCnt="33" custScaleX="738682" custScaleY="70550" custLinFactNeighborX="36211" custLinFactNeighborY="785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906AEC7-881D-344B-B1C5-DBF0CBB2AF01}" type="pres">
      <dgm:prSet presAssocID="{0F3361C9-D4A3-4C4A-8EB1-516752BDC189}" presName="level3hierChild" presStyleCnt="0"/>
      <dgm:spPr bwMode="auto"/>
    </dgm:pt>
    <dgm:pt modelId="{DDBCB73C-F6C4-BF46-9480-F0DEBEF350E7}" type="pres">
      <dgm:prSet presAssocID="{9077CB63-906B-4940-82AD-294D318BC87C}" presName="conn2-1" presStyleLbl="parChTrans1D4" presStyleIdx="26" presStyleCnt="33"/>
      <dgm:spPr bwMode="auto"/>
      <dgm:t>
        <a:bodyPr/>
        <a:lstStyle/>
        <a:p>
          <a:endParaRPr lang="de-DE"/>
        </a:p>
      </dgm:t>
    </dgm:pt>
    <dgm:pt modelId="{BE7CC653-4DAE-A74D-98F4-7F3518DC0624}" type="pres">
      <dgm:prSet presAssocID="{9077CB63-906B-4940-82AD-294D318BC87C}" presName="connTx" presStyleLbl="parChTrans1D4" presStyleIdx="26" presStyleCnt="33"/>
      <dgm:spPr bwMode="auto"/>
      <dgm:t>
        <a:bodyPr/>
        <a:lstStyle/>
        <a:p>
          <a:endParaRPr lang="de-DE"/>
        </a:p>
      </dgm:t>
    </dgm:pt>
    <dgm:pt modelId="{BE01F9CD-D6E7-4D40-B378-01C88D2D4B67}" type="pres">
      <dgm:prSet presAssocID="{16026B30-DAB0-244C-8506-0867DF16C511}" presName="root2" presStyleCnt="0"/>
      <dgm:spPr bwMode="auto"/>
    </dgm:pt>
    <dgm:pt modelId="{CBB1A857-B485-CC4D-BF9D-D4FEDDD64AA4}" type="pres">
      <dgm:prSet presAssocID="{16026B30-DAB0-244C-8506-0867DF16C511}" presName="LevelTwoTextNode" presStyleLbl="node4" presStyleIdx="26" presStyleCnt="33" custScaleX="738682" custScaleY="70550" custLinFactNeighborX="36211" custLinFactNeighborY="-1114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CCCEA41-2927-9E46-8B62-F1FBBE64CF0F}" type="pres">
      <dgm:prSet presAssocID="{16026B30-DAB0-244C-8506-0867DF16C511}" presName="level3hierChild" presStyleCnt="0"/>
      <dgm:spPr bwMode="auto"/>
    </dgm:pt>
    <dgm:pt modelId="{E1C81D00-A13E-7A49-95D9-97F7E8788D86}" type="pres">
      <dgm:prSet presAssocID="{36D332C5-9DC3-CC43-A7D7-B575BA8A93A5}" presName="conn2-1" presStyleLbl="parChTrans1D3" presStyleIdx="4" presStyleCnt="5"/>
      <dgm:spPr bwMode="auto"/>
      <dgm:t>
        <a:bodyPr/>
        <a:lstStyle/>
        <a:p>
          <a:endParaRPr lang="de-DE"/>
        </a:p>
      </dgm:t>
    </dgm:pt>
    <dgm:pt modelId="{0B615C44-0ED0-6244-8CD2-20F4A2DA42BE}" type="pres">
      <dgm:prSet presAssocID="{36D332C5-9DC3-CC43-A7D7-B575BA8A93A5}" presName="connTx" presStyleLbl="parChTrans1D3" presStyleIdx="4" presStyleCnt="5"/>
      <dgm:spPr bwMode="auto"/>
      <dgm:t>
        <a:bodyPr/>
        <a:lstStyle/>
        <a:p>
          <a:endParaRPr lang="de-DE"/>
        </a:p>
      </dgm:t>
    </dgm:pt>
    <dgm:pt modelId="{43F56AC2-A62D-014A-861A-6227FE2AF718}" type="pres">
      <dgm:prSet presAssocID="{3589BB53-7E25-BC45-BFC9-DEAD8EA67341}" presName="root2" presStyleCnt="0"/>
      <dgm:spPr bwMode="auto"/>
    </dgm:pt>
    <dgm:pt modelId="{7641FFE4-C4D1-5343-955E-376D7B453486}" type="pres">
      <dgm:prSet presAssocID="{3589BB53-7E25-BC45-BFC9-DEAD8EA67341}" presName="LevelTwoTextNode" presStyleLbl="node3" presStyleIdx="4" presStyleCnt="5" custScaleX="109440" custScaleY="145221" custLinFactNeighborX="-27363" custLinFactNeighborY="-972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A5DA7C8-22D0-7847-B1DB-F451156B85A3}" type="pres">
      <dgm:prSet presAssocID="{3589BB53-7E25-BC45-BFC9-DEAD8EA67341}" presName="level3hierChild" presStyleCnt="0"/>
      <dgm:spPr bwMode="auto"/>
    </dgm:pt>
    <dgm:pt modelId="{7DFD50D0-C9B6-E74F-83F4-96040D8C4EF0}" type="pres">
      <dgm:prSet presAssocID="{EAA841B5-59EF-E846-9376-EE2CA3D82577}" presName="conn2-1" presStyleLbl="parChTrans1D4" presStyleIdx="27" presStyleCnt="33"/>
      <dgm:spPr bwMode="auto"/>
      <dgm:t>
        <a:bodyPr/>
        <a:lstStyle/>
        <a:p>
          <a:endParaRPr lang="de-DE"/>
        </a:p>
      </dgm:t>
    </dgm:pt>
    <dgm:pt modelId="{45BC4273-21AC-2E49-B171-F50BF06031E0}" type="pres">
      <dgm:prSet presAssocID="{EAA841B5-59EF-E846-9376-EE2CA3D82577}" presName="connTx" presStyleLbl="parChTrans1D4" presStyleIdx="27" presStyleCnt="33"/>
      <dgm:spPr bwMode="auto"/>
      <dgm:t>
        <a:bodyPr/>
        <a:lstStyle/>
        <a:p>
          <a:endParaRPr lang="de-DE"/>
        </a:p>
      </dgm:t>
    </dgm:pt>
    <dgm:pt modelId="{764FCB3D-6C14-0643-A8DD-F4B5378242D5}" type="pres">
      <dgm:prSet presAssocID="{35A68A84-77FC-C041-BC67-B5E790026C79}" presName="root2" presStyleCnt="0"/>
      <dgm:spPr bwMode="auto"/>
    </dgm:pt>
    <dgm:pt modelId="{F3D24D31-D725-DD47-8BA5-DBC33BA0BB18}" type="pres">
      <dgm:prSet presAssocID="{35A68A84-77FC-C041-BC67-B5E790026C79}" presName="LevelTwoTextNode" presStyleLbl="node4" presStyleIdx="27" presStyleCnt="33" custScaleX="140899" custScaleY="81225" custLinFactNeighborX="-1138" custLinFactNeighborY="484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90F0A40-6E8D-D642-9D59-D57F2955D87D}" type="pres">
      <dgm:prSet presAssocID="{35A68A84-77FC-C041-BC67-B5E790026C79}" presName="level3hierChild" presStyleCnt="0"/>
      <dgm:spPr bwMode="auto"/>
    </dgm:pt>
    <dgm:pt modelId="{4902E8BB-721A-C04C-A537-B038DD662762}" type="pres">
      <dgm:prSet presAssocID="{9DA0F8EA-7F4A-2B47-B1BE-3E49EC75E296}" presName="conn2-1" presStyleLbl="parChTrans1D4" presStyleIdx="28" presStyleCnt="33"/>
      <dgm:spPr bwMode="auto"/>
      <dgm:t>
        <a:bodyPr/>
        <a:lstStyle/>
        <a:p>
          <a:endParaRPr lang="de-DE"/>
        </a:p>
      </dgm:t>
    </dgm:pt>
    <dgm:pt modelId="{B47FE145-73E8-934D-A7E2-C481F566971F}" type="pres">
      <dgm:prSet presAssocID="{9DA0F8EA-7F4A-2B47-B1BE-3E49EC75E296}" presName="connTx" presStyleLbl="parChTrans1D4" presStyleIdx="28" presStyleCnt="33"/>
      <dgm:spPr bwMode="auto"/>
      <dgm:t>
        <a:bodyPr/>
        <a:lstStyle/>
        <a:p>
          <a:endParaRPr lang="de-DE"/>
        </a:p>
      </dgm:t>
    </dgm:pt>
    <dgm:pt modelId="{BA157235-6EAC-BC48-AED0-AAED1335E8DE}" type="pres">
      <dgm:prSet presAssocID="{404E5EEE-5FA1-8745-9BE7-BF2CC5DA53EE}" presName="root2" presStyleCnt="0"/>
      <dgm:spPr bwMode="auto"/>
    </dgm:pt>
    <dgm:pt modelId="{58B266AB-CF5D-1E45-AAE5-C9C243E13901}" type="pres">
      <dgm:prSet presAssocID="{404E5EEE-5FA1-8745-9BE7-BF2CC5DA53EE}" presName="LevelTwoTextNode" presStyleLbl="node4" presStyleIdx="28" presStyleCnt="33" custScaleX="738682" custScaleY="70550" custLinFactNeighborX="36211" custLinFactNeighborY="2958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8DBDEC4-BD33-EA4B-B1CB-F788D0C0417F}" type="pres">
      <dgm:prSet presAssocID="{404E5EEE-5FA1-8745-9BE7-BF2CC5DA53EE}" presName="level3hierChild" presStyleCnt="0"/>
      <dgm:spPr bwMode="auto"/>
    </dgm:pt>
    <dgm:pt modelId="{76341D01-D89F-9F42-8655-93C68E9A3226}" type="pres">
      <dgm:prSet presAssocID="{4EE8723E-0F62-D146-AED9-6E1151311D99}" presName="conn2-1" presStyleLbl="parChTrans1D4" presStyleIdx="29" presStyleCnt="33"/>
      <dgm:spPr bwMode="auto"/>
      <dgm:t>
        <a:bodyPr/>
        <a:lstStyle/>
        <a:p>
          <a:endParaRPr lang="de-DE"/>
        </a:p>
      </dgm:t>
    </dgm:pt>
    <dgm:pt modelId="{11D43BB3-70B7-A84B-AE4F-737751B73C7B}" type="pres">
      <dgm:prSet presAssocID="{4EE8723E-0F62-D146-AED9-6E1151311D99}" presName="connTx" presStyleLbl="parChTrans1D4" presStyleIdx="29" presStyleCnt="33"/>
      <dgm:spPr bwMode="auto"/>
      <dgm:t>
        <a:bodyPr/>
        <a:lstStyle/>
        <a:p>
          <a:endParaRPr lang="de-DE"/>
        </a:p>
      </dgm:t>
    </dgm:pt>
    <dgm:pt modelId="{7473D8C6-6E85-D84A-97AA-D2AEF011BF74}" type="pres">
      <dgm:prSet presAssocID="{0978454D-5769-8944-B353-B8ADB78AEE3E}" presName="root2" presStyleCnt="0"/>
      <dgm:spPr bwMode="auto"/>
    </dgm:pt>
    <dgm:pt modelId="{BF58951F-51B6-9A4F-96DC-A69D92CC440B}" type="pres">
      <dgm:prSet presAssocID="{0978454D-5769-8944-B353-B8ADB78AEE3E}" presName="LevelTwoTextNode" presStyleLbl="node4" presStyleIdx="29" presStyleCnt="33" custScaleX="738682" custScaleY="70550" custLinFactNeighborX="36211" custLinFactNeighborY="1642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808583B-7590-3143-BD23-EE9AC71AA823}" type="pres">
      <dgm:prSet presAssocID="{0978454D-5769-8944-B353-B8ADB78AEE3E}" presName="level3hierChild" presStyleCnt="0"/>
      <dgm:spPr bwMode="auto"/>
    </dgm:pt>
    <dgm:pt modelId="{22743274-043A-854A-B228-596035E25036}" type="pres">
      <dgm:prSet presAssocID="{30AC2E10-C587-0742-A03A-ED2F03F706F4}" presName="conn2-1" presStyleLbl="parChTrans1D4" presStyleIdx="30" presStyleCnt="33"/>
      <dgm:spPr bwMode="auto"/>
      <dgm:t>
        <a:bodyPr/>
        <a:lstStyle/>
        <a:p>
          <a:endParaRPr lang="de-DE"/>
        </a:p>
      </dgm:t>
    </dgm:pt>
    <dgm:pt modelId="{215E2793-D261-8847-B5FD-F58103D6AB40}" type="pres">
      <dgm:prSet presAssocID="{30AC2E10-C587-0742-A03A-ED2F03F706F4}" presName="connTx" presStyleLbl="parChTrans1D4" presStyleIdx="30" presStyleCnt="33"/>
      <dgm:spPr bwMode="auto"/>
      <dgm:t>
        <a:bodyPr/>
        <a:lstStyle/>
        <a:p>
          <a:endParaRPr lang="de-DE"/>
        </a:p>
      </dgm:t>
    </dgm:pt>
    <dgm:pt modelId="{7E874868-FCEB-2F4A-8438-2ABAE7C2FD65}" type="pres">
      <dgm:prSet presAssocID="{C58A507D-2488-D543-ADD8-9128836CAF6F}" presName="root2" presStyleCnt="0"/>
      <dgm:spPr bwMode="auto"/>
    </dgm:pt>
    <dgm:pt modelId="{93F9AF53-35E0-A04B-9E89-19C2D65699CB}" type="pres">
      <dgm:prSet presAssocID="{C58A507D-2488-D543-ADD8-9128836CAF6F}" presName="LevelTwoTextNode" presStyleLbl="node4" presStyleIdx="30" presStyleCnt="33" custScaleX="140899" custScaleY="81225" custLinFactNeighborX="342" custLinFactNeighborY="42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02D86FF-2CF1-2E4F-AC4D-885AE7F81267}" type="pres">
      <dgm:prSet presAssocID="{C58A507D-2488-D543-ADD8-9128836CAF6F}" presName="level3hierChild" presStyleCnt="0"/>
      <dgm:spPr bwMode="auto"/>
    </dgm:pt>
    <dgm:pt modelId="{18BD1F33-75E6-124E-AD25-8B3035182514}" type="pres">
      <dgm:prSet presAssocID="{6E0C7A99-9929-6A4A-8FD7-3D283FCE9771}" presName="conn2-1" presStyleLbl="parChTrans1D4" presStyleIdx="31" presStyleCnt="33"/>
      <dgm:spPr bwMode="auto"/>
      <dgm:t>
        <a:bodyPr/>
        <a:lstStyle/>
        <a:p>
          <a:endParaRPr lang="de-DE"/>
        </a:p>
      </dgm:t>
    </dgm:pt>
    <dgm:pt modelId="{FFFBE87C-2330-9E44-9C46-540E8D69E9DF}" type="pres">
      <dgm:prSet presAssocID="{6E0C7A99-9929-6A4A-8FD7-3D283FCE9771}" presName="connTx" presStyleLbl="parChTrans1D4" presStyleIdx="31" presStyleCnt="33"/>
      <dgm:spPr bwMode="auto"/>
      <dgm:t>
        <a:bodyPr/>
        <a:lstStyle/>
        <a:p>
          <a:endParaRPr lang="de-DE"/>
        </a:p>
      </dgm:t>
    </dgm:pt>
    <dgm:pt modelId="{1DB43F21-2867-CB49-ABCF-460C96D8102A}" type="pres">
      <dgm:prSet presAssocID="{657A09EF-90FE-BF46-851C-810C2FD27F27}" presName="root2" presStyleCnt="0"/>
      <dgm:spPr bwMode="auto"/>
    </dgm:pt>
    <dgm:pt modelId="{F21C4C16-01F1-7E49-B0FB-FBDBBA78ED9A}" type="pres">
      <dgm:prSet presAssocID="{657A09EF-90FE-BF46-851C-810C2FD27F27}" presName="LevelTwoTextNode" presStyleLbl="node4" presStyleIdx="31" presStyleCnt="33" custScaleX="738682" custScaleY="70550" custLinFactNeighborX="36211" custLinFactNeighborY="8519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7C6348A-86B5-BD48-A2DA-D1D7821CA1C4}" type="pres">
      <dgm:prSet presAssocID="{657A09EF-90FE-BF46-851C-810C2FD27F27}" presName="level3hierChild" presStyleCnt="0"/>
      <dgm:spPr bwMode="auto"/>
    </dgm:pt>
    <dgm:pt modelId="{66B4A2CF-9791-F444-8B76-9EB30D367C4B}" type="pres">
      <dgm:prSet presAssocID="{5A0C785D-2B41-764F-8E0F-D4AA489DA49C}" presName="conn2-1" presStyleLbl="parChTrans1D4" presStyleIdx="32" presStyleCnt="33"/>
      <dgm:spPr bwMode="auto"/>
      <dgm:t>
        <a:bodyPr/>
        <a:lstStyle/>
        <a:p>
          <a:endParaRPr lang="de-DE"/>
        </a:p>
      </dgm:t>
    </dgm:pt>
    <dgm:pt modelId="{6636F9C3-4526-1443-86C1-0775A346FB42}" type="pres">
      <dgm:prSet presAssocID="{5A0C785D-2B41-764F-8E0F-D4AA489DA49C}" presName="connTx" presStyleLbl="parChTrans1D4" presStyleIdx="32" presStyleCnt="33"/>
      <dgm:spPr bwMode="auto"/>
      <dgm:t>
        <a:bodyPr/>
        <a:lstStyle/>
        <a:p>
          <a:endParaRPr lang="de-DE"/>
        </a:p>
      </dgm:t>
    </dgm:pt>
    <dgm:pt modelId="{79989866-C570-FB45-82B4-9B20C3F07808}" type="pres">
      <dgm:prSet presAssocID="{E108BDC5-1BD8-754D-A37C-305501F29B86}" presName="root2" presStyleCnt="0"/>
      <dgm:spPr bwMode="auto"/>
    </dgm:pt>
    <dgm:pt modelId="{E20B815D-1DC5-C24D-AEE6-7035F7C8A961}" type="pres">
      <dgm:prSet presAssocID="{E108BDC5-1BD8-754D-A37C-305501F29B86}" presName="LevelTwoTextNode" presStyleLbl="node4" presStyleIdx="32" presStyleCnt="33" custScaleX="738682" custScaleY="70550" custLinFactNeighborX="36211" custLinFactNeighborY="8373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CA3E499-9F28-7542-8984-8877564DBBB4}" type="pres">
      <dgm:prSet presAssocID="{E108BDC5-1BD8-754D-A37C-305501F29B86}" presName="level3hierChild" presStyleCnt="0"/>
      <dgm:spPr bwMode="auto"/>
    </dgm:pt>
  </dgm:ptLst>
  <dgm:cxnLst>
    <dgm:cxn modelId="{8676BBBE-320C-9A47-ACE8-48A933794C04}" type="presOf" srcId="{804BE783-2258-FA47-B904-2F8FCA65270B}" destId="{04F46DC6-B250-6040-8DB8-747ECE8D77E2}" srcOrd="1" destOrd="0" presId="urn:microsoft.com/office/officeart/2005/8/layout/hierarchy2"/>
    <dgm:cxn modelId="{B106CC8F-F4D6-674E-811B-5CF1D34317AA}" type="presOf" srcId="{6AEC1645-288E-BE40-8C35-EA1BBAADFF90}" destId="{47A42264-EDC5-E643-AB5A-980AD999037B}" srcOrd="0" destOrd="0" presId="urn:microsoft.com/office/officeart/2005/8/layout/hierarchy2"/>
    <dgm:cxn modelId="{F386C00B-1174-604F-8309-2946DEB7DEBE}" type="presOf" srcId="{DAA4D355-67B5-344F-8AEE-FD6C1BFAF57B}" destId="{F64DB490-78DA-CD40-B71D-6879FC85B6BF}" srcOrd="1" destOrd="0" presId="urn:microsoft.com/office/officeart/2005/8/layout/hierarchy2"/>
    <dgm:cxn modelId="{E01805EB-328D-4EEE-BD47-C61CEDC4E300}" type="presOf" srcId="{2001A789-7642-43B6-806D-D76425EE97E5}" destId="{720D91EE-4E6A-4974-9193-4D8FA088389E}" srcOrd="1" destOrd="0" presId="urn:microsoft.com/office/officeart/2005/8/layout/hierarchy2"/>
    <dgm:cxn modelId="{DF7DCB0C-0916-C44F-97C6-D2587601F52F}" srcId="{22FABA7D-62E2-C04D-89D5-8867EC27C9C7}" destId="{86F5D02D-5543-CC4B-A1EB-26C3FEF8CACA}" srcOrd="0" destOrd="0" parTransId="{32E7266D-A9A9-5A43-9235-CAA0FABA9668}" sibTransId="{B8BE480D-78B6-1744-9674-164ED6E73BD5}"/>
    <dgm:cxn modelId="{31D71BA1-C749-F748-8348-2B0D9D0066EA}" type="presOf" srcId="{0E40FFC7-F54D-6943-841D-C7776D5A11F6}" destId="{F4C17236-E43E-2348-ABDB-10636324739D}" srcOrd="0" destOrd="0" presId="urn:microsoft.com/office/officeart/2005/8/layout/hierarchy2"/>
    <dgm:cxn modelId="{E901D36B-D1E4-434D-978B-CC7A0CA09E3F}" type="presOf" srcId="{ACEED2CA-F104-364D-8424-56C1D1C3160C}" destId="{DED3DC5B-7B65-FC44-95A1-3CC797B7E208}" srcOrd="1" destOrd="0" presId="urn:microsoft.com/office/officeart/2005/8/layout/hierarchy2"/>
    <dgm:cxn modelId="{E53231D3-4049-B845-AC0A-6BBC8A943D4B}" type="presOf" srcId="{30AC2E10-C587-0742-A03A-ED2F03F706F4}" destId="{215E2793-D261-8847-B5FD-F58103D6AB40}" srcOrd="1" destOrd="0" presId="urn:microsoft.com/office/officeart/2005/8/layout/hierarchy2"/>
    <dgm:cxn modelId="{11B3924C-ADFB-6F41-B1C6-431B637FCA77}" type="presOf" srcId="{7429A718-BDB9-3645-B389-C5890F967821}" destId="{FACFC30D-5FEE-114C-BEDC-BD49867C2D2D}" srcOrd="0" destOrd="0" presId="urn:microsoft.com/office/officeart/2005/8/layout/hierarchy2"/>
    <dgm:cxn modelId="{C48D25F1-2CBE-8546-8445-B8725AA18F7A}" type="presOf" srcId="{EF6E58B5-01C3-5F48-A11B-FA578F33B336}" destId="{342272DB-EBC3-B64C-B1AA-7A2151303307}" srcOrd="1" destOrd="0" presId="urn:microsoft.com/office/officeart/2005/8/layout/hierarchy2"/>
    <dgm:cxn modelId="{10B82BF4-88A9-A94C-B83D-AA81EAECDE7E}" type="presOf" srcId="{B4D6B953-4C9D-0C4E-ADC3-2E21C72D8BA5}" destId="{6FDB7054-B58B-604B-AAD8-1858154A70C5}" srcOrd="0" destOrd="0" presId="urn:microsoft.com/office/officeart/2005/8/layout/hierarchy2"/>
    <dgm:cxn modelId="{6404BB83-146B-224B-88A7-680EC2AD4F0B}" type="presOf" srcId="{1ADE2797-D461-EE4C-8328-BF7F5A467AE9}" destId="{1E5EF9BA-1B23-9445-9DED-8EE2011F91CB}" srcOrd="1" destOrd="0" presId="urn:microsoft.com/office/officeart/2005/8/layout/hierarchy2"/>
    <dgm:cxn modelId="{8E8A46A6-B8B0-FC47-87DD-63F0525EF22B}" type="presOf" srcId="{30AC2E10-C587-0742-A03A-ED2F03F706F4}" destId="{22743274-043A-854A-B228-596035E25036}" srcOrd="0" destOrd="0" presId="urn:microsoft.com/office/officeart/2005/8/layout/hierarchy2"/>
    <dgm:cxn modelId="{BE96B80A-ABE2-4E31-865E-583BDC9AE79E}" type="presOf" srcId="{2001A789-7642-43B6-806D-D76425EE97E5}" destId="{7D8F3D1F-2194-46DE-AC0A-EBBC2EBF0562}" srcOrd="0" destOrd="0" presId="urn:microsoft.com/office/officeart/2005/8/layout/hierarchy2"/>
    <dgm:cxn modelId="{1238FD10-F55D-8443-B56F-755CB514AC61}" srcId="{35A68A84-77FC-C041-BC67-B5E790026C79}" destId="{0978454D-5769-8944-B353-B8ADB78AEE3E}" srcOrd="1" destOrd="0" parTransId="{4EE8723E-0F62-D146-AED9-6E1151311D99}" sibTransId="{4082CFA6-DE6E-174E-BBB8-54515F299881}"/>
    <dgm:cxn modelId="{51C8AB0A-2B4A-AC43-A7E1-2F75409DEBDE}" type="presOf" srcId="{9DA0F8EA-7F4A-2B47-B1BE-3E49EC75E296}" destId="{4902E8BB-721A-C04C-A537-B038DD662762}" srcOrd="0" destOrd="0" presId="urn:microsoft.com/office/officeart/2005/8/layout/hierarchy2"/>
    <dgm:cxn modelId="{886FF96B-78D2-1444-83C6-8B423B87DF47}" type="presOf" srcId="{748DD890-2508-8A44-8A34-D58624331D26}" destId="{F95BF31E-B176-CB4D-B495-31EEA2B99CA1}" srcOrd="0" destOrd="0" presId="urn:microsoft.com/office/officeart/2005/8/layout/hierarchy2"/>
    <dgm:cxn modelId="{BD8FE5FC-16BD-4B49-980E-CC931C4F9622}" type="presOf" srcId="{992AECBF-B525-3F4B-9A5C-22244FA5554B}" destId="{52389DFB-728C-1D4A-BC60-33D17D450781}" srcOrd="0" destOrd="0" presId="urn:microsoft.com/office/officeart/2005/8/layout/hierarchy2"/>
    <dgm:cxn modelId="{7E62B170-0608-7548-8EE6-151EA7A25EC2}" type="presOf" srcId="{F26489C5-FC00-9A49-B339-D832B4DC364D}" destId="{6D21BBA7-E278-7448-A359-070640D39443}" srcOrd="1" destOrd="0" presId="urn:microsoft.com/office/officeart/2005/8/layout/hierarchy2"/>
    <dgm:cxn modelId="{4497BDB0-6493-46B9-857D-1A7A07DD0FD2}" srcId="{1C25F629-DE15-4C4C-B92A-C6656EBF997F}" destId="{F3D7D990-5150-4EB7-B0E2-DC12964B188B}" srcOrd="1" destOrd="0" parTransId="{2001A789-7642-43B6-806D-D76425EE97E5}" sibTransId="{2B59ADBE-6A61-45B8-9764-66E62A541C06}"/>
    <dgm:cxn modelId="{9B30338D-593E-E744-B982-D523427FE40B}" type="presOf" srcId="{E5F0B69D-B2A8-344B-9241-57F8DA2DFBD0}" destId="{34F89FA7-39FA-AE4E-9B54-405F23241579}" srcOrd="1" destOrd="0" presId="urn:microsoft.com/office/officeart/2005/8/layout/hierarchy2"/>
    <dgm:cxn modelId="{153396C3-2A45-7442-8070-B197B49799CD}" type="presOf" srcId="{02D5AFD0-180F-5947-B174-9290197FC325}" destId="{FE135F68-A9C6-154D-94DA-2A7B97947FA8}" srcOrd="0" destOrd="0" presId="urn:microsoft.com/office/officeart/2005/8/layout/hierarchy2"/>
    <dgm:cxn modelId="{C7101971-A0E4-3246-804F-DCF00EA4863B}" srcId="{B4D6B953-4C9D-0C4E-ADC3-2E21C72D8BA5}" destId="{82782771-6690-5A4F-94FA-212A65739B7E}" srcOrd="0" destOrd="0" parTransId="{B896AC68-6701-724A-92CF-396639C84A4C}" sibTransId="{51344CF6-D091-7A4A-A72A-495BD0154912}"/>
    <dgm:cxn modelId="{C19E01CC-8DB4-EB4E-AA89-03B65F186B32}" srcId="{3715E9B9-B73E-784C-97FC-4341EA46AA7C}" destId="{22FABA7D-62E2-C04D-89D5-8867EC27C9C7}" srcOrd="1" destOrd="0" parTransId="{804BE783-2258-FA47-B904-2F8FCA65270B}" sibTransId="{A6403FCE-44F6-F24A-82B7-42DA6D531D9E}"/>
    <dgm:cxn modelId="{F6980300-E181-5D41-B7A8-197C49EB704C}" type="presOf" srcId="{F3DEF152-12C9-0646-A293-9A4DE3322A17}" destId="{807AEBFC-8325-5B49-AAD7-2465CE491BD3}" srcOrd="0" destOrd="0" presId="urn:microsoft.com/office/officeart/2005/8/layout/hierarchy2"/>
    <dgm:cxn modelId="{14E30512-175D-B348-BF03-70B7343C3CBB}" type="presOf" srcId="{A7A5E804-D85E-AA45-A8F2-E1E0606CA3CA}" destId="{A18EACE6-BEE3-384D-8888-8CDEA09FC019}" srcOrd="0" destOrd="0" presId="urn:microsoft.com/office/officeart/2005/8/layout/hierarchy2"/>
    <dgm:cxn modelId="{B2200674-4421-B342-9EBD-082DAB25AC54}" type="presOf" srcId="{36D332C5-9DC3-CC43-A7D7-B575BA8A93A5}" destId="{E1C81D00-A13E-7A49-95D9-97F7E8788D86}" srcOrd="0" destOrd="0" presId="urn:microsoft.com/office/officeart/2005/8/layout/hierarchy2"/>
    <dgm:cxn modelId="{9A9F0A27-AB77-E94D-B6C5-9C41B301780A}" type="presOf" srcId="{75411E82-2841-904F-9FE5-1FB414287CCA}" destId="{E01AC991-0E7D-A94F-877B-D2F1A73F4AA7}" srcOrd="0" destOrd="0" presId="urn:microsoft.com/office/officeart/2005/8/layout/hierarchy2"/>
    <dgm:cxn modelId="{30F47A9A-BF21-434C-9CF3-37C38CAB485A}" srcId="{87E7F7DC-3134-4F4C-8F9D-11BE98EAB018}" destId="{4D31FAAC-9B14-F846-9563-5482A745EA36}" srcOrd="0" destOrd="0" parTransId="{D0143725-1B9F-0442-894C-AC115DE58E85}" sibTransId="{3B6EE313-4F31-8045-B9FF-1B8388EB544F}"/>
    <dgm:cxn modelId="{85328DE2-09E9-EC4E-972C-9A7F7E36C984}" type="presOf" srcId="{32E7266D-A9A9-5A43-9235-CAA0FABA9668}" destId="{D44F3625-95D2-E949-A2E1-C809EA8DE671}" srcOrd="1" destOrd="0" presId="urn:microsoft.com/office/officeart/2005/8/layout/hierarchy2"/>
    <dgm:cxn modelId="{3D30427C-8E63-AD40-9915-988F9A00E7CA}" type="presOf" srcId="{3C656229-10B3-C34A-8E8C-7F50A84873C3}" destId="{84A59E8D-BDF9-B94C-90F7-EB68558645F3}" srcOrd="1" destOrd="0" presId="urn:microsoft.com/office/officeart/2005/8/layout/hierarchy2"/>
    <dgm:cxn modelId="{8E96CBC7-898B-084C-8D5E-B0C403BED66D}" srcId="{C58A507D-2488-D543-ADD8-9128836CAF6F}" destId="{E108BDC5-1BD8-754D-A37C-305501F29B86}" srcOrd="1" destOrd="0" parTransId="{5A0C785D-2B41-764F-8E0F-D4AA489DA49C}" sibTransId="{1ECB6B77-2CD5-9941-9383-E666B4553622}"/>
    <dgm:cxn modelId="{8D4942A5-F840-3E40-81CA-B56B34EC17E1}" type="presOf" srcId="{804BE783-2258-FA47-B904-2F8FCA65270B}" destId="{C983FD08-0A2F-F144-9E06-1F51A4A0DF3A}" srcOrd="0" destOrd="0" presId="urn:microsoft.com/office/officeart/2005/8/layout/hierarchy2"/>
    <dgm:cxn modelId="{05E14985-5538-F949-A41C-97ADA1DC807F}" type="presOf" srcId="{C01EE35A-E202-0E4D-9B07-D1217C7CABFB}" destId="{E8B2812E-03D0-A041-A9DB-1A4CEF37FF1F}" srcOrd="0" destOrd="0" presId="urn:microsoft.com/office/officeart/2005/8/layout/hierarchy2"/>
    <dgm:cxn modelId="{0DE23E70-B43C-F547-84F6-64EBE4C15CDE}" type="presOf" srcId="{0E40FFC7-F54D-6943-841D-C7776D5A11F6}" destId="{CCE3A3BB-0E65-BF4B-82D3-32149E771A0B}" srcOrd="1" destOrd="0" presId="urn:microsoft.com/office/officeart/2005/8/layout/hierarchy2"/>
    <dgm:cxn modelId="{C91178C6-0E72-4944-BBCB-AF520418CFD3}" type="presOf" srcId="{4D31FAAC-9B14-F846-9563-5482A745EA36}" destId="{D5E6B240-45F7-5C42-A63D-8510EE791AA8}" srcOrd="0" destOrd="0" presId="urn:microsoft.com/office/officeart/2005/8/layout/hierarchy2"/>
    <dgm:cxn modelId="{26951E4B-0D66-784C-B3AA-20C340D47791}" srcId="{763676E5-7C11-D943-9EBA-CA62C5BE7351}" destId="{02D5AFD0-180F-5947-B174-9290197FC325}" srcOrd="1" destOrd="0" parTransId="{EF6E58B5-01C3-5F48-A11B-FA578F33B336}" sibTransId="{3513E7FF-6634-424C-A1BF-11B898ADA956}"/>
    <dgm:cxn modelId="{A830669E-99EA-C34C-8361-EBFFA1BB4ABC}" srcId="{75B02CE5-67F0-B947-9BB4-0E7702EB88CB}" destId="{992AECBF-B525-3F4B-9A5C-22244FA5554B}" srcOrd="0" destOrd="0" parTransId="{460F0A94-7FBB-AF4C-93D1-CEA1851CB4BC}" sibTransId="{92FC17CB-6539-414A-809F-C25E76DB7486}"/>
    <dgm:cxn modelId="{65DAA684-B40E-8242-B331-64EBA167A5A5}" type="presOf" srcId="{B6103A13-1C05-F547-8C09-78DC69690608}" destId="{D4106AEE-95BA-7E4E-81C3-C4C858E4379F}" srcOrd="0" destOrd="0" presId="urn:microsoft.com/office/officeart/2005/8/layout/hierarchy2"/>
    <dgm:cxn modelId="{ECB76D89-52BE-1F4A-A462-44F6AD250538}" type="presOf" srcId="{9077CB63-906B-4940-82AD-294D318BC87C}" destId="{DDBCB73C-F6C4-BF46-9480-F0DEBEF350E7}" srcOrd="0" destOrd="0" presId="urn:microsoft.com/office/officeart/2005/8/layout/hierarchy2"/>
    <dgm:cxn modelId="{23E93727-778D-7A4D-9AC5-A8B3C6D7823A}" type="presOf" srcId="{760A4DBD-1DE3-F249-90AC-ABCD05D4C28C}" destId="{229B767B-FCAC-7643-A09C-E057C9956DFF}" srcOrd="0" destOrd="0" presId="urn:microsoft.com/office/officeart/2005/8/layout/hierarchy2"/>
    <dgm:cxn modelId="{22DB149D-F643-3B49-9DC9-C251927CB157}" type="presOf" srcId="{F4BA1163-F0B1-834A-B117-D162F98E8DFF}" destId="{CE567B29-7443-1C4B-B058-D461B8E10DC6}" srcOrd="1" destOrd="0" presId="urn:microsoft.com/office/officeart/2005/8/layout/hierarchy2"/>
    <dgm:cxn modelId="{7F188565-C742-B841-A547-CA4E8B3E852B}" srcId="{38CBE6E2-B19F-BA4E-BCDA-B78EDC6B6A48}" destId="{C0FAE466-219C-3A4C-9120-7F6D3E73D92C}" srcOrd="0" destOrd="0" parTransId="{3C656229-10B3-C34A-8E8C-7F50A84873C3}" sibTransId="{6BD89012-1F19-B64A-AE6F-22B906E01DA0}"/>
    <dgm:cxn modelId="{E2A379AC-8A40-1A42-B898-19F73CFB5329}" type="presOf" srcId="{ACEED2CA-F104-364D-8424-56C1D1C3160C}" destId="{8C3CB456-1074-CB41-9194-E28647122C4E}" srcOrd="0" destOrd="0" presId="urn:microsoft.com/office/officeart/2005/8/layout/hierarchy2"/>
    <dgm:cxn modelId="{1E1CC17B-D8C2-744A-A5EA-C6AEB38EA7E0}" srcId="{8ABA820E-2B73-7646-B47E-DF07E1426EA7}" destId="{88FC9F2F-549E-894D-B3A2-6270C4DCD21C}" srcOrd="2" destOrd="0" parTransId="{4FE9D7CA-864C-364A-9251-4D7D0812F3E6}" sibTransId="{CD8F15F1-B93D-DA42-812C-1F2139CA0E3B}"/>
    <dgm:cxn modelId="{C7C42607-A223-B24A-B650-30A1C7700BF5}" type="presOf" srcId="{BD82AA5A-C2D0-F546-B225-2CC98ECF900F}" destId="{FB6F2500-FC4D-E34E-96E0-BDEAF041CD06}" srcOrd="1" destOrd="0" presId="urn:microsoft.com/office/officeart/2005/8/layout/hierarchy2"/>
    <dgm:cxn modelId="{A80DE6E1-CC83-0141-9C11-5EEFE574EEA5}" type="presOf" srcId="{9DA0F8EA-7F4A-2B47-B1BE-3E49EC75E296}" destId="{B47FE145-73E8-934D-A7E2-C481F566971F}" srcOrd="1" destOrd="0" presId="urn:microsoft.com/office/officeart/2005/8/layout/hierarchy2"/>
    <dgm:cxn modelId="{960FF8A5-C8D4-454D-9716-CF9CF52ED99D}" type="presOf" srcId="{A2BE3B6C-7A7E-614A-B293-CADB9C400DC7}" destId="{B8A6F23C-9F84-BE4B-BEFE-F676662369CA}" srcOrd="0" destOrd="0" presId="urn:microsoft.com/office/officeart/2005/8/layout/hierarchy2"/>
    <dgm:cxn modelId="{95530C71-E2DB-C34A-AFC6-6C4A7B23C336}" type="presOf" srcId="{36D332C5-9DC3-CC43-A7D7-B575BA8A93A5}" destId="{0B615C44-0ED0-6244-8CD2-20F4A2DA42BE}" srcOrd="1" destOrd="0" presId="urn:microsoft.com/office/officeart/2005/8/layout/hierarchy2"/>
    <dgm:cxn modelId="{7BBE9487-949B-CD4F-BB72-6F78F2014398}" srcId="{87E7F7DC-3134-4F4C-8F9D-11BE98EAB018}" destId="{3589BB53-7E25-BC45-BFC9-DEAD8EA67341}" srcOrd="2" destOrd="0" parTransId="{36D332C5-9DC3-CC43-A7D7-B575BA8A93A5}" sibTransId="{8D302F1B-33B1-F34D-B5D1-1B79856439AF}"/>
    <dgm:cxn modelId="{0A323AC1-F573-B242-8CF4-3E6CED2CDB71}" type="presOf" srcId="{763676E5-7C11-D943-9EBA-CA62C5BE7351}" destId="{D2A8386D-905D-6248-8B4B-45EB2ABF6E6C}" srcOrd="0" destOrd="0" presId="urn:microsoft.com/office/officeart/2005/8/layout/hierarchy2"/>
    <dgm:cxn modelId="{F47450FB-0171-254D-8AD8-2447467D2BAB}" type="presOf" srcId="{460F0A94-7FBB-AF4C-93D1-CEA1851CB4BC}" destId="{DE51ADFA-71AF-A54F-A513-85CE8611BBAF}" srcOrd="0" destOrd="0" presId="urn:microsoft.com/office/officeart/2005/8/layout/hierarchy2"/>
    <dgm:cxn modelId="{F4128C20-3E86-B54E-A37A-503E6859740A}" type="presOf" srcId="{533B74A5-793D-D44E-A7E6-5876444F5E7D}" destId="{DB15655A-9E2D-AE45-9DC7-16E19606C737}" srcOrd="1" destOrd="0" presId="urn:microsoft.com/office/officeart/2005/8/layout/hierarchy2"/>
    <dgm:cxn modelId="{6235553A-4F85-E04C-801C-565455986CDB}" type="presOf" srcId="{2DB3BF8E-6279-4C4B-9A40-4DBD97F14B1C}" destId="{E89B3ADF-0BDB-3C4D-850D-F9A59B5FD15A}" srcOrd="0" destOrd="0" presId="urn:microsoft.com/office/officeart/2005/8/layout/hierarchy2"/>
    <dgm:cxn modelId="{C04B661A-BB57-4145-A459-E8CD72F0F72C}" type="presOf" srcId="{20C1988A-4CB7-FE4D-BF6A-E369ED93C6D1}" destId="{8439C732-1BF7-B543-AB20-D460AB9743B5}" srcOrd="0" destOrd="0" presId="urn:microsoft.com/office/officeart/2005/8/layout/hierarchy2"/>
    <dgm:cxn modelId="{C8AEF5FD-69CB-6D49-8227-74DB4206A1EA}" type="presOf" srcId="{0F3361C9-D4A3-4C4A-8EB1-516752BDC189}" destId="{F8EB783C-AEA7-C14F-9F4E-C6C4174B01F5}" srcOrd="0" destOrd="0" presId="urn:microsoft.com/office/officeart/2005/8/layout/hierarchy2"/>
    <dgm:cxn modelId="{44D58BB1-DA79-D848-A49F-4BBA2208E8DF}" type="presOf" srcId="{8D3CD050-D9C6-254D-8FFA-451BE15EF18B}" destId="{BC375E94-5958-434A-B931-25E31845119E}" srcOrd="0" destOrd="0" presId="urn:microsoft.com/office/officeart/2005/8/layout/hierarchy2"/>
    <dgm:cxn modelId="{6A256080-397E-2843-927B-C517F6AF5BA8}" type="presOf" srcId="{81AF04C3-10B5-0240-8FB3-37A04C9B2D05}" destId="{425A311C-C688-C349-AD10-DDE057B36394}" srcOrd="0" destOrd="0" presId="urn:microsoft.com/office/officeart/2005/8/layout/hierarchy2"/>
    <dgm:cxn modelId="{C0ABCB88-11BF-DB4E-86D6-34433C2A8F02}" type="presOf" srcId="{D0143725-1B9F-0442-894C-AC115DE58E85}" destId="{C606476D-2249-9E4B-85A2-382224FCCF7F}" srcOrd="1" destOrd="0" presId="urn:microsoft.com/office/officeart/2005/8/layout/hierarchy2"/>
    <dgm:cxn modelId="{D5581E67-EE4C-7D42-8EBF-CD3458D698FB}" type="presOf" srcId="{D71BC42E-936A-334C-A49E-E460211EFB23}" destId="{4BA2E2AB-0F99-F44D-B4C2-E3767F9D39E4}" srcOrd="1" destOrd="0" presId="urn:microsoft.com/office/officeart/2005/8/layout/hierarchy2"/>
    <dgm:cxn modelId="{5810595C-88DE-5F4C-B5E6-6F59E91D42A1}" type="presOf" srcId="{8ABA820E-2B73-7646-B47E-DF07E1426EA7}" destId="{57236D78-95B8-8A44-8AE7-4EA8CBEE2E03}" srcOrd="0" destOrd="0" presId="urn:microsoft.com/office/officeart/2005/8/layout/hierarchy2"/>
    <dgm:cxn modelId="{CE806843-4853-524E-8448-8078F0022050}" type="presOf" srcId="{38CBE6E2-B19F-BA4E-BCDA-B78EDC6B6A48}" destId="{237DD644-E75E-C343-939C-2955FD9678EE}" srcOrd="0" destOrd="0" presId="urn:microsoft.com/office/officeart/2005/8/layout/hierarchy2"/>
    <dgm:cxn modelId="{48D6248B-72EC-D540-B30A-3F2E6A7FE195}" type="presOf" srcId="{D71BC42E-936A-334C-A49E-E460211EFB23}" destId="{E2C6EC5E-800E-3647-8FE0-761BF44B5AF3}" srcOrd="0" destOrd="0" presId="urn:microsoft.com/office/officeart/2005/8/layout/hierarchy2"/>
    <dgm:cxn modelId="{538479AA-03E1-0543-9C6A-512B0B3A5725}" type="presOf" srcId="{4EE8723E-0F62-D146-AED9-6E1151311D99}" destId="{76341D01-D89F-9F42-8655-93C68E9A3226}" srcOrd="0" destOrd="0" presId="urn:microsoft.com/office/officeart/2005/8/layout/hierarchy2"/>
    <dgm:cxn modelId="{805D6202-1237-9246-B4FA-2926B5B8CC26}" srcId="{1C25F629-DE15-4C4C-B92A-C6656EBF997F}" destId="{5EE4247C-4500-C040-A0EE-55B8F918A99F}" srcOrd="0" destOrd="0" parTransId="{533B74A5-793D-D44E-A7E6-5876444F5E7D}" sibTransId="{021A28F4-4226-AC4A-8185-F979E1FC46DC}"/>
    <dgm:cxn modelId="{663ED923-5343-BA4C-8B27-F6ED7D36D963}" type="presOf" srcId="{22FABA7D-62E2-C04D-89D5-8867EC27C9C7}" destId="{B7AF8CDA-23A8-5F47-8DC0-BEA0523B9D43}" srcOrd="0" destOrd="0" presId="urn:microsoft.com/office/officeart/2005/8/layout/hierarchy2"/>
    <dgm:cxn modelId="{E7E611C6-8F6C-754C-8DC4-B932BE247C25}" type="presOf" srcId="{F4BA1163-F0B1-834A-B117-D162F98E8DFF}" destId="{C2FB4287-6E93-4846-B9E0-92BDC9DFDDD7}" srcOrd="0" destOrd="0" presId="urn:microsoft.com/office/officeart/2005/8/layout/hierarchy2"/>
    <dgm:cxn modelId="{4DE2CD81-DDA7-9E45-B364-03591C79D083}" type="presOf" srcId="{B6103A13-1C05-F547-8C09-78DC69690608}" destId="{3AD60444-9303-0244-8AB5-34D316508608}" srcOrd="1" destOrd="0" presId="urn:microsoft.com/office/officeart/2005/8/layout/hierarchy2"/>
    <dgm:cxn modelId="{042BE14C-E0DF-3B4A-B608-8288190F4078}" type="presOf" srcId="{DAA4D355-67B5-344F-8AEE-FD6C1BFAF57B}" destId="{BCA87F62-68A8-FA49-B151-3300A499BA8C}" srcOrd="0" destOrd="0" presId="urn:microsoft.com/office/officeart/2005/8/layout/hierarchy2"/>
    <dgm:cxn modelId="{8A555BAD-6F22-7E45-9435-6EA912AFE503}" type="presOf" srcId="{72339E03-8BFF-D042-A8E0-4FB78CD1B4C9}" destId="{68CB90ED-B0B8-B147-B145-407D127D3FF8}" srcOrd="1" destOrd="0" presId="urn:microsoft.com/office/officeart/2005/8/layout/hierarchy2"/>
    <dgm:cxn modelId="{274D8FC4-0BD8-8E49-94AA-1F8DC9F1C19E}" type="presOf" srcId="{C1CBAE19-6F72-8C48-8CCB-0018247FA957}" destId="{3146305B-E1C1-6043-881E-1017A88808D6}" srcOrd="0" destOrd="0" presId="urn:microsoft.com/office/officeart/2005/8/layout/hierarchy2"/>
    <dgm:cxn modelId="{611869F7-3C7E-144E-9C8E-A6146D0D9AA2}" type="presOf" srcId="{82782771-6690-5A4F-94FA-212A65739B7E}" destId="{A3EA0A6D-692E-7344-86F2-FBF22D719D3A}" srcOrd="0" destOrd="0" presId="urn:microsoft.com/office/officeart/2005/8/layout/hierarchy2"/>
    <dgm:cxn modelId="{DDA65003-AF32-AD48-BE85-3B159B830056}" srcId="{3589BB53-7E25-BC45-BFC9-DEAD8EA67341}" destId="{C58A507D-2488-D543-ADD8-9128836CAF6F}" srcOrd="1" destOrd="0" parTransId="{30AC2E10-C587-0742-A03A-ED2F03F706F4}" sibTransId="{BFC866F8-BDEA-D34D-A22D-A7E0849669E0}"/>
    <dgm:cxn modelId="{5540DAE1-3636-5D4E-8B26-09DF8B92489E}" type="presOf" srcId="{4EE8723E-0F62-D146-AED9-6E1151311D99}" destId="{11D43BB3-70B7-A84B-AE4F-737751B73C7B}" srcOrd="1" destOrd="0" presId="urn:microsoft.com/office/officeart/2005/8/layout/hierarchy2"/>
    <dgm:cxn modelId="{EB97F9D6-0AE5-7C46-8515-F81B673F7C3E}" type="presOf" srcId="{D0143725-1B9F-0442-894C-AC115DE58E85}" destId="{4945549A-5E26-DA44-92C9-6A3B79AEC59A}" srcOrd="0" destOrd="0" presId="urn:microsoft.com/office/officeart/2005/8/layout/hierarchy2"/>
    <dgm:cxn modelId="{F72A495D-F071-5F41-90C3-7F9947378482}" srcId="{9749847A-E0CC-2E47-B016-5D4FAF9055A6}" destId="{6AEC1645-288E-BE40-8C35-EA1BBAADFF90}" srcOrd="1" destOrd="0" parTransId="{B773E5F7-1010-1A4C-8C89-3D0A4BF311C9}" sibTransId="{E19C017A-07F7-FB4A-8540-CB8E84A7B7E4}"/>
    <dgm:cxn modelId="{01967366-2904-F044-9A2F-629C9CA650D7}" type="presOf" srcId="{0978454D-5769-8944-B353-B8ADB78AEE3E}" destId="{BF58951F-51B6-9A4F-96DC-A69D92CC440B}" srcOrd="0" destOrd="0" presId="urn:microsoft.com/office/officeart/2005/8/layout/hierarchy2"/>
    <dgm:cxn modelId="{A1F7255B-5271-7B4C-95C1-2788C51EE44A}" type="presOf" srcId="{EAA841B5-59EF-E846-9376-EE2CA3D82577}" destId="{7DFD50D0-C9B6-E74F-83F4-96040D8C4EF0}" srcOrd="0" destOrd="0" presId="urn:microsoft.com/office/officeart/2005/8/layout/hierarchy2"/>
    <dgm:cxn modelId="{5EA1F065-56B9-534A-82DF-6061DFB69337}" type="presOf" srcId="{533B74A5-793D-D44E-A7E6-5876444F5E7D}" destId="{F6EF1649-87DF-9B47-96E6-CF0FF060560B}" srcOrd="0" destOrd="0" presId="urn:microsoft.com/office/officeart/2005/8/layout/hierarchy2"/>
    <dgm:cxn modelId="{E3BA5E17-1057-FF44-A643-1D933C8BA60B}" type="presOf" srcId="{A491E942-F207-F64A-9920-C77AE4B36D2C}" destId="{70150085-4B83-3740-B732-B1556DE04620}" srcOrd="1" destOrd="0" presId="urn:microsoft.com/office/officeart/2005/8/layout/hierarchy2"/>
    <dgm:cxn modelId="{B26BE27A-3ADB-0946-95E9-5AA5EDA2D95B}" type="presOf" srcId="{C0FAE466-219C-3A4C-9120-7F6D3E73D92C}" destId="{6535309E-C16C-F548-BB78-A168E239E3EC}" srcOrd="0" destOrd="0" presId="urn:microsoft.com/office/officeart/2005/8/layout/hierarchy2"/>
    <dgm:cxn modelId="{DE8C4023-EBDC-E949-8D15-049ABA366188}" type="presOf" srcId="{6E0C7A99-9929-6A4A-8FD7-3D283FCE9771}" destId="{18BD1F33-75E6-124E-AD25-8B3035182514}" srcOrd="0" destOrd="0" presId="urn:microsoft.com/office/officeart/2005/8/layout/hierarchy2"/>
    <dgm:cxn modelId="{64990FB5-CC0B-304B-A0AA-4EA7CC645218}" type="presOf" srcId="{DFC81DB2-4318-474A-B182-D462BB6EF30A}" destId="{326ECD05-D0D6-FD4C-B21A-3094F897618A}" srcOrd="0" destOrd="0" presId="urn:microsoft.com/office/officeart/2005/8/layout/hierarchy2"/>
    <dgm:cxn modelId="{3360B561-04F0-B147-8383-5392CC068C77}" type="presOf" srcId="{88FC9F2F-549E-894D-B3A2-6270C4DCD21C}" destId="{9E974296-44D9-F84E-91AA-ECFAC80E2B1B}" srcOrd="0" destOrd="0" presId="urn:microsoft.com/office/officeart/2005/8/layout/hierarchy2"/>
    <dgm:cxn modelId="{C4EA9860-776A-BC4E-B1DA-66E80362B63A}" type="presOf" srcId="{E5F0B69D-B2A8-344B-9241-57F8DA2DFBD0}" destId="{E6ABD7D6-6C15-A848-BA24-4B3B3ECF1EAA}" srcOrd="0" destOrd="0" presId="urn:microsoft.com/office/officeart/2005/8/layout/hierarchy2"/>
    <dgm:cxn modelId="{B647F43B-E2CE-5E4B-9ABA-180E3AA9F32E}" type="presOf" srcId="{946C8D7D-C181-D145-B288-2F2975EE2867}" destId="{C34FB22F-B066-4340-B599-542F5DA8D62E}" srcOrd="1" destOrd="0" presId="urn:microsoft.com/office/officeart/2005/8/layout/hierarchy2"/>
    <dgm:cxn modelId="{4E9E872C-D34C-2842-8A32-0C1957495FA0}" srcId="{82782771-6690-5A4F-94FA-212A65739B7E}" destId="{75411E82-2841-904F-9FE5-1FB414287CCA}" srcOrd="0" destOrd="0" parTransId="{D71BC42E-936A-334C-A49E-E460211EFB23}" sibTransId="{227D705E-28D0-1B4A-B68D-4B2649DBAE00}"/>
    <dgm:cxn modelId="{E07BC610-8C80-A64F-A0B0-A3FF01053D1A}" type="presOf" srcId="{01346BC2-C611-A740-8C49-377373AD7CC3}" destId="{7232C7E1-1773-BD4A-B5B0-55AE09EA7A57}" srcOrd="0" destOrd="0" presId="urn:microsoft.com/office/officeart/2005/8/layout/hierarchy2"/>
    <dgm:cxn modelId="{FF69BD48-BE7F-AA42-B067-7AA010996350}" srcId="{82782771-6690-5A4F-94FA-212A65739B7E}" destId="{87E7F7DC-3134-4F4C-8F9D-11BE98EAB018}" srcOrd="1" destOrd="0" parTransId="{946C8D7D-C181-D145-B288-2F2975EE2867}" sibTransId="{8183FE72-3DFD-4543-8C78-F2584CB9102F}"/>
    <dgm:cxn modelId="{618D4C97-3A2B-9D40-9FA1-610D65C9AD58}" type="presOf" srcId="{9749847A-E0CC-2E47-B016-5D4FAF9055A6}" destId="{3E924774-EA93-7743-8A58-E1B1088B33FC}" srcOrd="0" destOrd="0" presId="urn:microsoft.com/office/officeart/2005/8/layout/hierarchy2"/>
    <dgm:cxn modelId="{69B0EAE7-3B71-474D-9FD1-CAFCEA16D18B}" type="presOf" srcId="{5A0C785D-2B41-764F-8E0F-D4AA489DA49C}" destId="{6636F9C3-4526-1443-86C1-0775A346FB42}" srcOrd="1" destOrd="0" presId="urn:microsoft.com/office/officeart/2005/8/layout/hierarchy2"/>
    <dgm:cxn modelId="{2FEA4A53-6508-DD4B-9D93-B351718EAB47}" srcId="{748DD890-2508-8A44-8A34-D58624331D26}" destId="{763676E5-7C11-D943-9EBA-CA62C5BE7351}" srcOrd="0" destOrd="0" parTransId="{DAA4D355-67B5-344F-8AEE-FD6C1BFAF57B}" sibTransId="{51106F66-930C-F74D-9926-C9B07A2D29CF}"/>
    <dgm:cxn modelId="{2E8E204A-1178-4445-8E2A-32B398F43E9C}" type="presOf" srcId="{F2553EC2-FB34-B34C-BFAC-ED59976FEEA4}" destId="{06F7D281-F2A1-6E47-86F0-50C2DA4DB071}" srcOrd="1" destOrd="0" presId="urn:microsoft.com/office/officeart/2005/8/layout/hierarchy2"/>
    <dgm:cxn modelId="{D4B629E1-FAAD-6F42-8733-46D3ACE93F9F}" type="presOf" srcId="{32E7266D-A9A9-5A43-9235-CAA0FABA9668}" destId="{DB90519D-8E79-2747-AA02-A3DAF6F1D724}" srcOrd="0" destOrd="0" presId="urn:microsoft.com/office/officeart/2005/8/layout/hierarchy2"/>
    <dgm:cxn modelId="{DA3D11B7-4D9E-6144-AF75-FFE649F8C1CC}" type="presOf" srcId="{20C1988A-4CB7-FE4D-BF6A-E369ED93C6D1}" destId="{C821A348-3104-2845-B820-F806670546E0}" srcOrd="1" destOrd="0" presId="urn:microsoft.com/office/officeart/2005/8/layout/hierarchy2"/>
    <dgm:cxn modelId="{34881022-29F2-6046-A913-9D9991B7A335}" srcId="{4D31FAAC-9B14-F846-9563-5482A745EA36}" destId="{38CBE6E2-B19F-BA4E-BCDA-B78EDC6B6A48}" srcOrd="0" destOrd="0" parTransId="{B6103A13-1C05-F547-8C09-78DC69690608}" sibTransId="{B7961F6A-45DD-C14C-BC26-849FF6E4EE18}"/>
    <dgm:cxn modelId="{6AA0390E-384A-0540-9A39-9EF1089B03E9}" srcId="{75411E82-2841-904F-9FE5-1FB414287CCA}" destId="{A2C49834-70AD-D448-BDF2-981B9E5EE4C1}" srcOrd="1" destOrd="0" parTransId="{F4BA1163-F0B1-834A-B117-D162F98E8DFF}" sibTransId="{3EAAA2D2-4A9F-FE4D-9C4B-E5AC403B9411}"/>
    <dgm:cxn modelId="{96B14612-59FF-A94D-B456-B0D5F414B02E}" srcId="{87E7F7DC-3134-4F4C-8F9D-11BE98EAB018}" destId="{748DD890-2508-8A44-8A34-D58624331D26}" srcOrd="1" destOrd="0" parTransId="{8D3CD050-D9C6-254D-8FFA-451BE15EF18B}" sibTransId="{B96B4925-A108-2241-BBE5-33B59360136F}"/>
    <dgm:cxn modelId="{98963E5C-9922-9B41-AAC5-C438A6E70681}" type="presOf" srcId="{16026B30-DAB0-244C-8506-0867DF16C511}" destId="{CBB1A857-B485-CC4D-BF9D-D4FEDDD64AA4}" srcOrd="0" destOrd="0" presId="urn:microsoft.com/office/officeart/2005/8/layout/hierarchy2"/>
    <dgm:cxn modelId="{F3C32A46-CC30-0540-A78E-110153D755A3}" srcId="{35A68A84-77FC-C041-BC67-B5E790026C79}" destId="{404E5EEE-5FA1-8745-9BE7-BF2CC5DA53EE}" srcOrd="0" destOrd="0" parTransId="{9DA0F8EA-7F4A-2B47-B1BE-3E49EC75E296}" sibTransId="{C79A639B-ACFC-8546-B5FF-4DA0626B627E}"/>
    <dgm:cxn modelId="{D2FC663E-6887-094D-9EB4-9BEC2B3A484D}" type="presOf" srcId="{1C25F629-DE15-4C4C-B92A-C6656EBF997F}" destId="{940A63A4-B303-AD42-9949-75D24DBE8620}" srcOrd="0" destOrd="0" presId="urn:microsoft.com/office/officeart/2005/8/layout/hierarchy2"/>
    <dgm:cxn modelId="{88412BCB-65BF-AC4D-9AA4-7EB534F52B72}" type="presOf" srcId="{A491E942-F207-F64A-9920-C77AE4B36D2C}" destId="{95F4BEF3-E22A-FB4E-8F3B-DC4706F0EBF1}" srcOrd="0" destOrd="0" presId="urn:microsoft.com/office/officeart/2005/8/layout/hierarchy2"/>
    <dgm:cxn modelId="{1AC931D6-3C5E-2F4F-B1BD-B155565A2345}" type="presOf" srcId="{B773E5F7-1010-1A4C-8C89-3D0A4BF311C9}" destId="{6B0A930E-62CB-1447-9442-8D394BD1BFC8}" srcOrd="0" destOrd="0" presId="urn:microsoft.com/office/officeart/2005/8/layout/hierarchy2"/>
    <dgm:cxn modelId="{6124CD93-3774-174E-B16D-40B4BABFAB0B}" type="presOf" srcId="{86F5D02D-5543-CC4B-A1EB-26C3FEF8CACA}" destId="{1B61F507-2CFD-5D44-AF04-4994582EEA21}" srcOrd="0" destOrd="0" presId="urn:microsoft.com/office/officeart/2005/8/layout/hierarchy2"/>
    <dgm:cxn modelId="{1A0BF8E8-88BF-C04E-A4F5-C24B6F9E047A}" srcId="{C58A507D-2488-D543-ADD8-9128836CAF6F}" destId="{657A09EF-90FE-BF46-851C-810C2FD27F27}" srcOrd="0" destOrd="0" parTransId="{6E0C7A99-9929-6A4A-8FD7-3D283FCE9771}" sibTransId="{795F4E08-123B-FB48-B331-98227436E80F}"/>
    <dgm:cxn modelId="{891D1473-DFFC-E545-BBBB-4C30E0A5A62A}" srcId="{4E79064A-BB14-1049-8D93-0493E9ABA5A4}" destId="{DB950E58-BBEE-854C-AECD-E286F57D7BE3}" srcOrd="0" destOrd="0" parTransId="{E5F0B69D-B2A8-344B-9241-57F8DA2DFBD0}" sibTransId="{61FE2042-51BD-744E-9C46-9CE8F568593C}"/>
    <dgm:cxn modelId="{5C9F2D29-46A0-0246-8CAA-408EEB7F8D07}" type="presOf" srcId="{72339E03-8BFF-D042-A8E0-4FB78CD1B4C9}" destId="{07E80404-2ACF-284A-851C-09816607F636}" srcOrd="0" destOrd="0" presId="urn:microsoft.com/office/officeart/2005/8/layout/hierarchy2"/>
    <dgm:cxn modelId="{78FE9565-FCA0-2348-852F-974AFF8DA06A}" type="presOf" srcId="{8F632AB1-BBBF-6540-9E77-A7817633B97C}" destId="{C3590FF6-D228-2D4F-BDAD-C921F0EBBA31}" srcOrd="1" destOrd="0" presId="urn:microsoft.com/office/officeart/2005/8/layout/hierarchy2"/>
    <dgm:cxn modelId="{AC4FF610-56FD-B24A-BE94-D373878C1B01}" srcId="{9749847A-E0CC-2E47-B016-5D4FAF9055A6}" destId="{C01EE35A-E202-0E4D-9B07-D1217C7CABFB}" srcOrd="0" destOrd="0" parTransId="{72339E03-8BFF-D042-A8E0-4FB78CD1B4C9}" sibTransId="{EA6B6642-F1B6-6148-9A84-24C4459CAD97}"/>
    <dgm:cxn modelId="{08F264FA-E2C8-6740-AAC9-F3E9DB6B32A2}" srcId="{75B02CE5-67F0-B947-9BB4-0E7702EB88CB}" destId="{16026B30-DAB0-244C-8506-0867DF16C511}" srcOrd="2" destOrd="0" parTransId="{9077CB63-906B-4940-82AD-294D318BC87C}" sibTransId="{AEE89524-6457-C742-B932-B9D76A663E50}"/>
    <dgm:cxn modelId="{93FD6D46-1B35-DC4B-8305-A660124B9E0C}" type="presOf" srcId="{EF6E58B5-01C3-5F48-A11B-FA578F33B336}" destId="{D0A980D5-8AA0-E347-A369-A32766BCD8C0}" srcOrd="0" destOrd="0" presId="urn:microsoft.com/office/officeart/2005/8/layout/hierarchy2"/>
    <dgm:cxn modelId="{507CFBC2-F2DA-744F-8F4A-A7F34C1794C9}" srcId="{A2C49834-70AD-D448-BDF2-981B9E5EE4C1}" destId="{9749847A-E0CC-2E47-B016-5D4FAF9055A6}" srcOrd="1" destOrd="0" parTransId="{81AF04C3-10B5-0240-8FB3-37A04C9B2D05}" sibTransId="{00015BE9-B486-6D48-BE0B-8E31326E8099}"/>
    <dgm:cxn modelId="{4226DAE0-653B-8F48-8717-24B0E5A2F7B6}" type="presOf" srcId="{657A09EF-90FE-BF46-851C-810C2FD27F27}" destId="{F21C4C16-01F1-7E49-B0FB-FBDBBA78ED9A}" srcOrd="0" destOrd="0" presId="urn:microsoft.com/office/officeart/2005/8/layout/hierarchy2"/>
    <dgm:cxn modelId="{10318120-301D-4B49-A1D4-B0D3BE0E718E}" srcId="{748DD890-2508-8A44-8A34-D58624331D26}" destId="{75B02CE5-67F0-B947-9BB4-0E7702EB88CB}" srcOrd="1" destOrd="0" parTransId="{C5495819-46AA-5D4A-A00D-EF4A2CCE92B6}" sibTransId="{056702EB-6A5D-3041-9FC3-676FA129CE45}"/>
    <dgm:cxn modelId="{F4D536BC-29E2-FD46-9C58-54426F467D58}" type="presOf" srcId="{460F0A94-7FBB-AF4C-93D1-CEA1851CB4BC}" destId="{84F5BF91-F016-3A4B-B830-E308C63A3264}" srcOrd="1" destOrd="0" presId="urn:microsoft.com/office/officeart/2005/8/layout/hierarchy2"/>
    <dgm:cxn modelId="{02A70A30-3477-E545-B0F7-238542FEA464}" type="presOf" srcId="{F3DEF152-12C9-0646-A293-9A4DE3322A17}" destId="{CD89BE5D-2720-7D47-B78C-0C3D58E575D1}" srcOrd="1" destOrd="0" presId="urn:microsoft.com/office/officeart/2005/8/layout/hierarchy2"/>
    <dgm:cxn modelId="{FDE4A151-E398-C144-97C3-60AF81680D62}" type="presOf" srcId="{C1CBAE19-6F72-8C48-8CCB-0018247FA957}" destId="{AAD5E751-BF9C-D440-95B7-4B61A87BF72B}" srcOrd="1" destOrd="0" presId="urn:microsoft.com/office/officeart/2005/8/layout/hierarchy2"/>
    <dgm:cxn modelId="{77CF0785-0380-C54A-9D55-3BD305524D96}" type="presOf" srcId="{1ADE2797-D461-EE4C-8328-BF7F5A467AE9}" destId="{62A25A80-F9BD-2842-B142-F66566A53C94}" srcOrd="0" destOrd="0" presId="urn:microsoft.com/office/officeart/2005/8/layout/hierarchy2"/>
    <dgm:cxn modelId="{5FD49A6C-95F1-7B45-8866-2B4BB2AEBDD0}" type="presOf" srcId="{75B02CE5-67F0-B947-9BB4-0E7702EB88CB}" destId="{A878C22A-B16B-9B44-9055-82241E16A0A7}" srcOrd="0" destOrd="0" presId="urn:microsoft.com/office/officeart/2005/8/layout/hierarchy2"/>
    <dgm:cxn modelId="{7253C687-A03B-C146-B2C0-B1D1C0124F1E}" type="presOf" srcId="{87E7F7DC-3134-4F4C-8F9D-11BE98EAB018}" destId="{EAD6410D-CD7A-8040-B9F6-F9037085BD1F}" srcOrd="0" destOrd="0" presId="urn:microsoft.com/office/officeart/2005/8/layout/hierarchy2"/>
    <dgm:cxn modelId="{655ECDD2-6D9A-C948-A0B0-A4F84CCD7578}" type="presOf" srcId="{4FE9D7CA-864C-364A-9251-4D7D0812F3E6}" destId="{E0858244-E7CB-4B41-96DD-98B239D588DE}" srcOrd="0" destOrd="0" presId="urn:microsoft.com/office/officeart/2005/8/layout/hierarchy2"/>
    <dgm:cxn modelId="{8C89C034-31E5-364A-AFEC-7FBCEEAFF860}" type="presOf" srcId="{3589BB53-7E25-BC45-BFC9-DEAD8EA67341}" destId="{7641FFE4-C4D1-5343-955E-376D7B453486}" srcOrd="0" destOrd="0" presId="urn:microsoft.com/office/officeart/2005/8/layout/hierarchy2"/>
    <dgm:cxn modelId="{BD5FADE9-E1AC-B04A-87E9-E4E318DEC369}" type="presOf" srcId="{C58A507D-2488-D543-ADD8-9128836CAF6F}" destId="{93F9AF53-35E0-A04B-9E89-19C2D65699CB}" srcOrd="0" destOrd="0" presId="urn:microsoft.com/office/officeart/2005/8/layout/hierarchy2"/>
    <dgm:cxn modelId="{C4F2EA6E-A7D4-1148-9D48-4357756673EB}" srcId="{38CBE6E2-B19F-BA4E-BCDA-B78EDC6B6A48}" destId="{760A4DBD-1DE3-F249-90AC-ABCD05D4C28C}" srcOrd="1" destOrd="0" parTransId="{F26489C5-FC00-9A49-B339-D832B4DC364D}" sibTransId="{89E68210-C2FE-5544-8746-CBF7C7240D78}"/>
    <dgm:cxn modelId="{BA6329D4-FF8D-5442-A080-38D1FAA9869D}" type="presOf" srcId="{946C8D7D-C181-D145-B288-2F2975EE2867}" destId="{E622B31A-DD5E-484D-BD64-3A84CEBDC135}" srcOrd="0" destOrd="0" presId="urn:microsoft.com/office/officeart/2005/8/layout/hierarchy2"/>
    <dgm:cxn modelId="{9FC54D94-ECF7-6E4E-B82E-804B26ED7B6B}" type="presOf" srcId="{3715E9B9-B73E-784C-97FC-4341EA46AA7C}" destId="{C07214DB-A2A4-EC4F-A574-CC528868EA3D}" srcOrd="0" destOrd="0" presId="urn:microsoft.com/office/officeart/2005/8/layout/hierarchy2"/>
    <dgm:cxn modelId="{8ED37F75-DE68-DF46-979C-5FF25908A8B6}" type="presOf" srcId="{5A0C785D-2B41-764F-8E0F-D4AA489DA49C}" destId="{66B4A2CF-9791-F444-8B76-9EB30D367C4B}" srcOrd="0" destOrd="0" presId="urn:microsoft.com/office/officeart/2005/8/layout/hierarchy2"/>
    <dgm:cxn modelId="{9F6CA54A-B907-1E43-882B-149E70AB0918}" type="presOf" srcId="{EAA841B5-59EF-E846-9376-EE2CA3D82577}" destId="{45BC4273-21AC-2E49-B171-F50BF06031E0}" srcOrd="1" destOrd="0" presId="urn:microsoft.com/office/officeart/2005/8/layout/hierarchy2"/>
    <dgm:cxn modelId="{B4E4A213-6F60-054F-8835-540FD03CC37B}" srcId="{763676E5-7C11-D943-9EBA-CA62C5BE7351}" destId="{DFC81DB2-4318-474A-B182-D462BB6EF30A}" srcOrd="0" destOrd="0" parTransId="{1ADE2797-D461-EE4C-8328-BF7F5A467AE9}" sibTransId="{57CDF073-EA5F-5140-88C3-9A8C76DB77B7}"/>
    <dgm:cxn modelId="{11290917-FABA-5E47-B6EA-4B154ACBD244}" type="presOf" srcId="{4FE9D7CA-864C-364A-9251-4D7D0812F3E6}" destId="{14AD8775-3355-9940-A658-F9B26A407328}" srcOrd="1" destOrd="0" presId="urn:microsoft.com/office/officeart/2005/8/layout/hierarchy2"/>
    <dgm:cxn modelId="{7D0311BD-2B04-C944-A922-B0D0EB95A858}" type="presOf" srcId="{DB950E58-BBEE-854C-AECD-E286F57D7BE3}" destId="{4C0CB130-F097-3745-A5D5-76C75676837B}" srcOrd="0" destOrd="0" presId="urn:microsoft.com/office/officeart/2005/8/layout/hierarchy2"/>
    <dgm:cxn modelId="{90FAC872-E525-1740-A0C1-656870A7B20F}" srcId="{4E79064A-BB14-1049-8D93-0493E9ABA5A4}" destId="{2DB3BF8E-6279-4C4B-9A40-4DBD97F14B1C}" srcOrd="1" destOrd="0" parTransId="{ACEED2CA-F104-364D-8424-56C1D1C3160C}" sibTransId="{78C5F4D8-8039-B341-80B4-03A3A000D758}"/>
    <dgm:cxn modelId="{83812191-D742-B84D-A890-3ADE9533BFD8}" type="presOf" srcId="{6A93B048-CCBE-5643-9F46-7B639B5ABC84}" destId="{4691B517-C09E-D44D-8EFC-CD12ECCD66AC}" srcOrd="0" destOrd="0" presId="urn:microsoft.com/office/officeart/2005/8/layout/hierarchy2"/>
    <dgm:cxn modelId="{DF95A681-813F-E04E-959C-7520E15AA878}" type="presOf" srcId="{8F632AB1-BBBF-6540-9E77-A7817633B97C}" destId="{DC78508A-4574-D94C-83BB-BC585C837F24}" srcOrd="0" destOrd="0" presId="urn:microsoft.com/office/officeart/2005/8/layout/hierarchy2"/>
    <dgm:cxn modelId="{DE4021F7-15B8-CA44-B58D-8D57A8CCF7E9}" type="presOf" srcId="{E108BDC5-1BD8-754D-A37C-305501F29B86}" destId="{E20B815D-1DC5-C24D-AEE6-7035F7C8A961}" srcOrd="0" destOrd="0" presId="urn:microsoft.com/office/officeart/2005/8/layout/hierarchy2"/>
    <dgm:cxn modelId="{C9DC7BCF-F2CB-E047-BF22-7B8D25D1D90D}" type="presOf" srcId="{35A68A84-77FC-C041-BC67-B5E790026C79}" destId="{F3D24D31-D725-DD47-8BA5-DBC33BA0BB18}" srcOrd="0" destOrd="0" presId="urn:microsoft.com/office/officeart/2005/8/layout/hierarchy2"/>
    <dgm:cxn modelId="{9AC5D624-0277-314C-9F25-5242B7A0F9CF}" type="presOf" srcId="{C5495819-46AA-5D4A-A00D-EF4A2CCE92B6}" destId="{33785771-2838-9B4B-9FB3-B5812FB6C4D5}" srcOrd="0" destOrd="0" presId="urn:microsoft.com/office/officeart/2005/8/layout/hierarchy2"/>
    <dgm:cxn modelId="{89010DA3-B729-A64E-B219-8A924AE6F495}" srcId="{A2C49834-70AD-D448-BDF2-981B9E5EE4C1}" destId="{4E79064A-BB14-1049-8D93-0493E9ABA5A4}" srcOrd="0" destOrd="0" parTransId="{6A93B048-CCBE-5643-9F46-7B639B5ABC84}" sibTransId="{B79EF897-84E2-9D4A-B9F9-DF9132F0C6FF}"/>
    <dgm:cxn modelId="{954299BE-F138-CE4E-9C8D-CF8F791021D9}" type="presOf" srcId="{F2553EC2-FB34-B34C-BFAC-ED59976FEEA4}" destId="{D9A80F79-2166-404F-86FB-6949BAFB2E9F}" srcOrd="0" destOrd="0" presId="urn:microsoft.com/office/officeart/2005/8/layout/hierarchy2"/>
    <dgm:cxn modelId="{35CC9EA6-FD3F-2C4A-A38A-FAEB3C6CE1F1}" srcId="{3589BB53-7E25-BC45-BFC9-DEAD8EA67341}" destId="{35A68A84-77FC-C041-BC67-B5E790026C79}" srcOrd="0" destOrd="0" parTransId="{EAA841B5-59EF-E846-9376-EE2CA3D82577}" sibTransId="{EE4BDC40-ADFD-CE47-9B1D-2BE8F1B4CE46}"/>
    <dgm:cxn modelId="{DEA472BF-5EF2-A14B-A225-708EF096084A}" srcId="{763676E5-7C11-D943-9EBA-CA62C5BE7351}" destId="{01346BC2-C611-A740-8C49-377373AD7CC3}" srcOrd="3" destOrd="0" parTransId="{A491E942-F207-F64A-9920-C77AE4B36D2C}" sibTransId="{4F998184-9E3C-DD48-B3D1-41B3B8E29377}"/>
    <dgm:cxn modelId="{41100899-AB53-9849-81AD-5B853539EE3A}" type="presOf" srcId="{4E79064A-BB14-1049-8D93-0493E9ABA5A4}" destId="{F2DF9C4D-8688-2D4C-AF8B-FEA5AD1AB24F}" srcOrd="0" destOrd="0" presId="urn:microsoft.com/office/officeart/2005/8/layout/hierarchy2"/>
    <dgm:cxn modelId="{610A07F3-2D62-B445-93BA-5BDAC07FB789}" type="presOf" srcId="{9077CB63-906B-4940-82AD-294D318BC87C}" destId="{BE7CC653-4DAE-A74D-98F4-7F3518DC0624}" srcOrd="1" destOrd="0" presId="urn:microsoft.com/office/officeart/2005/8/layout/hierarchy2"/>
    <dgm:cxn modelId="{A5DA84E1-37DC-AC40-87AF-43D2632AF0E3}" srcId="{75B02CE5-67F0-B947-9BB4-0E7702EB88CB}" destId="{0F3361C9-D4A3-4C4A-8EB1-516752BDC189}" srcOrd="1" destOrd="0" parTransId="{20C1988A-4CB7-FE4D-BF6A-E369ED93C6D1}" sibTransId="{1E589981-B935-484C-8929-CB07A9673640}"/>
    <dgm:cxn modelId="{5AB90DA1-58DE-8D40-AAC7-2CE6677D4A76}" type="presOf" srcId="{A2C49834-70AD-D448-BDF2-981B9E5EE4C1}" destId="{CF242DD6-5AAB-0149-B480-931BAE2924AC}" srcOrd="0" destOrd="0" presId="urn:microsoft.com/office/officeart/2005/8/layout/hierarchy2"/>
    <dgm:cxn modelId="{9D493AFF-1C04-D845-A9D2-92A0262E2849}" srcId="{8ABA820E-2B73-7646-B47E-DF07E1426EA7}" destId="{A7A5E804-D85E-AA45-A8F2-E1E0606CA3CA}" srcOrd="1" destOrd="0" parTransId="{8F632AB1-BBBF-6540-9E77-A7817633B97C}" sibTransId="{1946BCC4-4408-3244-BC05-15ACC80439C5}"/>
    <dgm:cxn modelId="{8D8A9CB4-6817-46AF-B826-C8D24042B401}" type="presOf" srcId="{F3D7D990-5150-4EB7-B0E2-DC12964B188B}" destId="{A503C88D-E582-4899-AF5F-B07B057D6835}" srcOrd="0" destOrd="0" presId="urn:microsoft.com/office/officeart/2005/8/layout/hierarchy2"/>
    <dgm:cxn modelId="{A3F0F65E-A995-0740-B2FF-7CAEFFABBB65}" type="presOf" srcId="{3C656229-10B3-C34A-8E8C-7F50A84873C3}" destId="{8E05874E-3B1A-EF45-A7E2-A019051DCFCD}" srcOrd="0" destOrd="0" presId="urn:microsoft.com/office/officeart/2005/8/layout/hierarchy2"/>
    <dgm:cxn modelId="{00B83F6D-4EDB-A846-97C4-89529FC2B3FB}" srcId="{763676E5-7C11-D943-9EBA-CA62C5BE7351}" destId="{7429A718-BDB9-3645-B389-C5890F967821}" srcOrd="2" destOrd="0" parTransId="{F2553EC2-FB34-B34C-BFAC-ED59976FEEA4}" sibTransId="{ED522597-086A-F046-876F-4609CAE95BBF}"/>
    <dgm:cxn modelId="{66DF58CC-C2E3-8E4D-93F8-DF9B5D0E3A42}" type="presOf" srcId="{BD82AA5A-C2D0-F546-B225-2CC98ECF900F}" destId="{E06EF212-D143-784A-9A4C-D8E12910E6D7}" srcOrd="0" destOrd="0" presId="urn:microsoft.com/office/officeart/2005/8/layout/hierarchy2"/>
    <dgm:cxn modelId="{3DA819BA-2019-4A43-8573-DDB765549772}" type="presOf" srcId="{8D3CD050-D9C6-254D-8FFA-451BE15EF18B}" destId="{01A60202-0425-C140-ABD3-16512BFE1AC6}" srcOrd="1" destOrd="0" presId="urn:microsoft.com/office/officeart/2005/8/layout/hierarchy2"/>
    <dgm:cxn modelId="{BD2D4C3F-C0CC-D546-843D-DED81CC8B229}" srcId="{8ABA820E-2B73-7646-B47E-DF07E1426EA7}" destId="{A2BE3B6C-7A7E-614A-B293-CADB9C400DC7}" srcOrd="0" destOrd="0" parTransId="{BD82AA5A-C2D0-F546-B225-2CC98ECF900F}" sibTransId="{2AC1A4E9-797B-E749-8866-9543B39551EF}"/>
    <dgm:cxn modelId="{7108B4B1-5346-5043-AED6-31AD37D87AB1}" type="presOf" srcId="{6E0C7A99-9929-6A4A-8FD7-3D283FCE9771}" destId="{FFFBE87C-2330-9E44-9C46-540E8D69E9DF}" srcOrd="1" destOrd="0" presId="urn:microsoft.com/office/officeart/2005/8/layout/hierarchy2"/>
    <dgm:cxn modelId="{9C871A61-1E05-3245-8930-6F5D6D90FE38}" srcId="{4D31FAAC-9B14-F846-9563-5482A745EA36}" destId="{1C25F629-DE15-4C4C-B92A-C6656EBF997F}" srcOrd="1" destOrd="0" parTransId="{C1CBAE19-6F72-8C48-8CCB-0018247FA957}" sibTransId="{23D29860-C33D-FF4A-AFB6-18E4AF23700A}"/>
    <dgm:cxn modelId="{8A77B11C-A134-444C-B33D-57EB1DDC0B4B}" srcId="{3715E9B9-B73E-784C-97FC-4341EA46AA7C}" destId="{8ABA820E-2B73-7646-B47E-DF07E1426EA7}" srcOrd="0" destOrd="0" parTransId="{0E40FFC7-F54D-6943-841D-C7776D5A11F6}" sibTransId="{41ED4DFC-F43B-B746-BE1C-FDC4549E73F4}"/>
    <dgm:cxn modelId="{F41B61A7-9DB9-8E43-8661-6A1659D2CB9A}" srcId="{75411E82-2841-904F-9FE5-1FB414287CCA}" destId="{3715E9B9-B73E-784C-97FC-4341EA46AA7C}" srcOrd="0" destOrd="0" parTransId="{F3DEF152-12C9-0646-A293-9A4DE3322A17}" sibTransId="{44256BE8-B4EF-7F46-A18C-1B956A45664E}"/>
    <dgm:cxn modelId="{9FA6EC6C-0BD3-2B42-AB4F-6268EDE627C2}" type="presOf" srcId="{F26489C5-FC00-9A49-B339-D832B4DC364D}" destId="{0C239C4D-1124-DF48-BBAC-CA3729747BC0}" srcOrd="0" destOrd="0" presId="urn:microsoft.com/office/officeart/2005/8/layout/hierarchy2"/>
    <dgm:cxn modelId="{11D2AFFE-B65A-3D41-91B2-05A2967F208B}" type="presOf" srcId="{404E5EEE-5FA1-8745-9BE7-BF2CC5DA53EE}" destId="{58B266AB-CF5D-1E45-AAE5-C9C243E13901}" srcOrd="0" destOrd="0" presId="urn:microsoft.com/office/officeart/2005/8/layout/hierarchy2"/>
    <dgm:cxn modelId="{40A7ECAE-CCD0-6042-921B-36079DE7070A}" type="presOf" srcId="{81AF04C3-10B5-0240-8FB3-37A04C9B2D05}" destId="{C6937F41-46C2-B940-A48F-C039CD738787}" srcOrd="1" destOrd="0" presId="urn:microsoft.com/office/officeart/2005/8/layout/hierarchy2"/>
    <dgm:cxn modelId="{9282C0B6-FA00-1F4C-A6F9-D2D710E4FF55}" type="presOf" srcId="{B773E5F7-1010-1A4C-8C89-3D0A4BF311C9}" destId="{561A0935-6F51-6F46-B90D-780D8A9CF35D}" srcOrd="1" destOrd="0" presId="urn:microsoft.com/office/officeart/2005/8/layout/hierarchy2"/>
    <dgm:cxn modelId="{13A0A293-DF84-5D40-8F80-D9DCCD5C68B7}" type="presOf" srcId="{C5495819-46AA-5D4A-A00D-EF4A2CCE92B6}" destId="{79E325FC-AB3A-7B49-BDA1-59EA4063C806}" srcOrd="1" destOrd="0" presId="urn:microsoft.com/office/officeart/2005/8/layout/hierarchy2"/>
    <dgm:cxn modelId="{027868E1-0BB2-CC4B-9264-E7F4E96505CF}" type="presOf" srcId="{5EE4247C-4500-C040-A0EE-55B8F918A99F}" destId="{86ACBEBC-94E7-804A-9CAD-9BAB0029F335}" srcOrd="0" destOrd="0" presId="urn:microsoft.com/office/officeart/2005/8/layout/hierarchy2"/>
    <dgm:cxn modelId="{803737A2-4BCC-BA47-95A0-FE33DF43B436}" type="presOf" srcId="{6A93B048-CCBE-5643-9F46-7B639B5ABC84}" destId="{DCA1A799-2055-7047-8010-FFBA63C2E914}" srcOrd="1" destOrd="0" presId="urn:microsoft.com/office/officeart/2005/8/layout/hierarchy2"/>
    <dgm:cxn modelId="{290B68B0-6D5F-7048-8284-5D19163559F4}" type="presParOf" srcId="{6FDB7054-B58B-604B-AAD8-1858154A70C5}" destId="{B17F412A-F285-1741-868A-50D2B1305F1C}" srcOrd="0" destOrd="0" presId="urn:microsoft.com/office/officeart/2005/8/layout/hierarchy2"/>
    <dgm:cxn modelId="{608B6647-EE13-0344-87A7-3879173F0051}" type="presParOf" srcId="{B17F412A-F285-1741-868A-50D2B1305F1C}" destId="{A3EA0A6D-692E-7344-86F2-FBF22D719D3A}" srcOrd="0" destOrd="0" presId="urn:microsoft.com/office/officeart/2005/8/layout/hierarchy2"/>
    <dgm:cxn modelId="{1D23692D-ED9C-D14A-8431-16E6DE2F2C79}" type="presParOf" srcId="{B17F412A-F285-1741-868A-50D2B1305F1C}" destId="{5C94E296-DB54-6545-90A8-2DEFBB35CE2F}" srcOrd="1" destOrd="0" presId="urn:microsoft.com/office/officeart/2005/8/layout/hierarchy2"/>
    <dgm:cxn modelId="{BB256D77-3E37-7B44-852A-CC765ABE13FC}" type="presParOf" srcId="{5C94E296-DB54-6545-90A8-2DEFBB35CE2F}" destId="{E2C6EC5E-800E-3647-8FE0-761BF44B5AF3}" srcOrd="0" destOrd="0" presId="urn:microsoft.com/office/officeart/2005/8/layout/hierarchy2"/>
    <dgm:cxn modelId="{AFF618C9-E7C0-9B46-B263-1FAF7F94F60E}" type="presParOf" srcId="{E2C6EC5E-800E-3647-8FE0-761BF44B5AF3}" destId="{4BA2E2AB-0F99-F44D-B4C2-E3767F9D39E4}" srcOrd="0" destOrd="0" presId="urn:microsoft.com/office/officeart/2005/8/layout/hierarchy2"/>
    <dgm:cxn modelId="{E22C3F52-8CDE-444E-894B-CF9B29F89004}" type="presParOf" srcId="{5C94E296-DB54-6545-90A8-2DEFBB35CE2F}" destId="{BAB865B9-CF77-8F48-8EC2-0DE5463DE644}" srcOrd="1" destOrd="0" presId="urn:microsoft.com/office/officeart/2005/8/layout/hierarchy2"/>
    <dgm:cxn modelId="{BBC5D348-C530-7049-8A1D-DD032AD923D7}" type="presParOf" srcId="{BAB865B9-CF77-8F48-8EC2-0DE5463DE644}" destId="{E01AC991-0E7D-A94F-877B-D2F1A73F4AA7}" srcOrd="0" destOrd="0" presId="urn:microsoft.com/office/officeart/2005/8/layout/hierarchy2"/>
    <dgm:cxn modelId="{843A4729-1172-CD4B-A5A6-6867AAA5359D}" type="presParOf" srcId="{BAB865B9-CF77-8F48-8EC2-0DE5463DE644}" destId="{AE1E54AD-D51D-4449-877B-40A46C69C60A}" srcOrd="1" destOrd="0" presId="urn:microsoft.com/office/officeart/2005/8/layout/hierarchy2"/>
    <dgm:cxn modelId="{2F97B12A-3402-0B4C-AB82-991B09040E1C}" type="presParOf" srcId="{AE1E54AD-D51D-4449-877B-40A46C69C60A}" destId="{807AEBFC-8325-5B49-AAD7-2465CE491BD3}" srcOrd="0" destOrd="0" presId="urn:microsoft.com/office/officeart/2005/8/layout/hierarchy2"/>
    <dgm:cxn modelId="{E54DE892-C256-2747-8695-C82B03F438F5}" type="presParOf" srcId="{807AEBFC-8325-5B49-AAD7-2465CE491BD3}" destId="{CD89BE5D-2720-7D47-B78C-0C3D58E575D1}" srcOrd="0" destOrd="0" presId="urn:microsoft.com/office/officeart/2005/8/layout/hierarchy2"/>
    <dgm:cxn modelId="{6DA3D503-126D-4F44-896A-B3D817AE7896}" type="presParOf" srcId="{AE1E54AD-D51D-4449-877B-40A46C69C60A}" destId="{141A785B-7E2D-2140-ABD4-9AAA9EDDB158}" srcOrd="1" destOrd="0" presId="urn:microsoft.com/office/officeart/2005/8/layout/hierarchy2"/>
    <dgm:cxn modelId="{550FDFE7-6A91-D542-964F-7118B040D3E3}" type="presParOf" srcId="{141A785B-7E2D-2140-ABD4-9AAA9EDDB158}" destId="{C07214DB-A2A4-EC4F-A574-CC528868EA3D}" srcOrd="0" destOrd="0" presId="urn:microsoft.com/office/officeart/2005/8/layout/hierarchy2"/>
    <dgm:cxn modelId="{66D0FEAD-5A5D-BA45-ABD5-4F3ED0447E16}" type="presParOf" srcId="{141A785B-7E2D-2140-ABD4-9AAA9EDDB158}" destId="{799F47D9-491D-C84D-B326-DC0E84BDEA7E}" srcOrd="1" destOrd="0" presId="urn:microsoft.com/office/officeart/2005/8/layout/hierarchy2"/>
    <dgm:cxn modelId="{DC7D029F-28A2-054D-9563-7C1D6116DD1C}" type="presParOf" srcId="{799F47D9-491D-C84D-B326-DC0E84BDEA7E}" destId="{F4C17236-E43E-2348-ABDB-10636324739D}" srcOrd="0" destOrd="0" presId="urn:microsoft.com/office/officeart/2005/8/layout/hierarchy2"/>
    <dgm:cxn modelId="{C1D7E83B-16A2-CF43-9CCC-0D01438E44E4}" type="presParOf" srcId="{F4C17236-E43E-2348-ABDB-10636324739D}" destId="{CCE3A3BB-0E65-BF4B-82D3-32149E771A0B}" srcOrd="0" destOrd="0" presId="urn:microsoft.com/office/officeart/2005/8/layout/hierarchy2"/>
    <dgm:cxn modelId="{A82AC97D-A854-F54E-9A1D-5169DAE734FA}" type="presParOf" srcId="{799F47D9-491D-C84D-B326-DC0E84BDEA7E}" destId="{A0006153-26E2-3A46-8B3A-9E4EB0ABE980}" srcOrd="1" destOrd="0" presId="urn:microsoft.com/office/officeart/2005/8/layout/hierarchy2"/>
    <dgm:cxn modelId="{D0011D36-EAC3-BC4B-9AD0-633A33805A6C}" type="presParOf" srcId="{A0006153-26E2-3A46-8B3A-9E4EB0ABE980}" destId="{57236D78-95B8-8A44-8AE7-4EA8CBEE2E03}" srcOrd="0" destOrd="0" presId="urn:microsoft.com/office/officeart/2005/8/layout/hierarchy2"/>
    <dgm:cxn modelId="{DD96D035-19EE-F841-8A82-0773EDAF21B4}" type="presParOf" srcId="{A0006153-26E2-3A46-8B3A-9E4EB0ABE980}" destId="{ACD592A4-1371-854C-A588-9A8C9AF40C12}" srcOrd="1" destOrd="0" presId="urn:microsoft.com/office/officeart/2005/8/layout/hierarchy2"/>
    <dgm:cxn modelId="{D065CE8B-744A-374A-A46C-5AA4712653BF}" type="presParOf" srcId="{ACD592A4-1371-854C-A588-9A8C9AF40C12}" destId="{E06EF212-D143-784A-9A4C-D8E12910E6D7}" srcOrd="0" destOrd="0" presId="urn:microsoft.com/office/officeart/2005/8/layout/hierarchy2"/>
    <dgm:cxn modelId="{C9BE755F-2C73-9C4F-A429-8143A6269C3B}" type="presParOf" srcId="{E06EF212-D143-784A-9A4C-D8E12910E6D7}" destId="{FB6F2500-FC4D-E34E-96E0-BDEAF041CD06}" srcOrd="0" destOrd="0" presId="urn:microsoft.com/office/officeart/2005/8/layout/hierarchy2"/>
    <dgm:cxn modelId="{47F8D990-029D-0743-8CAA-57FD62BF135E}" type="presParOf" srcId="{ACD592A4-1371-854C-A588-9A8C9AF40C12}" destId="{9BB752BD-D62B-EE47-9EF5-C19703979661}" srcOrd="1" destOrd="0" presId="urn:microsoft.com/office/officeart/2005/8/layout/hierarchy2"/>
    <dgm:cxn modelId="{48757C0A-6137-3F43-9ECE-587C4E47D854}" type="presParOf" srcId="{9BB752BD-D62B-EE47-9EF5-C19703979661}" destId="{B8A6F23C-9F84-BE4B-BEFE-F676662369CA}" srcOrd="0" destOrd="0" presId="urn:microsoft.com/office/officeart/2005/8/layout/hierarchy2"/>
    <dgm:cxn modelId="{159CADB3-0D67-134B-B104-B8EC5F8C3DA8}" type="presParOf" srcId="{9BB752BD-D62B-EE47-9EF5-C19703979661}" destId="{3638651A-0297-2645-B5DC-E4F19031EE3D}" srcOrd="1" destOrd="0" presId="urn:microsoft.com/office/officeart/2005/8/layout/hierarchy2"/>
    <dgm:cxn modelId="{F761DB13-AC05-B24D-819B-8104895BF5E7}" type="presParOf" srcId="{ACD592A4-1371-854C-A588-9A8C9AF40C12}" destId="{DC78508A-4574-D94C-83BB-BC585C837F24}" srcOrd="2" destOrd="0" presId="urn:microsoft.com/office/officeart/2005/8/layout/hierarchy2"/>
    <dgm:cxn modelId="{0D9AEFD6-76EE-414D-A30C-9E003A442C2E}" type="presParOf" srcId="{DC78508A-4574-D94C-83BB-BC585C837F24}" destId="{C3590FF6-D228-2D4F-BDAD-C921F0EBBA31}" srcOrd="0" destOrd="0" presId="urn:microsoft.com/office/officeart/2005/8/layout/hierarchy2"/>
    <dgm:cxn modelId="{9877871B-8C50-3245-9BE2-27AD2090ECBF}" type="presParOf" srcId="{ACD592A4-1371-854C-A588-9A8C9AF40C12}" destId="{4FFD62DF-9C12-BD45-87DB-4E019D5907AD}" srcOrd="3" destOrd="0" presId="urn:microsoft.com/office/officeart/2005/8/layout/hierarchy2"/>
    <dgm:cxn modelId="{EC21F5E0-AE3D-9E4E-AD46-1061A31BB863}" type="presParOf" srcId="{4FFD62DF-9C12-BD45-87DB-4E019D5907AD}" destId="{A18EACE6-BEE3-384D-8888-8CDEA09FC019}" srcOrd="0" destOrd="0" presId="urn:microsoft.com/office/officeart/2005/8/layout/hierarchy2"/>
    <dgm:cxn modelId="{A2EF8D4E-2313-A748-832A-890C66AB2C0E}" type="presParOf" srcId="{4FFD62DF-9C12-BD45-87DB-4E019D5907AD}" destId="{387A12BC-F8C2-0041-85E9-16F707AFBF2B}" srcOrd="1" destOrd="0" presId="urn:microsoft.com/office/officeart/2005/8/layout/hierarchy2"/>
    <dgm:cxn modelId="{0BC511D3-F1C7-AE45-B316-D95386859B63}" type="presParOf" srcId="{ACD592A4-1371-854C-A588-9A8C9AF40C12}" destId="{E0858244-E7CB-4B41-96DD-98B239D588DE}" srcOrd="4" destOrd="0" presId="urn:microsoft.com/office/officeart/2005/8/layout/hierarchy2"/>
    <dgm:cxn modelId="{0B3E3FE6-A324-384B-9DDB-315918CB5B5E}" type="presParOf" srcId="{E0858244-E7CB-4B41-96DD-98B239D588DE}" destId="{14AD8775-3355-9940-A658-F9B26A407328}" srcOrd="0" destOrd="0" presId="urn:microsoft.com/office/officeart/2005/8/layout/hierarchy2"/>
    <dgm:cxn modelId="{6CE4B0F4-EF54-4045-B2EE-412DCAC6323E}" type="presParOf" srcId="{ACD592A4-1371-854C-A588-9A8C9AF40C12}" destId="{CF4D6F6C-DF82-A54D-A40E-A08F92BB58F0}" srcOrd="5" destOrd="0" presId="urn:microsoft.com/office/officeart/2005/8/layout/hierarchy2"/>
    <dgm:cxn modelId="{E4F2E3FB-29FD-5A4B-81C9-A052C5FD86DF}" type="presParOf" srcId="{CF4D6F6C-DF82-A54D-A40E-A08F92BB58F0}" destId="{9E974296-44D9-F84E-91AA-ECFAC80E2B1B}" srcOrd="0" destOrd="0" presId="urn:microsoft.com/office/officeart/2005/8/layout/hierarchy2"/>
    <dgm:cxn modelId="{E76767E3-718E-6245-AFBF-A076CC2E5F02}" type="presParOf" srcId="{CF4D6F6C-DF82-A54D-A40E-A08F92BB58F0}" destId="{EA942BBF-0B46-3F4B-944B-542B9965DCC9}" srcOrd="1" destOrd="0" presId="urn:microsoft.com/office/officeart/2005/8/layout/hierarchy2"/>
    <dgm:cxn modelId="{7365863C-3E78-AF4F-97AB-911FFF0765C9}" type="presParOf" srcId="{799F47D9-491D-C84D-B326-DC0E84BDEA7E}" destId="{C983FD08-0A2F-F144-9E06-1F51A4A0DF3A}" srcOrd="2" destOrd="0" presId="urn:microsoft.com/office/officeart/2005/8/layout/hierarchy2"/>
    <dgm:cxn modelId="{58BB4CD8-AA1A-C546-9EE3-7AF316F004DF}" type="presParOf" srcId="{C983FD08-0A2F-F144-9E06-1F51A4A0DF3A}" destId="{04F46DC6-B250-6040-8DB8-747ECE8D77E2}" srcOrd="0" destOrd="0" presId="urn:microsoft.com/office/officeart/2005/8/layout/hierarchy2"/>
    <dgm:cxn modelId="{F6F5A8A8-E2BE-D542-8B46-1CB36A71B59D}" type="presParOf" srcId="{799F47D9-491D-C84D-B326-DC0E84BDEA7E}" destId="{ADBA1C0B-4594-D646-BCD4-5B2024851AB1}" srcOrd="3" destOrd="0" presId="urn:microsoft.com/office/officeart/2005/8/layout/hierarchy2"/>
    <dgm:cxn modelId="{43272CFA-2FB2-9B4E-96BB-33ACF9C09D4B}" type="presParOf" srcId="{ADBA1C0B-4594-D646-BCD4-5B2024851AB1}" destId="{B7AF8CDA-23A8-5F47-8DC0-BEA0523B9D43}" srcOrd="0" destOrd="0" presId="urn:microsoft.com/office/officeart/2005/8/layout/hierarchy2"/>
    <dgm:cxn modelId="{7B808760-C5CB-8349-8321-E8023EA993D7}" type="presParOf" srcId="{ADBA1C0B-4594-D646-BCD4-5B2024851AB1}" destId="{19421150-FB7D-1845-B0F1-5AE02AB6F5EB}" srcOrd="1" destOrd="0" presId="urn:microsoft.com/office/officeart/2005/8/layout/hierarchy2"/>
    <dgm:cxn modelId="{F40082A8-5DA7-6E40-86E1-0D739931C24F}" type="presParOf" srcId="{19421150-FB7D-1845-B0F1-5AE02AB6F5EB}" destId="{DB90519D-8E79-2747-AA02-A3DAF6F1D724}" srcOrd="0" destOrd="0" presId="urn:microsoft.com/office/officeart/2005/8/layout/hierarchy2"/>
    <dgm:cxn modelId="{03F7A19A-FCD4-C14B-80EB-A3E884C878C4}" type="presParOf" srcId="{DB90519D-8E79-2747-AA02-A3DAF6F1D724}" destId="{D44F3625-95D2-E949-A2E1-C809EA8DE671}" srcOrd="0" destOrd="0" presId="urn:microsoft.com/office/officeart/2005/8/layout/hierarchy2"/>
    <dgm:cxn modelId="{2CB773AC-6E37-8C4C-BB12-23E935E015E4}" type="presParOf" srcId="{19421150-FB7D-1845-B0F1-5AE02AB6F5EB}" destId="{AA9E6A0D-BB15-AD4A-B60F-68B874D025D1}" srcOrd="1" destOrd="0" presId="urn:microsoft.com/office/officeart/2005/8/layout/hierarchy2"/>
    <dgm:cxn modelId="{A6A7DD1E-C898-844D-AB20-89F622916CC0}" type="presParOf" srcId="{AA9E6A0D-BB15-AD4A-B60F-68B874D025D1}" destId="{1B61F507-2CFD-5D44-AF04-4994582EEA21}" srcOrd="0" destOrd="0" presId="urn:microsoft.com/office/officeart/2005/8/layout/hierarchy2"/>
    <dgm:cxn modelId="{0A459065-0842-804B-A487-242087958B7B}" type="presParOf" srcId="{AA9E6A0D-BB15-AD4A-B60F-68B874D025D1}" destId="{BE03C5E3-5EF0-A44B-A153-0CA429356A63}" srcOrd="1" destOrd="0" presId="urn:microsoft.com/office/officeart/2005/8/layout/hierarchy2"/>
    <dgm:cxn modelId="{EF737E3E-C6BC-3745-A1C2-6FB1440CB370}" type="presParOf" srcId="{AE1E54AD-D51D-4449-877B-40A46C69C60A}" destId="{C2FB4287-6E93-4846-B9E0-92BDC9DFDDD7}" srcOrd="2" destOrd="0" presId="urn:microsoft.com/office/officeart/2005/8/layout/hierarchy2"/>
    <dgm:cxn modelId="{98DF34DD-2884-E742-9CD5-EAC27AEA6B2C}" type="presParOf" srcId="{C2FB4287-6E93-4846-B9E0-92BDC9DFDDD7}" destId="{CE567B29-7443-1C4B-B058-D461B8E10DC6}" srcOrd="0" destOrd="0" presId="urn:microsoft.com/office/officeart/2005/8/layout/hierarchy2"/>
    <dgm:cxn modelId="{F24C07B7-DD8B-3547-A506-C5140A8F9D2B}" type="presParOf" srcId="{AE1E54AD-D51D-4449-877B-40A46C69C60A}" destId="{775249DC-CFE7-5045-ABC3-A324F6EFD23B}" srcOrd="3" destOrd="0" presId="urn:microsoft.com/office/officeart/2005/8/layout/hierarchy2"/>
    <dgm:cxn modelId="{0B42763F-ABEB-6F4E-B341-3FD19DAC4D08}" type="presParOf" srcId="{775249DC-CFE7-5045-ABC3-A324F6EFD23B}" destId="{CF242DD6-5AAB-0149-B480-931BAE2924AC}" srcOrd="0" destOrd="0" presId="urn:microsoft.com/office/officeart/2005/8/layout/hierarchy2"/>
    <dgm:cxn modelId="{58DAFCDD-55AE-9C4E-81F8-28DEA618267A}" type="presParOf" srcId="{775249DC-CFE7-5045-ABC3-A324F6EFD23B}" destId="{F25A8BF3-29CE-8E42-A3FF-2BC9C9463647}" srcOrd="1" destOrd="0" presId="urn:microsoft.com/office/officeart/2005/8/layout/hierarchy2"/>
    <dgm:cxn modelId="{CE1D5EA9-E173-8F4E-BA94-2AD6ED793C61}" type="presParOf" srcId="{F25A8BF3-29CE-8E42-A3FF-2BC9C9463647}" destId="{4691B517-C09E-D44D-8EFC-CD12ECCD66AC}" srcOrd="0" destOrd="0" presId="urn:microsoft.com/office/officeart/2005/8/layout/hierarchy2"/>
    <dgm:cxn modelId="{88A05B98-DCB3-9142-944F-86C6CF1220D5}" type="presParOf" srcId="{4691B517-C09E-D44D-8EFC-CD12ECCD66AC}" destId="{DCA1A799-2055-7047-8010-FFBA63C2E914}" srcOrd="0" destOrd="0" presId="urn:microsoft.com/office/officeart/2005/8/layout/hierarchy2"/>
    <dgm:cxn modelId="{6ADA5016-4A8B-C646-BB3B-86DFFA8EB8B9}" type="presParOf" srcId="{F25A8BF3-29CE-8E42-A3FF-2BC9C9463647}" destId="{B369BB27-D12D-2F40-9DAA-8DBE30E336EE}" srcOrd="1" destOrd="0" presId="urn:microsoft.com/office/officeart/2005/8/layout/hierarchy2"/>
    <dgm:cxn modelId="{D4CF3F2A-7525-F946-A704-3369CC919D02}" type="presParOf" srcId="{B369BB27-D12D-2F40-9DAA-8DBE30E336EE}" destId="{F2DF9C4D-8688-2D4C-AF8B-FEA5AD1AB24F}" srcOrd="0" destOrd="0" presId="urn:microsoft.com/office/officeart/2005/8/layout/hierarchy2"/>
    <dgm:cxn modelId="{11C92E12-248E-3B4C-A993-94D975C366F4}" type="presParOf" srcId="{B369BB27-D12D-2F40-9DAA-8DBE30E336EE}" destId="{9455759B-4E54-C646-A84F-2DC62A3F5DCE}" srcOrd="1" destOrd="0" presId="urn:microsoft.com/office/officeart/2005/8/layout/hierarchy2"/>
    <dgm:cxn modelId="{236DC9BD-D9A0-E140-86F2-5E5A9292179F}" type="presParOf" srcId="{9455759B-4E54-C646-A84F-2DC62A3F5DCE}" destId="{E6ABD7D6-6C15-A848-BA24-4B3B3ECF1EAA}" srcOrd="0" destOrd="0" presId="urn:microsoft.com/office/officeart/2005/8/layout/hierarchy2"/>
    <dgm:cxn modelId="{46F991AA-2175-0249-8410-633B3C7500F8}" type="presParOf" srcId="{E6ABD7D6-6C15-A848-BA24-4B3B3ECF1EAA}" destId="{34F89FA7-39FA-AE4E-9B54-405F23241579}" srcOrd="0" destOrd="0" presId="urn:microsoft.com/office/officeart/2005/8/layout/hierarchy2"/>
    <dgm:cxn modelId="{0C0EA9EE-CADE-CD4C-80A8-0D15F2C0CC40}" type="presParOf" srcId="{9455759B-4E54-C646-A84F-2DC62A3F5DCE}" destId="{376AF32A-C4D2-C84A-9809-685762ABB263}" srcOrd="1" destOrd="0" presId="urn:microsoft.com/office/officeart/2005/8/layout/hierarchy2"/>
    <dgm:cxn modelId="{921E46D3-8CF6-E643-BEFD-27B523A6B7BD}" type="presParOf" srcId="{376AF32A-C4D2-C84A-9809-685762ABB263}" destId="{4C0CB130-F097-3745-A5D5-76C75676837B}" srcOrd="0" destOrd="0" presId="urn:microsoft.com/office/officeart/2005/8/layout/hierarchy2"/>
    <dgm:cxn modelId="{19D7F76B-1600-064F-B468-AC3F89B7C572}" type="presParOf" srcId="{376AF32A-C4D2-C84A-9809-685762ABB263}" destId="{898A239E-DD29-164C-831E-0F7B95146D9F}" srcOrd="1" destOrd="0" presId="urn:microsoft.com/office/officeart/2005/8/layout/hierarchy2"/>
    <dgm:cxn modelId="{69433CEC-4D53-9248-81F0-0A821E65880F}" type="presParOf" srcId="{9455759B-4E54-C646-A84F-2DC62A3F5DCE}" destId="{8C3CB456-1074-CB41-9194-E28647122C4E}" srcOrd="2" destOrd="0" presId="urn:microsoft.com/office/officeart/2005/8/layout/hierarchy2"/>
    <dgm:cxn modelId="{1BEB6171-CEB0-C646-9161-60D8EF41E827}" type="presParOf" srcId="{8C3CB456-1074-CB41-9194-E28647122C4E}" destId="{DED3DC5B-7B65-FC44-95A1-3CC797B7E208}" srcOrd="0" destOrd="0" presId="urn:microsoft.com/office/officeart/2005/8/layout/hierarchy2"/>
    <dgm:cxn modelId="{F3777503-A373-2846-B86E-ECD74E3AF89C}" type="presParOf" srcId="{9455759B-4E54-C646-A84F-2DC62A3F5DCE}" destId="{4012DC62-DA7F-6643-B3C5-1333F56A54F6}" srcOrd="3" destOrd="0" presId="urn:microsoft.com/office/officeart/2005/8/layout/hierarchy2"/>
    <dgm:cxn modelId="{98885963-FBED-CF4A-9848-A73094C006B6}" type="presParOf" srcId="{4012DC62-DA7F-6643-B3C5-1333F56A54F6}" destId="{E89B3ADF-0BDB-3C4D-850D-F9A59B5FD15A}" srcOrd="0" destOrd="0" presId="urn:microsoft.com/office/officeart/2005/8/layout/hierarchy2"/>
    <dgm:cxn modelId="{E8070215-05EB-E646-B475-ED23A25D0F95}" type="presParOf" srcId="{4012DC62-DA7F-6643-B3C5-1333F56A54F6}" destId="{1073354F-E5EB-7041-8467-77538F9BBBBE}" srcOrd="1" destOrd="0" presId="urn:microsoft.com/office/officeart/2005/8/layout/hierarchy2"/>
    <dgm:cxn modelId="{60702353-7367-4447-AC2D-9A955FCCDFC6}" type="presParOf" srcId="{F25A8BF3-29CE-8E42-A3FF-2BC9C9463647}" destId="{425A311C-C688-C349-AD10-DDE057B36394}" srcOrd="2" destOrd="0" presId="urn:microsoft.com/office/officeart/2005/8/layout/hierarchy2"/>
    <dgm:cxn modelId="{A1A17F80-3313-1F4D-8E4E-54A3A0884F16}" type="presParOf" srcId="{425A311C-C688-C349-AD10-DDE057B36394}" destId="{C6937F41-46C2-B940-A48F-C039CD738787}" srcOrd="0" destOrd="0" presId="urn:microsoft.com/office/officeart/2005/8/layout/hierarchy2"/>
    <dgm:cxn modelId="{C829205F-8E52-7E4C-9301-D9950FFCB8C4}" type="presParOf" srcId="{F25A8BF3-29CE-8E42-A3FF-2BC9C9463647}" destId="{E7F49CA7-53B4-5340-BBA9-0D9F27FB2874}" srcOrd="3" destOrd="0" presId="urn:microsoft.com/office/officeart/2005/8/layout/hierarchy2"/>
    <dgm:cxn modelId="{19C8017D-E00B-F842-AB8A-7CBB429A6106}" type="presParOf" srcId="{E7F49CA7-53B4-5340-BBA9-0D9F27FB2874}" destId="{3E924774-EA93-7743-8A58-E1B1088B33FC}" srcOrd="0" destOrd="0" presId="urn:microsoft.com/office/officeart/2005/8/layout/hierarchy2"/>
    <dgm:cxn modelId="{F73AC26E-047A-F34F-BFBD-CFD11C93F9F1}" type="presParOf" srcId="{E7F49CA7-53B4-5340-BBA9-0D9F27FB2874}" destId="{957DD1FB-9222-5742-AECC-9FF770863D15}" srcOrd="1" destOrd="0" presId="urn:microsoft.com/office/officeart/2005/8/layout/hierarchy2"/>
    <dgm:cxn modelId="{08121B94-5B1D-0549-A609-871C6E36B614}" type="presParOf" srcId="{957DD1FB-9222-5742-AECC-9FF770863D15}" destId="{07E80404-2ACF-284A-851C-09816607F636}" srcOrd="0" destOrd="0" presId="urn:microsoft.com/office/officeart/2005/8/layout/hierarchy2"/>
    <dgm:cxn modelId="{1F360F6B-DEDC-0F42-AAE8-D2D047F6D66E}" type="presParOf" srcId="{07E80404-2ACF-284A-851C-09816607F636}" destId="{68CB90ED-B0B8-B147-B145-407D127D3FF8}" srcOrd="0" destOrd="0" presId="urn:microsoft.com/office/officeart/2005/8/layout/hierarchy2"/>
    <dgm:cxn modelId="{27AC5B0D-CDAF-9E4D-AC02-4F37DD2EF469}" type="presParOf" srcId="{957DD1FB-9222-5742-AECC-9FF770863D15}" destId="{38B51F23-A66E-5146-B8CB-B4DAF5721E29}" srcOrd="1" destOrd="0" presId="urn:microsoft.com/office/officeart/2005/8/layout/hierarchy2"/>
    <dgm:cxn modelId="{102708FF-C343-9941-A3F1-B1991F3BCC46}" type="presParOf" srcId="{38B51F23-A66E-5146-B8CB-B4DAF5721E29}" destId="{E8B2812E-03D0-A041-A9DB-1A4CEF37FF1F}" srcOrd="0" destOrd="0" presId="urn:microsoft.com/office/officeart/2005/8/layout/hierarchy2"/>
    <dgm:cxn modelId="{BA6CE4A9-FB04-2A40-9E8F-4F6B2A2F36B6}" type="presParOf" srcId="{38B51F23-A66E-5146-B8CB-B4DAF5721E29}" destId="{54B8B9C7-48E1-5E4B-AAF4-64A3A3A1010D}" srcOrd="1" destOrd="0" presId="urn:microsoft.com/office/officeart/2005/8/layout/hierarchy2"/>
    <dgm:cxn modelId="{FE32C67D-D5EA-CA4A-A94C-02CA850E9FA7}" type="presParOf" srcId="{957DD1FB-9222-5742-AECC-9FF770863D15}" destId="{6B0A930E-62CB-1447-9442-8D394BD1BFC8}" srcOrd="2" destOrd="0" presId="urn:microsoft.com/office/officeart/2005/8/layout/hierarchy2"/>
    <dgm:cxn modelId="{9D6C70BF-6716-4D42-BCCE-B6FD0A3E4920}" type="presParOf" srcId="{6B0A930E-62CB-1447-9442-8D394BD1BFC8}" destId="{561A0935-6F51-6F46-B90D-780D8A9CF35D}" srcOrd="0" destOrd="0" presId="urn:microsoft.com/office/officeart/2005/8/layout/hierarchy2"/>
    <dgm:cxn modelId="{C384B2CA-B6EC-DD4E-85F6-B56BACFCA935}" type="presParOf" srcId="{957DD1FB-9222-5742-AECC-9FF770863D15}" destId="{BEA6DC80-9746-2C40-B36E-A4F4023FE34E}" srcOrd="3" destOrd="0" presId="urn:microsoft.com/office/officeart/2005/8/layout/hierarchy2"/>
    <dgm:cxn modelId="{A81D7F3E-965A-6B4C-9398-D873F1860FE2}" type="presParOf" srcId="{BEA6DC80-9746-2C40-B36E-A4F4023FE34E}" destId="{47A42264-EDC5-E643-AB5A-980AD999037B}" srcOrd="0" destOrd="0" presId="urn:microsoft.com/office/officeart/2005/8/layout/hierarchy2"/>
    <dgm:cxn modelId="{5F4BEF6C-9298-F249-9F21-E519C006174F}" type="presParOf" srcId="{BEA6DC80-9746-2C40-B36E-A4F4023FE34E}" destId="{7DD033D6-7E45-D946-99B1-FE8F6DE03ADD}" srcOrd="1" destOrd="0" presId="urn:microsoft.com/office/officeart/2005/8/layout/hierarchy2"/>
    <dgm:cxn modelId="{F6442645-EAB1-1543-A576-5B4975F5DD06}" type="presParOf" srcId="{5C94E296-DB54-6545-90A8-2DEFBB35CE2F}" destId="{E622B31A-DD5E-484D-BD64-3A84CEBDC135}" srcOrd="2" destOrd="0" presId="urn:microsoft.com/office/officeart/2005/8/layout/hierarchy2"/>
    <dgm:cxn modelId="{C78EA841-203F-FE44-958C-0ADD07E54AA5}" type="presParOf" srcId="{E622B31A-DD5E-484D-BD64-3A84CEBDC135}" destId="{C34FB22F-B066-4340-B599-542F5DA8D62E}" srcOrd="0" destOrd="0" presId="urn:microsoft.com/office/officeart/2005/8/layout/hierarchy2"/>
    <dgm:cxn modelId="{70A80D67-CEFB-7643-AEDA-3F560CE9F87D}" type="presParOf" srcId="{5C94E296-DB54-6545-90A8-2DEFBB35CE2F}" destId="{172E3BFB-EFA0-B743-85BD-5DA1455FAE50}" srcOrd="3" destOrd="0" presId="urn:microsoft.com/office/officeart/2005/8/layout/hierarchy2"/>
    <dgm:cxn modelId="{C943C3F6-8CDD-454A-BEFB-76BE61536879}" type="presParOf" srcId="{172E3BFB-EFA0-B743-85BD-5DA1455FAE50}" destId="{EAD6410D-CD7A-8040-B9F6-F9037085BD1F}" srcOrd="0" destOrd="0" presId="urn:microsoft.com/office/officeart/2005/8/layout/hierarchy2"/>
    <dgm:cxn modelId="{87A87B4E-A66B-1748-ACE7-EFDE717631C8}" type="presParOf" srcId="{172E3BFB-EFA0-B743-85BD-5DA1455FAE50}" destId="{D844991C-03D0-AD41-A08E-239FAC7EFD60}" srcOrd="1" destOrd="0" presId="urn:microsoft.com/office/officeart/2005/8/layout/hierarchy2"/>
    <dgm:cxn modelId="{BABE98A3-7CC7-8140-83CA-076700AFFF51}" type="presParOf" srcId="{D844991C-03D0-AD41-A08E-239FAC7EFD60}" destId="{4945549A-5E26-DA44-92C9-6A3B79AEC59A}" srcOrd="0" destOrd="0" presId="urn:microsoft.com/office/officeart/2005/8/layout/hierarchy2"/>
    <dgm:cxn modelId="{9F2CBDB5-0254-2F45-9444-C5FBE25A7FD3}" type="presParOf" srcId="{4945549A-5E26-DA44-92C9-6A3B79AEC59A}" destId="{C606476D-2249-9E4B-85A2-382224FCCF7F}" srcOrd="0" destOrd="0" presId="urn:microsoft.com/office/officeart/2005/8/layout/hierarchy2"/>
    <dgm:cxn modelId="{3E068024-1B77-2F43-8434-0B599C4755CD}" type="presParOf" srcId="{D844991C-03D0-AD41-A08E-239FAC7EFD60}" destId="{025D4886-270A-5249-8BF7-37F17FDFEBBB}" srcOrd="1" destOrd="0" presId="urn:microsoft.com/office/officeart/2005/8/layout/hierarchy2"/>
    <dgm:cxn modelId="{65559814-2CA2-1D4B-A39C-5188553D92F8}" type="presParOf" srcId="{025D4886-270A-5249-8BF7-37F17FDFEBBB}" destId="{D5E6B240-45F7-5C42-A63D-8510EE791AA8}" srcOrd="0" destOrd="0" presId="urn:microsoft.com/office/officeart/2005/8/layout/hierarchy2"/>
    <dgm:cxn modelId="{D1688FF0-2AD2-6843-BF1F-ACD0DEB086D6}" type="presParOf" srcId="{025D4886-270A-5249-8BF7-37F17FDFEBBB}" destId="{67FE2FD0-FDC7-F142-9A1F-0B605C6D6C25}" srcOrd="1" destOrd="0" presId="urn:microsoft.com/office/officeart/2005/8/layout/hierarchy2"/>
    <dgm:cxn modelId="{55486069-1B32-9B42-A260-10C0A1F32698}" type="presParOf" srcId="{67FE2FD0-FDC7-F142-9A1F-0B605C6D6C25}" destId="{D4106AEE-95BA-7E4E-81C3-C4C858E4379F}" srcOrd="0" destOrd="0" presId="urn:microsoft.com/office/officeart/2005/8/layout/hierarchy2"/>
    <dgm:cxn modelId="{6BDCB763-40BE-9E41-A8F8-5649A985BC6D}" type="presParOf" srcId="{D4106AEE-95BA-7E4E-81C3-C4C858E4379F}" destId="{3AD60444-9303-0244-8AB5-34D316508608}" srcOrd="0" destOrd="0" presId="urn:microsoft.com/office/officeart/2005/8/layout/hierarchy2"/>
    <dgm:cxn modelId="{AB85869E-A0E1-1F44-8382-57D48B79D12F}" type="presParOf" srcId="{67FE2FD0-FDC7-F142-9A1F-0B605C6D6C25}" destId="{0F0DC7FF-A412-B849-BA7E-92C636C6F17E}" srcOrd="1" destOrd="0" presId="urn:microsoft.com/office/officeart/2005/8/layout/hierarchy2"/>
    <dgm:cxn modelId="{406500F2-5648-F74F-A1DE-225100AE8120}" type="presParOf" srcId="{0F0DC7FF-A412-B849-BA7E-92C636C6F17E}" destId="{237DD644-E75E-C343-939C-2955FD9678EE}" srcOrd="0" destOrd="0" presId="urn:microsoft.com/office/officeart/2005/8/layout/hierarchy2"/>
    <dgm:cxn modelId="{1CEA6B6F-25EB-5746-9B5A-EFDC5DCD077A}" type="presParOf" srcId="{0F0DC7FF-A412-B849-BA7E-92C636C6F17E}" destId="{72D6167F-AC63-F348-8718-961856BF4907}" srcOrd="1" destOrd="0" presId="urn:microsoft.com/office/officeart/2005/8/layout/hierarchy2"/>
    <dgm:cxn modelId="{A8EB390F-0715-E444-881F-0E91786E4B00}" type="presParOf" srcId="{72D6167F-AC63-F348-8718-961856BF4907}" destId="{8E05874E-3B1A-EF45-A7E2-A019051DCFCD}" srcOrd="0" destOrd="0" presId="urn:microsoft.com/office/officeart/2005/8/layout/hierarchy2"/>
    <dgm:cxn modelId="{2222ABAB-E08D-694C-878E-A5083322914D}" type="presParOf" srcId="{8E05874E-3B1A-EF45-A7E2-A019051DCFCD}" destId="{84A59E8D-BDF9-B94C-90F7-EB68558645F3}" srcOrd="0" destOrd="0" presId="urn:microsoft.com/office/officeart/2005/8/layout/hierarchy2"/>
    <dgm:cxn modelId="{BEB761D6-CD23-FC43-A565-A58261AE30D6}" type="presParOf" srcId="{72D6167F-AC63-F348-8718-961856BF4907}" destId="{A52968E9-0E37-0941-94EF-ADF09BB3BC09}" srcOrd="1" destOrd="0" presId="urn:microsoft.com/office/officeart/2005/8/layout/hierarchy2"/>
    <dgm:cxn modelId="{95B8697D-0F55-9348-A3D5-D2964A5ED891}" type="presParOf" srcId="{A52968E9-0E37-0941-94EF-ADF09BB3BC09}" destId="{6535309E-C16C-F548-BB78-A168E239E3EC}" srcOrd="0" destOrd="0" presId="urn:microsoft.com/office/officeart/2005/8/layout/hierarchy2"/>
    <dgm:cxn modelId="{E23E57D1-2247-4C45-8AA9-48F3BD17B174}" type="presParOf" srcId="{A52968E9-0E37-0941-94EF-ADF09BB3BC09}" destId="{EA58DAEC-6725-DA44-A783-90838DCA4D88}" srcOrd="1" destOrd="0" presId="urn:microsoft.com/office/officeart/2005/8/layout/hierarchy2"/>
    <dgm:cxn modelId="{188010A8-9E0E-E748-A567-E738FBB11A37}" type="presParOf" srcId="{72D6167F-AC63-F348-8718-961856BF4907}" destId="{0C239C4D-1124-DF48-BBAC-CA3729747BC0}" srcOrd="2" destOrd="0" presId="urn:microsoft.com/office/officeart/2005/8/layout/hierarchy2"/>
    <dgm:cxn modelId="{08608E76-BF79-574C-94C4-239832A4B401}" type="presParOf" srcId="{0C239C4D-1124-DF48-BBAC-CA3729747BC0}" destId="{6D21BBA7-E278-7448-A359-070640D39443}" srcOrd="0" destOrd="0" presId="urn:microsoft.com/office/officeart/2005/8/layout/hierarchy2"/>
    <dgm:cxn modelId="{7595D1E7-4FAE-804F-B1DF-BEE54B3BCD42}" type="presParOf" srcId="{72D6167F-AC63-F348-8718-961856BF4907}" destId="{11449E9D-8DCF-2447-ADDE-A3D134E2C1C1}" srcOrd="3" destOrd="0" presId="urn:microsoft.com/office/officeart/2005/8/layout/hierarchy2"/>
    <dgm:cxn modelId="{ED8552D3-65C4-A24F-A4BF-27C0F75FF37E}" type="presParOf" srcId="{11449E9D-8DCF-2447-ADDE-A3D134E2C1C1}" destId="{229B767B-FCAC-7643-A09C-E057C9956DFF}" srcOrd="0" destOrd="0" presId="urn:microsoft.com/office/officeart/2005/8/layout/hierarchy2"/>
    <dgm:cxn modelId="{F0022ADB-E340-AE48-9ECB-976CE7359781}" type="presParOf" srcId="{11449E9D-8DCF-2447-ADDE-A3D134E2C1C1}" destId="{38C85279-881B-5647-B792-E8E9CB096804}" srcOrd="1" destOrd="0" presId="urn:microsoft.com/office/officeart/2005/8/layout/hierarchy2"/>
    <dgm:cxn modelId="{4D45A588-D343-2844-9B9C-6CE4D821D759}" type="presParOf" srcId="{67FE2FD0-FDC7-F142-9A1F-0B605C6D6C25}" destId="{3146305B-E1C1-6043-881E-1017A88808D6}" srcOrd="2" destOrd="0" presId="urn:microsoft.com/office/officeart/2005/8/layout/hierarchy2"/>
    <dgm:cxn modelId="{C4942157-23E1-7244-B92A-DD565BC5C87D}" type="presParOf" srcId="{3146305B-E1C1-6043-881E-1017A88808D6}" destId="{AAD5E751-BF9C-D440-95B7-4B61A87BF72B}" srcOrd="0" destOrd="0" presId="urn:microsoft.com/office/officeart/2005/8/layout/hierarchy2"/>
    <dgm:cxn modelId="{A8B17CAC-1456-DD41-A0B3-ACC456C26DE2}" type="presParOf" srcId="{67FE2FD0-FDC7-F142-9A1F-0B605C6D6C25}" destId="{9FBA3AAD-A716-C644-9E58-641687E37223}" srcOrd="3" destOrd="0" presId="urn:microsoft.com/office/officeart/2005/8/layout/hierarchy2"/>
    <dgm:cxn modelId="{4FD9B5CC-BDBC-9846-8AB4-F1D0D10A194A}" type="presParOf" srcId="{9FBA3AAD-A716-C644-9E58-641687E37223}" destId="{940A63A4-B303-AD42-9949-75D24DBE8620}" srcOrd="0" destOrd="0" presId="urn:microsoft.com/office/officeart/2005/8/layout/hierarchy2"/>
    <dgm:cxn modelId="{891BC295-A9DD-8B44-9510-C9FC978BF172}" type="presParOf" srcId="{9FBA3AAD-A716-C644-9E58-641687E37223}" destId="{116659FA-8043-F743-8C48-89CCE15B8F7C}" srcOrd="1" destOrd="0" presId="urn:microsoft.com/office/officeart/2005/8/layout/hierarchy2"/>
    <dgm:cxn modelId="{271224A3-5CF3-7245-BB01-9F3495BBF3DE}" type="presParOf" srcId="{116659FA-8043-F743-8C48-89CCE15B8F7C}" destId="{F6EF1649-87DF-9B47-96E6-CF0FF060560B}" srcOrd="0" destOrd="0" presId="urn:microsoft.com/office/officeart/2005/8/layout/hierarchy2"/>
    <dgm:cxn modelId="{29CCBDE7-D2FC-2741-8AD3-77A62CE3EDB7}" type="presParOf" srcId="{F6EF1649-87DF-9B47-96E6-CF0FF060560B}" destId="{DB15655A-9E2D-AE45-9DC7-16E19606C737}" srcOrd="0" destOrd="0" presId="urn:microsoft.com/office/officeart/2005/8/layout/hierarchy2"/>
    <dgm:cxn modelId="{A1E582E3-5315-0D43-9CC9-23D1C036B118}" type="presParOf" srcId="{116659FA-8043-F743-8C48-89CCE15B8F7C}" destId="{915D0104-A8BB-5846-A9FB-AC2E785723C9}" srcOrd="1" destOrd="0" presId="urn:microsoft.com/office/officeart/2005/8/layout/hierarchy2"/>
    <dgm:cxn modelId="{1246446E-0FFC-3946-95D1-7986583E7B16}" type="presParOf" srcId="{915D0104-A8BB-5846-A9FB-AC2E785723C9}" destId="{86ACBEBC-94E7-804A-9CAD-9BAB0029F335}" srcOrd="0" destOrd="0" presId="urn:microsoft.com/office/officeart/2005/8/layout/hierarchy2"/>
    <dgm:cxn modelId="{64F223B0-9BAA-8F49-9622-7BB4B11E122B}" type="presParOf" srcId="{915D0104-A8BB-5846-A9FB-AC2E785723C9}" destId="{7C40C118-F871-A54E-8C31-994247755B2A}" srcOrd="1" destOrd="0" presId="urn:microsoft.com/office/officeart/2005/8/layout/hierarchy2"/>
    <dgm:cxn modelId="{2C9EAB05-D9FF-43B2-9586-07505092AD03}" type="presParOf" srcId="{116659FA-8043-F743-8C48-89CCE15B8F7C}" destId="{7D8F3D1F-2194-46DE-AC0A-EBBC2EBF0562}" srcOrd="2" destOrd="0" presId="urn:microsoft.com/office/officeart/2005/8/layout/hierarchy2"/>
    <dgm:cxn modelId="{DDEA17D2-B5EC-4E4C-BE31-D798E6F266A7}" type="presParOf" srcId="{7D8F3D1F-2194-46DE-AC0A-EBBC2EBF0562}" destId="{720D91EE-4E6A-4974-9193-4D8FA088389E}" srcOrd="0" destOrd="0" presId="urn:microsoft.com/office/officeart/2005/8/layout/hierarchy2"/>
    <dgm:cxn modelId="{9B34A974-2CA6-4634-AF99-B0C4817A7792}" type="presParOf" srcId="{116659FA-8043-F743-8C48-89CCE15B8F7C}" destId="{040998CE-14B8-4F62-A54F-994EB8CC7016}" srcOrd="3" destOrd="0" presId="urn:microsoft.com/office/officeart/2005/8/layout/hierarchy2"/>
    <dgm:cxn modelId="{89A164BD-0543-490A-AE23-F76385CCED94}" type="presParOf" srcId="{040998CE-14B8-4F62-A54F-994EB8CC7016}" destId="{A503C88D-E582-4899-AF5F-B07B057D6835}" srcOrd="0" destOrd="0" presId="urn:microsoft.com/office/officeart/2005/8/layout/hierarchy2"/>
    <dgm:cxn modelId="{6AB12B5B-88A4-4B75-A8DF-492273F674EA}" type="presParOf" srcId="{040998CE-14B8-4F62-A54F-994EB8CC7016}" destId="{F9812D3B-9C77-4867-98FF-A29919C7FA38}" srcOrd="1" destOrd="0" presId="urn:microsoft.com/office/officeart/2005/8/layout/hierarchy2"/>
    <dgm:cxn modelId="{2D2FB61E-21D7-AC42-B6EC-6224F76390BC}" type="presParOf" srcId="{D844991C-03D0-AD41-A08E-239FAC7EFD60}" destId="{BC375E94-5958-434A-B931-25E31845119E}" srcOrd="2" destOrd="0" presId="urn:microsoft.com/office/officeart/2005/8/layout/hierarchy2"/>
    <dgm:cxn modelId="{882E37DE-F5B5-574E-A4E6-B1595742F28A}" type="presParOf" srcId="{BC375E94-5958-434A-B931-25E31845119E}" destId="{01A60202-0425-C140-ABD3-16512BFE1AC6}" srcOrd="0" destOrd="0" presId="urn:microsoft.com/office/officeart/2005/8/layout/hierarchy2"/>
    <dgm:cxn modelId="{842232A3-CF3D-8B4A-A7EE-87A9CAE15DC7}" type="presParOf" srcId="{D844991C-03D0-AD41-A08E-239FAC7EFD60}" destId="{0386962D-BA18-8745-A862-C2F0D4C4F9C9}" srcOrd="3" destOrd="0" presId="urn:microsoft.com/office/officeart/2005/8/layout/hierarchy2"/>
    <dgm:cxn modelId="{E3FB1112-331F-6B4D-9064-CC0978DF47D3}" type="presParOf" srcId="{0386962D-BA18-8745-A862-C2F0D4C4F9C9}" destId="{F95BF31E-B176-CB4D-B495-31EEA2B99CA1}" srcOrd="0" destOrd="0" presId="urn:microsoft.com/office/officeart/2005/8/layout/hierarchy2"/>
    <dgm:cxn modelId="{639CE443-F37E-7A47-B269-D0F332DE2CB3}" type="presParOf" srcId="{0386962D-BA18-8745-A862-C2F0D4C4F9C9}" destId="{CA8F5E4E-974D-3947-BDE6-01467EB5D4E3}" srcOrd="1" destOrd="0" presId="urn:microsoft.com/office/officeart/2005/8/layout/hierarchy2"/>
    <dgm:cxn modelId="{EC9B7BBD-83B9-7C4F-87CD-ED33607626DE}" type="presParOf" srcId="{CA8F5E4E-974D-3947-BDE6-01467EB5D4E3}" destId="{BCA87F62-68A8-FA49-B151-3300A499BA8C}" srcOrd="0" destOrd="0" presId="urn:microsoft.com/office/officeart/2005/8/layout/hierarchy2"/>
    <dgm:cxn modelId="{4CE5D1BD-9C02-AD4A-ABAE-131B414F03C5}" type="presParOf" srcId="{BCA87F62-68A8-FA49-B151-3300A499BA8C}" destId="{F64DB490-78DA-CD40-B71D-6879FC85B6BF}" srcOrd="0" destOrd="0" presId="urn:microsoft.com/office/officeart/2005/8/layout/hierarchy2"/>
    <dgm:cxn modelId="{D5DEF931-6361-564F-B45C-CFDE6CE3CC2C}" type="presParOf" srcId="{CA8F5E4E-974D-3947-BDE6-01467EB5D4E3}" destId="{E09EC804-8733-5543-A724-3830BDB67495}" srcOrd="1" destOrd="0" presId="urn:microsoft.com/office/officeart/2005/8/layout/hierarchy2"/>
    <dgm:cxn modelId="{93F5D8DB-C63E-7042-8DE5-D7E3FF43BB26}" type="presParOf" srcId="{E09EC804-8733-5543-A724-3830BDB67495}" destId="{D2A8386D-905D-6248-8B4B-45EB2ABF6E6C}" srcOrd="0" destOrd="0" presId="urn:microsoft.com/office/officeart/2005/8/layout/hierarchy2"/>
    <dgm:cxn modelId="{3872250B-F73A-C04C-9168-6F99B99BE632}" type="presParOf" srcId="{E09EC804-8733-5543-A724-3830BDB67495}" destId="{8698B08F-3894-0244-B764-D5D84CF79E24}" srcOrd="1" destOrd="0" presId="urn:microsoft.com/office/officeart/2005/8/layout/hierarchy2"/>
    <dgm:cxn modelId="{CE4CA354-DECB-214F-AAF6-2F282CFB80FF}" type="presParOf" srcId="{8698B08F-3894-0244-B764-D5D84CF79E24}" destId="{62A25A80-F9BD-2842-B142-F66566A53C94}" srcOrd="0" destOrd="0" presId="urn:microsoft.com/office/officeart/2005/8/layout/hierarchy2"/>
    <dgm:cxn modelId="{150F8613-327B-7740-8CB4-F6960269C003}" type="presParOf" srcId="{62A25A80-F9BD-2842-B142-F66566A53C94}" destId="{1E5EF9BA-1B23-9445-9DED-8EE2011F91CB}" srcOrd="0" destOrd="0" presId="urn:microsoft.com/office/officeart/2005/8/layout/hierarchy2"/>
    <dgm:cxn modelId="{ABBE93C1-AE52-3C46-BBAE-59C657E812E1}" type="presParOf" srcId="{8698B08F-3894-0244-B764-D5D84CF79E24}" destId="{AD961DCB-DCEC-2F41-AE94-E9F79BF74005}" srcOrd="1" destOrd="0" presId="urn:microsoft.com/office/officeart/2005/8/layout/hierarchy2"/>
    <dgm:cxn modelId="{EACE4D65-A446-674C-B308-8AE0E422690F}" type="presParOf" srcId="{AD961DCB-DCEC-2F41-AE94-E9F79BF74005}" destId="{326ECD05-D0D6-FD4C-B21A-3094F897618A}" srcOrd="0" destOrd="0" presId="urn:microsoft.com/office/officeart/2005/8/layout/hierarchy2"/>
    <dgm:cxn modelId="{D926B475-3A13-5242-8CB5-E0E32B5E5FC7}" type="presParOf" srcId="{AD961DCB-DCEC-2F41-AE94-E9F79BF74005}" destId="{2A52E781-01C7-854E-A8D3-61CCB3EF9B18}" srcOrd="1" destOrd="0" presId="urn:microsoft.com/office/officeart/2005/8/layout/hierarchy2"/>
    <dgm:cxn modelId="{91091BBC-A20D-6C4C-9FA4-C2C062457F70}" type="presParOf" srcId="{8698B08F-3894-0244-B764-D5D84CF79E24}" destId="{D0A980D5-8AA0-E347-A369-A32766BCD8C0}" srcOrd="2" destOrd="0" presId="urn:microsoft.com/office/officeart/2005/8/layout/hierarchy2"/>
    <dgm:cxn modelId="{49E8653F-23A0-6C46-B328-050BEB131799}" type="presParOf" srcId="{D0A980D5-8AA0-E347-A369-A32766BCD8C0}" destId="{342272DB-EBC3-B64C-B1AA-7A2151303307}" srcOrd="0" destOrd="0" presId="urn:microsoft.com/office/officeart/2005/8/layout/hierarchy2"/>
    <dgm:cxn modelId="{98B46D28-9DBD-2E41-8FCD-C2B1E5D7E34B}" type="presParOf" srcId="{8698B08F-3894-0244-B764-D5D84CF79E24}" destId="{43274BF1-AB6E-3449-B79F-7E28330A530C}" srcOrd="3" destOrd="0" presId="urn:microsoft.com/office/officeart/2005/8/layout/hierarchy2"/>
    <dgm:cxn modelId="{C110BC5D-A793-1A4D-8EDF-B856D9D97A96}" type="presParOf" srcId="{43274BF1-AB6E-3449-B79F-7E28330A530C}" destId="{FE135F68-A9C6-154D-94DA-2A7B97947FA8}" srcOrd="0" destOrd="0" presId="urn:microsoft.com/office/officeart/2005/8/layout/hierarchy2"/>
    <dgm:cxn modelId="{0A4BC401-71B1-D240-BB47-CCE2707864C5}" type="presParOf" srcId="{43274BF1-AB6E-3449-B79F-7E28330A530C}" destId="{67DFA7F1-A4AE-6A4B-B7FB-49287A24A669}" srcOrd="1" destOrd="0" presId="urn:microsoft.com/office/officeart/2005/8/layout/hierarchy2"/>
    <dgm:cxn modelId="{D27D0619-8F65-C341-AE2E-7A166E4C8632}" type="presParOf" srcId="{8698B08F-3894-0244-B764-D5D84CF79E24}" destId="{D9A80F79-2166-404F-86FB-6949BAFB2E9F}" srcOrd="4" destOrd="0" presId="urn:microsoft.com/office/officeart/2005/8/layout/hierarchy2"/>
    <dgm:cxn modelId="{46BE07FF-B24F-DF41-9145-416A4D2CDBDC}" type="presParOf" srcId="{D9A80F79-2166-404F-86FB-6949BAFB2E9F}" destId="{06F7D281-F2A1-6E47-86F0-50C2DA4DB071}" srcOrd="0" destOrd="0" presId="urn:microsoft.com/office/officeart/2005/8/layout/hierarchy2"/>
    <dgm:cxn modelId="{1F780FFE-6A94-DE48-A234-7B0DB18B577F}" type="presParOf" srcId="{8698B08F-3894-0244-B764-D5D84CF79E24}" destId="{29979C9B-DFDB-3645-A919-D1DBC0F4247F}" srcOrd="5" destOrd="0" presId="urn:microsoft.com/office/officeart/2005/8/layout/hierarchy2"/>
    <dgm:cxn modelId="{221464B9-395F-8D49-BEB7-AC3FE8B50E34}" type="presParOf" srcId="{29979C9B-DFDB-3645-A919-D1DBC0F4247F}" destId="{FACFC30D-5FEE-114C-BEDC-BD49867C2D2D}" srcOrd="0" destOrd="0" presId="urn:microsoft.com/office/officeart/2005/8/layout/hierarchy2"/>
    <dgm:cxn modelId="{A8DEBBC6-F2A6-9C48-A7F4-5A64276D9DA0}" type="presParOf" srcId="{29979C9B-DFDB-3645-A919-D1DBC0F4247F}" destId="{AFAA7D57-7890-2E41-A322-72485FD6A989}" srcOrd="1" destOrd="0" presId="urn:microsoft.com/office/officeart/2005/8/layout/hierarchy2"/>
    <dgm:cxn modelId="{A01EB92E-B19B-3243-9BE5-01094EEFF92A}" type="presParOf" srcId="{8698B08F-3894-0244-B764-D5D84CF79E24}" destId="{95F4BEF3-E22A-FB4E-8F3B-DC4706F0EBF1}" srcOrd="6" destOrd="0" presId="urn:microsoft.com/office/officeart/2005/8/layout/hierarchy2"/>
    <dgm:cxn modelId="{EB250138-9283-F747-83F9-36CE9BA4261E}" type="presParOf" srcId="{95F4BEF3-E22A-FB4E-8F3B-DC4706F0EBF1}" destId="{70150085-4B83-3740-B732-B1556DE04620}" srcOrd="0" destOrd="0" presId="urn:microsoft.com/office/officeart/2005/8/layout/hierarchy2"/>
    <dgm:cxn modelId="{08BEC715-B125-6940-BBB4-9ADF3303C8EE}" type="presParOf" srcId="{8698B08F-3894-0244-B764-D5D84CF79E24}" destId="{B7286997-6C23-294D-A1A3-A23D5E88766F}" srcOrd="7" destOrd="0" presId="urn:microsoft.com/office/officeart/2005/8/layout/hierarchy2"/>
    <dgm:cxn modelId="{C5C1FF98-71D5-534D-9A4A-596CA6D43677}" type="presParOf" srcId="{B7286997-6C23-294D-A1A3-A23D5E88766F}" destId="{7232C7E1-1773-BD4A-B5B0-55AE09EA7A57}" srcOrd="0" destOrd="0" presId="urn:microsoft.com/office/officeart/2005/8/layout/hierarchy2"/>
    <dgm:cxn modelId="{B99DCD4E-C4DF-4C46-8D97-D544BDF49C08}" type="presParOf" srcId="{B7286997-6C23-294D-A1A3-A23D5E88766F}" destId="{1B06E70D-5833-134F-89A1-4C92ECA25BB2}" srcOrd="1" destOrd="0" presId="urn:microsoft.com/office/officeart/2005/8/layout/hierarchy2"/>
    <dgm:cxn modelId="{F77E4051-B32C-674F-96D1-29A5656E1ABB}" type="presParOf" srcId="{CA8F5E4E-974D-3947-BDE6-01467EB5D4E3}" destId="{33785771-2838-9B4B-9FB3-B5812FB6C4D5}" srcOrd="2" destOrd="0" presId="urn:microsoft.com/office/officeart/2005/8/layout/hierarchy2"/>
    <dgm:cxn modelId="{77BCE201-1CC7-1942-929D-E922A61A09CE}" type="presParOf" srcId="{33785771-2838-9B4B-9FB3-B5812FB6C4D5}" destId="{79E325FC-AB3A-7B49-BDA1-59EA4063C806}" srcOrd="0" destOrd="0" presId="urn:microsoft.com/office/officeart/2005/8/layout/hierarchy2"/>
    <dgm:cxn modelId="{1F164F76-29EA-E443-9AE2-31A61F29EEC2}" type="presParOf" srcId="{CA8F5E4E-974D-3947-BDE6-01467EB5D4E3}" destId="{6B8C3217-2E31-6847-9546-755326C5464F}" srcOrd="3" destOrd="0" presId="urn:microsoft.com/office/officeart/2005/8/layout/hierarchy2"/>
    <dgm:cxn modelId="{A9921584-5CE3-DA47-9160-76C09456DDBF}" type="presParOf" srcId="{6B8C3217-2E31-6847-9546-755326C5464F}" destId="{A878C22A-B16B-9B44-9055-82241E16A0A7}" srcOrd="0" destOrd="0" presId="urn:microsoft.com/office/officeart/2005/8/layout/hierarchy2"/>
    <dgm:cxn modelId="{CFE3BC68-0CD3-4346-AA81-168724720EAE}" type="presParOf" srcId="{6B8C3217-2E31-6847-9546-755326C5464F}" destId="{C90210EF-EC14-A24F-94E9-8C89DB09499E}" srcOrd="1" destOrd="0" presId="urn:microsoft.com/office/officeart/2005/8/layout/hierarchy2"/>
    <dgm:cxn modelId="{12C13155-2483-B441-9D2F-1E094301763A}" type="presParOf" srcId="{C90210EF-EC14-A24F-94E9-8C89DB09499E}" destId="{DE51ADFA-71AF-A54F-A513-85CE8611BBAF}" srcOrd="0" destOrd="0" presId="urn:microsoft.com/office/officeart/2005/8/layout/hierarchy2"/>
    <dgm:cxn modelId="{2F71662A-A889-BA4A-822D-1FCA529BCA19}" type="presParOf" srcId="{DE51ADFA-71AF-A54F-A513-85CE8611BBAF}" destId="{84F5BF91-F016-3A4B-B830-E308C63A3264}" srcOrd="0" destOrd="0" presId="urn:microsoft.com/office/officeart/2005/8/layout/hierarchy2"/>
    <dgm:cxn modelId="{F592E099-40C6-B44A-8D73-A7843560F55A}" type="presParOf" srcId="{C90210EF-EC14-A24F-94E9-8C89DB09499E}" destId="{FDC97D74-0EA9-B643-98DE-8E9173E38E98}" srcOrd="1" destOrd="0" presId="urn:microsoft.com/office/officeart/2005/8/layout/hierarchy2"/>
    <dgm:cxn modelId="{9CBA2382-4410-954B-8A1E-41EE157DF427}" type="presParOf" srcId="{FDC97D74-0EA9-B643-98DE-8E9173E38E98}" destId="{52389DFB-728C-1D4A-BC60-33D17D450781}" srcOrd="0" destOrd="0" presId="urn:microsoft.com/office/officeart/2005/8/layout/hierarchy2"/>
    <dgm:cxn modelId="{AB9407BB-BBF5-C24D-93AE-1038D869F8C1}" type="presParOf" srcId="{FDC97D74-0EA9-B643-98DE-8E9173E38E98}" destId="{52D5689A-028B-554B-B77B-EC3DECC266C8}" srcOrd="1" destOrd="0" presId="urn:microsoft.com/office/officeart/2005/8/layout/hierarchy2"/>
    <dgm:cxn modelId="{0C239D1E-E81F-F848-9A74-C9317491375F}" type="presParOf" srcId="{C90210EF-EC14-A24F-94E9-8C89DB09499E}" destId="{8439C732-1BF7-B543-AB20-D460AB9743B5}" srcOrd="2" destOrd="0" presId="urn:microsoft.com/office/officeart/2005/8/layout/hierarchy2"/>
    <dgm:cxn modelId="{637E74C6-6849-9741-812D-C222A7F2AFF0}" type="presParOf" srcId="{8439C732-1BF7-B543-AB20-D460AB9743B5}" destId="{C821A348-3104-2845-B820-F806670546E0}" srcOrd="0" destOrd="0" presId="urn:microsoft.com/office/officeart/2005/8/layout/hierarchy2"/>
    <dgm:cxn modelId="{51EAE6BA-877A-DE48-B3E7-9E32C7946CC7}" type="presParOf" srcId="{C90210EF-EC14-A24F-94E9-8C89DB09499E}" destId="{6ED1A2E3-5F71-D243-B41F-A6985821CCAF}" srcOrd="3" destOrd="0" presId="urn:microsoft.com/office/officeart/2005/8/layout/hierarchy2"/>
    <dgm:cxn modelId="{63547A42-6323-114F-9D7D-AE0554F6B4FC}" type="presParOf" srcId="{6ED1A2E3-5F71-D243-B41F-A6985821CCAF}" destId="{F8EB783C-AEA7-C14F-9F4E-C6C4174B01F5}" srcOrd="0" destOrd="0" presId="urn:microsoft.com/office/officeart/2005/8/layout/hierarchy2"/>
    <dgm:cxn modelId="{21F7E617-B9A3-7840-8039-827651062DD0}" type="presParOf" srcId="{6ED1A2E3-5F71-D243-B41F-A6985821CCAF}" destId="{5906AEC7-881D-344B-B1C5-DBF0CBB2AF01}" srcOrd="1" destOrd="0" presId="urn:microsoft.com/office/officeart/2005/8/layout/hierarchy2"/>
    <dgm:cxn modelId="{947C53DD-1005-AE4D-A976-8EDA5E37C95E}" type="presParOf" srcId="{C90210EF-EC14-A24F-94E9-8C89DB09499E}" destId="{DDBCB73C-F6C4-BF46-9480-F0DEBEF350E7}" srcOrd="4" destOrd="0" presId="urn:microsoft.com/office/officeart/2005/8/layout/hierarchy2"/>
    <dgm:cxn modelId="{118F47A9-403E-4E48-A20A-73F987F966AF}" type="presParOf" srcId="{DDBCB73C-F6C4-BF46-9480-F0DEBEF350E7}" destId="{BE7CC653-4DAE-A74D-98F4-7F3518DC0624}" srcOrd="0" destOrd="0" presId="urn:microsoft.com/office/officeart/2005/8/layout/hierarchy2"/>
    <dgm:cxn modelId="{0634A663-0F32-FD40-9E2A-42B2257E541A}" type="presParOf" srcId="{C90210EF-EC14-A24F-94E9-8C89DB09499E}" destId="{BE01F9CD-D6E7-4D40-B378-01C88D2D4B67}" srcOrd="5" destOrd="0" presId="urn:microsoft.com/office/officeart/2005/8/layout/hierarchy2"/>
    <dgm:cxn modelId="{87836D68-84A6-384D-8F40-FE9738AEA78F}" type="presParOf" srcId="{BE01F9CD-D6E7-4D40-B378-01C88D2D4B67}" destId="{CBB1A857-B485-CC4D-BF9D-D4FEDDD64AA4}" srcOrd="0" destOrd="0" presId="urn:microsoft.com/office/officeart/2005/8/layout/hierarchy2"/>
    <dgm:cxn modelId="{D54AB652-9990-6D4E-9521-867A9F597583}" type="presParOf" srcId="{BE01F9CD-D6E7-4D40-B378-01C88D2D4B67}" destId="{5CCCEA41-2927-9E46-8B62-F1FBBE64CF0F}" srcOrd="1" destOrd="0" presId="urn:microsoft.com/office/officeart/2005/8/layout/hierarchy2"/>
    <dgm:cxn modelId="{FFED76E3-7F6D-9F48-B003-FB0A726AEF30}" type="presParOf" srcId="{D844991C-03D0-AD41-A08E-239FAC7EFD60}" destId="{E1C81D00-A13E-7A49-95D9-97F7E8788D86}" srcOrd="4" destOrd="0" presId="urn:microsoft.com/office/officeart/2005/8/layout/hierarchy2"/>
    <dgm:cxn modelId="{372862C1-24CB-C649-9C37-91C8A65C063F}" type="presParOf" srcId="{E1C81D00-A13E-7A49-95D9-97F7E8788D86}" destId="{0B615C44-0ED0-6244-8CD2-20F4A2DA42BE}" srcOrd="0" destOrd="0" presId="urn:microsoft.com/office/officeart/2005/8/layout/hierarchy2"/>
    <dgm:cxn modelId="{6EE114F7-BE8B-9C4E-AA3F-33CA3E668B8D}" type="presParOf" srcId="{D844991C-03D0-AD41-A08E-239FAC7EFD60}" destId="{43F56AC2-A62D-014A-861A-6227FE2AF718}" srcOrd="5" destOrd="0" presId="urn:microsoft.com/office/officeart/2005/8/layout/hierarchy2"/>
    <dgm:cxn modelId="{4070A3CF-3B5D-BC4B-9EFE-EE27CF360BE7}" type="presParOf" srcId="{43F56AC2-A62D-014A-861A-6227FE2AF718}" destId="{7641FFE4-C4D1-5343-955E-376D7B453486}" srcOrd="0" destOrd="0" presId="urn:microsoft.com/office/officeart/2005/8/layout/hierarchy2"/>
    <dgm:cxn modelId="{064F6CE0-ADBF-9D47-9855-D62505A81A86}" type="presParOf" srcId="{43F56AC2-A62D-014A-861A-6227FE2AF718}" destId="{7A5DA7C8-22D0-7847-B1DB-F451156B85A3}" srcOrd="1" destOrd="0" presId="urn:microsoft.com/office/officeart/2005/8/layout/hierarchy2"/>
    <dgm:cxn modelId="{CA7B2392-2B79-E84C-9A10-31E468E44A85}" type="presParOf" srcId="{7A5DA7C8-22D0-7847-B1DB-F451156B85A3}" destId="{7DFD50D0-C9B6-E74F-83F4-96040D8C4EF0}" srcOrd="0" destOrd="0" presId="urn:microsoft.com/office/officeart/2005/8/layout/hierarchy2"/>
    <dgm:cxn modelId="{65EF413D-7E93-5648-B07D-34571868D6C8}" type="presParOf" srcId="{7DFD50D0-C9B6-E74F-83F4-96040D8C4EF0}" destId="{45BC4273-21AC-2E49-B171-F50BF06031E0}" srcOrd="0" destOrd="0" presId="urn:microsoft.com/office/officeart/2005/8/layout/hierarchy2"/>
    <dgm:cxn modelId="{2BA9F67C-D71F-C046-BEBE-9614443EF382}" type="presParOf" srcId="{7A5DA7C8-22D0-7847-B1DB-F451156B85A3}" destId="{764FCB3D-6C14-0643-A8DD-F4B5378242D5}" srcOrd="1" destOrd="0" presId="urn:microsoft.com/office/officeart/2005/8/layout/hierarchy2"/>
    <dgm:cxn modelId="{A9F808F3-017B-BF4B-B364-705485C1B9C3}" type="presParOf" srcId="{764FCB3D-6C14-0643-A8DD-F4B5378242D5}" destId="{F3D24D31-D725-DD47-8BA5-DBC33BA0BB18}" srcOrd="0" destOrd="0" presId="urn:microsoft.com/office/officeart/2005/8/layout/hierarchy2"/>
    <dgm:cxn modelId="{87D7DA04-34D9-8C44-B29C-AD69799B890F}" type="presParOf" srcId="{764FCB3D-6C14-0643-A8DD-F4B5378242D5}" destId="{890F0A40-6E8D-D642-9D59-D57F2955D87D}" srcOrd="1" destOrd="0" presId="urn:microsoft.com/office/officeart/2005/8/layout/hierarchy2"/>
    <dgm:cxn modelId="{211E4A54-55D7-F84F-8FBF-DBBF3A807155}" type="presParOf" srcId="{890F0A40-6E8D-D642-9D59-D57F2955D87D}" destId="{4902E8BB-721A-C04C-A537-B038DD662762}" srcOrd="0" destOrd="0" presId="urn:microsoft.com/office/officeart/2005/8/layout/hierarchy2"/>
    <dgm:cxn modelId="{7E6DF524-38A2-6E43-BE52-D1825657B517}" type="presParOf" srcId="{4902E8BB-721A-C04C-A537-B038DD662762}" destId="{B47FE145-73E8-934D-A7E2-C481F566971F}" srcOrd="0" destOrd="0" presId="urn:microsoft.com/office/officeart/2005/8/layout/hierarchy2"/>
    <dgm:cxn modelId="{9E55DEF7-8049-844D-96BE-657B6EAA1E4C}" type="presParOf" srcId="{890F0A40-6E8D-D642-9D59-D57F2955D87D}" destId="{BA157235-6EAC-BC48-AED0-AAED1335E8DE}" srcOrd="1" destOrd="0" presId="urn:microsoft.com/office/officeart/2005/8/layout/hierarchy2"/>
    <dgm:cxn modelId="{686DDE94-36BD-2548-AA8A-C0E2631C6D10}" type="presParOf" srcId="{BA157235-6EAC-BC48-AED0-AAED1335E8DE}" destId="{58B266AB-CF5D-1E45-AAE5-C9C243E13901}" srcOrd="0" destOrd="0" presId="urn:microsoft.com/office/officeart/2005/8/layout/hierarchy2"/>
    <dgm:cxn modelId="{70344256-773D-A247-BE92-EB759B586B07}" type="presParOf" srcId="{BA157235-6EAC-BC48-AED0-AAED1335E8DE}" destId="{88DBDEC4-BD33-EA4B-B1CB-F788D0C0417F}" srcOrd="1" destOrd="0" presId="urn:microsoft.com/office/officeart/2005/8/layout/hierarchy2"/>
    <dgm:cxn modelId="{1D29DF00-D771-E543-A1A8-F178DC682DD4}" type="presParOf" srcId="{890F0A40-6E8D-D642-9D59-D57F2955D87D}" destId="{76341D01-D89F-9F42-8655-93C68E9A3226}" srcOrd="2" destOrd="0" presId="urn:microsoft.com/office/officeart/2005/8/layout/hierarchy2"/>
    <dgm:cxn modelId="{1176546A-ADF8-184A-815B-5889B9D53C28}" type="presParOf" srcId="{76341D01-D89F-9F42-8655-93C68E9A3226}" destId="{11D43BB3-70B7-A84B-AE4F-737751B73C7B}" srcOrd="0" destOrd="0" presId="urn:microsoft.com/office/officeart/2005/8/layout/hierarchy2"/>
    <dgm:cxn modelId="{3E3E13F2-CDAC-2843-86CC-FE0F99DC08B9}" type="presParOf" srcId="{890F0A40-6E8D-D642-9D59-D57F2955D87D}" destId="{7473D8C6-6E85-D84A-97AA-D2AEF011BF74}" srcOrd="3" destOrd="0" presId="urn:microsoft.com/office/officeart/2005/8/layout/hierarchy2"/>
    <dgm:cxn modelId="{5629E779-6796-B44D-AD99-9575CB6D3C07}" type="presParOf" srcId="{7473D8C6-6E85-D84A-97AA-D2AEF011BF74}" destId="{BF58951F-51B6-9A4F-96DC-A69D92CC440B}" srcOrd="0" destOrd="0" presId="urn:microsoft.com/office/officeart/2005/8/layout/hierarchy2"/>
    <dgm:cxn modelId="{C4254AA6-FD16-AB4C-AA03-64FB198D8E9C}" type="presParOf" srcId="{7473D8C6-6E85-D84A-97AA-D2AEF011BF74}" destId="{7808583B-7590-3143-BD23-EE9AC71AA823}" srcOrd="1" destOrd="0" presId="urn:microsoft.com/office/officeart/2005/8/layout/hierarchy2"/>
    <dgm:cxn modelId="{E17B1617-6484-CB43-B8A0-D1B1A273125D}" type="presParOf" srcId="{7A5DA7C8-22D0-7847-B1DB-F451156B85A3}" destId="{22743274-043A-854A-B228-596035E25036}" srcOrd="2" destOrd="0" presId="urn:microsoft.com/office/officeart/2005/8/layout/hierarchy2"/>
    <dgm:cxn modelId="{3AEE79FD-1EC2-D84D-8CDE-4B860FA9611B}" type="presParOf" srcId="{22743274-043A-854A-B228-596035E25036}" destId="{215E2793-D261-8847-B5FD-F58103D6AB40}" srcOrd="0" destOrd="0" presId="urn:microsoft.com/office/officeart/2005/8/layout/hierarchy2"/>
    <dgm:cxn modelId="{9A255D5F-B7B5-5C45-B80F-E0483974A219}" type="presParOf" srcId="{7A5DA7C8-22D0-7847-B1DB-F451156B85A3}" destId="{7E874868-FCEB-2F4A-8438-2ABAE7C2FD65}" srcOrd="3" destOrd="0" presId="urn:microsoft.com/office/officeart/2005/8/layout/hierarchy2"/>
    <dgm:cxn modelId="{EF3BB666-E35E-6646-B903-921305A75E9D}" type="presParOf" srcId="{7E874868-FCEB-2F4A-8438-2ABAE7C2FD65}" destId="{93F9AF53-35E0-A04B-9E89-19C2D65699CB}" srcOrd="0" destOrd="0" presId="urn:microsoft.com/office/officeart/2005/8/layout/hierarchy2"/>
    <dgm:cxn modelId="{5A9C2C5F-00A9-DA45-B8C6-D8FF3686A46B}" type="presParOf" srcId="{7E874868-FCEB-2F4A-8438-2ABAE7C2FD65}" destId="{B02D86FF-2CF1-2E4F-AC4D-885AE7F81267}" srcOrd="1" destOrd="0" presId="urn:microsoft.com/office/officeart/2005/8/layout/hierarchy2"/>
    <dgm:cxn modelId="{63F19CA3-6AC7-ED4D-8439-7D241AB35BDC}" type="presParOf" srcId="{B02D86FF-2CF1-2E4F-AC4D-885AE7F81267}" destId="{18BD1F33-75E6-124E-AD25-8B3035182514}" srcOrd="0" destOrd="0" presId="urn:microsoft.com/office/officeart/2005/8/layout/hierarchy2"/>
    <dgm:cxn modelId="{F1934D44-7888-BB46-92B3-77FB1207236F}" type="presParOf" srcId="{18BD1F33-75E6-124E-AD25-8B3035182514}" destId="{FFFBE87C-2330-9E44-9C46-540E8D69E9DF}" srcOrd="0" destOrd="0" presId="urn:microsoft.com/office/officeart/2005/8/layout/hierarchy2"/>
    <dgm:cxn modelId="{6B590304-8BAC-454B-A931-B22801EB6630}" type="presParOf" srcId="{B02D86FF-2CF1-2E4F-AC4D-885AE7F81267}" destId="{1DB43F21-2867-CB49-ABCF-460C96D8102A}" srcOrd="1" destOrd="0" presId="urn:microsoft.com/office/officeart/2005/8/layout/hierarchy2"/>
    <dgm:cxn modelId="{108E98E8-D192-7741-99D1-6C110DE22739}" type="presParOf" srcId="{1DB43F21-2867-CB49-ABCF-460C96D8102A}" destId="{F21C4C16-01F1-7E49-B0FB-FBDBBA78ED9A}" srcOrd="0" destOrd="0" presId="urn:microsoft.com/office/officeart/2005/8/layout/hierarchy2"/>
    <dgm:cxn modelId="{7039B84A-7D88-674A-A844-BDD0CA07C8E6}" type="presParOf" srcId="{1DB43F21-2867-CB49-ABCF-460C96D8102A}" destId="{17C6348A-86B5-BD48-A2DA-D1D7821CA1C4}" srcOrd="1" destOrd="0" presId="urn:microsoft.com/office/officeart/2005/8/layout/hierarchy2"/>
    <dgm:cxn modelId="{F39B090A-6132-F148-A3F1-50949A00A071}" type="presParOf" srcId="{B02D86FF-2CF1-2E4F-AC4D-885AE7F81267}" destId="{66B4A2CF-9791-F444-8B76-9EB30D367C4B}" srcOrd="2" destOrd="0" presId="urn:microsoft.com/office/officeart/2005/8/layout/hierarchy2"/>
    <dgm:cxn modelId="{B024335B-B658-BA40-8A0C-5FF725666FF1}" type="presParOf" srcId="{66B4A2CF-9791-F444-8B76-9EB30D367C4B}" destId="{6636F9C3-4526-1443-86C1-0775A346FB42}" srcOrd="0" destOrd="0" presId="urn:microsoft.com/office/officeart/2005/8/layout/hierarchy2"/>
    <dgm:cxn modelId="{1D007E85-4EBD-274A-8CF3-07700AA97A38}" type="presParOf" srcId="{B02D86FF-2CF1-2E4F-AC4D-885AE7F81267}" destId="{79989866-C570-FB45-82B4-9B20C3F07808}" srcOrd="3" destOrd="0" presId="urn:microsoft.com/office/officeart/2005/8/layout/hierarchy2"/>
    <dgm:cxn modelId="{F23423A0-8B1D-964A-A7F8-9786B922948E}" type="presParOf" srcId="{79989866-C570-FB45-82B4-9B20C3F07808}" destId="{E20B815D-1DC5-C24D-AEE6-7035F7C8A961}" srcOrd="0" destOrd="0" presId="urn:microsoft.com/office/officeart/2005/8/layout/hierarchy2"/>
    <dgm:cxn modelId="{473EBEFB-F5E7-F347-A8B4-514C448D447E}" type="presParOf" srcId="{79989866-C570-FB45-82B4-9B20C3F07808}" destId="{8CA3E499-9F28-7542-8984-8877564DBBB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312D8C-B8CD-254C-9E15-16203A2AD561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80C367F2-6B70-BA46-AF6A-E210D3382E28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Process [15]</a:t>
          </a:r>
          <a:endParaRPr lang="en-US" noProof="0" dirty="0"/>
        </a:p>
      </dgm:t>
    </dgm:pt>
    <dgm:pt modelId="{69F31818-2FE9-A64C-9863-EB2BA7BFE842}" type="parTrans" cxnId="{B6491582-9DC0-304E-8B7B-5D5CF2A9CC4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6042E32-4054-E64C-9ED7-F53CAACFE2CF}" type="sibTrans" cxnId="{B6491582-9DC0-304E-8B7B-5D5CF2A9CC4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D9048E8-98C1-234A-BBAC-6A3934BD075D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A. planning [7]</a:t>
          </a:r>
          <a:endParaRPr lang="en-US" noProof="0" dirty="0"/>
        </a:p>
      </dgm:t>
    </dgm:pt>
    <dgm:pt modelId="{B77CABA7-3706-EB4C-B9AC-C435C4CF3C84}" type="parTrans" cxnId="{5738A377-6E5A-6444-A128-FF63770B88C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32D483C-DC60-7A49-A792-EDFF631C9310}" type="sibTrans" cxnId="{5738A377-6E5A-6444-A128-FF63770B88C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6827406-B50B-6640-B422-F3F0C726473B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short term [5]</a:t>
          </a:r>
          <a:endParaRPr lang="en-US" noProof="0" dirty="0"/>
        </a:p>
      </dgm:t>
    </dgm:pt>
    <dgm:pt modelId="{C280D1B6-FAA8-EE45-A5D3-20D14A0196D3}" type="parTrans" cxnId="{2BDB8067-EFDF-E949-A0C8-0871DE4BBF0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AE53732-7330-4542-AC99-73414B4A389A}" type="sibTrans" cxnId="{2BDB8067-EFDF-E949-A0C8-0871DE4BBF0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486A298-3C5B-F54B-96C5-1858C58F1E2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long term [4]</a:t>
          </a:r>
          <a:endParaRPr lang="en-US" noProof="0" dirty="0"/>
        </a:p>
      </dgm:t>
    </dgm:pt>
    <dgm:pt modelId="{2961FEBD-42FD-004A-B7E5-6DFD39424E25}" type="parTrans" cxnId="{E78E10B1-4A94-CC4A-B639-A8DC190BFCF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4C63C68-BB20-D746-877A-C2704A307EEF}" type="sibTrans" cxnId="{E78E10B1-4A94-CC4A-B639-A8DC190BFCF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AFE5BEB-CB8C-FF40-BC16-D51238CA8B4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[6]</a:t>
          </a:r>
          <a:endParaRPr lang="en-US" noProof="0" dirty="0"/>
        </a:p>
      </dgm:t>
    </dgm:pt>
    <dgm:pt modelId="{EBBD0532-4CF8-2843-A87C-78EE17907C19}" type="parTrans" cxnId="{5E8C19AF-FEB2-214F-961A-2CA0610B533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1F079DA-8B32-BD44-9ACB-DF85294978C1}" type="sibTrans" cxnId="{5E8C19AF-FEB2-214F-961A-2CA0610B533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95BCDA4-BDBD-6B41-ACB5-4DEF6B2A3856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key stakeholders (staff) [7]</a:t>
          </a:r>
          <a:endParaRPr lang="en-US" noProof="0" dirty="0"/>
        </a:p>
      </dgm:t>
    </dgm:pt>
    <dgm:pt modelId="{EC0AAA2F-C94F-2844-BDA5-237D035C9CAF}" type="parTrans" cxnId="{269B512D-6DBC-894E-BB8F-450BE6E9340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00B1E68-B879-DC4D-8C64-E56E8E0D9FFC}" type="sibTrans" cxnId="{269B512D-6DBC-894E-BB8F-450BE6E9340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B790D53-3A6D-1C46-8C61-8A7E4229D74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[4]</a:t>
          </a:r>
          <a:endParaRPr lang="en-US" noProof="0" dirty="0"/>
        </a:p>
      </dgm:t>
    </dgm:pt>
    <dgm:pt modelId="{F7A2882A-8799-DC40-8516-8F93959575B3}" type="parTrans" cxnId="{AF5DEC93-FE08-6545-AB5A-8CAED408063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7C63AC2-83E8-2343-ACE0-AD513A6F5E64}" type="sibTrans" cxnId="{AF5DEC93-FE08-6545-AB5A-8CAED408063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D83E812-0A36-1143-90C2-0FBA7D11313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[1]</a:t>
          </a:r>
          <a:endParaRPr lang="en-US" noProof="0" dirty="0"/>
        </a:p>
      </dgm:t>
    </dgm:pt>
    <dgm:pt modelId="{BB6C7F48-0157-6D4E-905D-2BBD1BB85C5C}" type="parTrans" cxnId="{E0A399E2-75C9-4F43-ABC6-C7DAD4D6D53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33B5DE3-0BD0-944D-81C9-45C6C36FA19C}" type="sibTrans" cxnId="{E0A399E2-75C9-4F43-ABC6-C7DAD4D6D53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D3B980A-DFC9-B140-91CA-FCD60D45C37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[4]</a:t>
          </a:r>
          <a:endParaRPr lang="en-US" noProof="0" dirty="0"/>
        </a:p>
      </dgm:t>
    </dgm:pt>
    <dgm:pt modelId="{72070A33-AEED-4243-8A9D-2D6B2D094792}" type="parTrans" cxnId="{E2EC4F5F-A698-6A47-8E88-EC95D8B3D1B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C5A1ADA-4BAC-0A47-91CA-16348FB1DF58}" type="sibTrans" cxnId="{E2EC4F5F-A698-6A47-8E88-EC95D8B3D1B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33BBF71-0E1F-9E4E-A2DD-F01DB8675BF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B580328D-C4B0-3A4D-ACB2-32A4687F0A54}" type="parTrans" cxnId="{50C5E1D8-BA6E-7647-9B5D-EA75C2C0148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82CF066-64C5-D343-9FBC-E6BFCC35F8F6}" type="sibTrans" cxnId="{50C5E1D8-BA6E-7647-9B5D-EA75C2C0148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21E5F1A-5597-9D45-B677-B2718BC3A1DA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outcome [6]*</a:t>
          </a:r>
          <a:endParaRPr lang="en-US" noProof="0" dirty="0"/>
        </a:p>
      </dgm:t>
    </dgm:pt>
    <dgm:pt modelId="{46FA3B59-E7DD-CC43-9008-724567BB76DF}" type="parTrans" cxnId="{1153E4FB-4C34-0947-A109-C41D71FFB81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87EB489-06AA-B142-8454-1E5C61D5279F}" type="sibTrans" cxnId="{1153E4FB-4C34-0947-A109-C41D71FFB81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8B38F5A-25BB-DD48-ACDD-36F8E87903E1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strategy [6]*</a:t>
          </a:r>
          <a:endParaRPr lang="en-US" noProof="0" dirty="0"/>
        </a:p>
      </dgm:t>
    </dgm:pt>
    <dgm:pt modelId="{77E8BCE1-ADFE-DA44-8F1D-AF904C993341}" type="parTrans" cxnId="{DB5EC5D4-3836-A04C-AC03-69AA5B3CBF6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F8DE268-D14B-904D-B75D-60AE3D143942}" type="sibTrans" cxnId="{DB5EC5D4-3836-A04C-AC03-69AA5B3CBF6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202A94A-BCA6-6E48-9564-D5D658B5579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[5]</a:t>
          </a:r>
          <a:endParaRPr lang="en-US" noProof="0" dirty="0"/>
        </a:p>
      </dgm:t>
    </dgm:pt>
    <dgm:pt modelId="{06CDC6E7-75F9-7C49-BC95-60E0D2AE9411}" type="parTrans" cxnId="{E4090D55-5AE9-4649-9AB9-A6E9F6D4C54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C0943CC-6474-8942-B163-419801FFF8DD}" type="sibTrans" cxnId="{E4090D55-5AE9-4649-9AB9-A6E9F6D4C54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D6B822E-75C5-BF45-A7CF-B9840A0CE99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[2]</a:t>
          </a:r>
          <a:endParaRPr lang="en-US" noProof="0" dirty="0"/>
        </a:p>
      </dgm:t>
    </dgm:pt>
    <dgm:pt modelId="{213DCD64-A8E5-DA48-9F33-2BD9E9BAE410}" type="parTrans" cxnId="{847BB59B-69E2-8C43-96C0-C75B26A44A4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8FE3424-644A-C643-82A7-B601C1DBEDFB}" type="sibTrans" cxnId="{847BB59B-69E2-8C43-96C0-C75B26A44A4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6654AC2-84F3-F549-ADC3-EE476018ECB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[3]</a:t>
          </a:r>
          <a:endParaRPr lang="en-US" noProof="0" dirty="0"/>
        </a:p>
      </dgm:t>
    </dgm:pt>
    <dgm:pt modelId="{0D52BB77-69D6-5540-B749-7547E6A1F944}" type="parTrans" cxnId="{91A3A793-A7B9-B845-BF03-EC3D9F0FC06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2BF644E-7734-3744-A08E-74EF34C2EC56}" type="sibTrans" cxnId="{91A3A793-A7B9-B845-BF03-EC3D9F0FC06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AC15421-86F9-454A-9B39-92828885B8F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[4]</a:t>
          </a:r>
          <a:endParaRPr lang="en-US" noProof="0" dirty="0"/>
        </a:p>
      </dgm:t>
    </dgm:pt>
    <dgm:pt modelId="{E2454E44-483D-5347-86DD-7F4F0756C642}" type="parTrans" cxnId="{C1262452-21DB-4243-AF2B-2FD2A4EDBF9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AAAF42C-66F8-6341-9E51-2108B03AAE5F}" type="sibTrans" cxnId="{C1262452-21DB-4243-AF2B-2FD2A4EDBF9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4E51DC6-F665-8D48-9D5A-F0731A4FDA9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Everyday dynamics, little joint planning time and scheduling problems (56, 64, 63)</a:t>
          </a:r>
          <a:endParaRPr lang="en-US" noProof="0" dirty="0"/>
        </a:p>
      </dgm:t>
    </dgm:pt>
    <dgm:pt modelId="{808DBA96-D294-2243-BE00-7155FB7E8E48}" type="parTrans" cxnId="{15FC8E9F-1C4D-C24E-96F6-21B01F08A02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55D952D-C6D1-ED41-88E8-C926E5D9BD43}" type="sibTrans" cxnId="{15FC8E9F-1C4D-C24E-96F6-21B01F08A02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87F2D23-BA54-B846-A975-D6A53FDD2DE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Practice-oriented thinking did not facilitate plan development (65)</a:t>
          </a:r>
          <a:endParaRPr lang="en-US" noProof="0" dirty="0"/>
        </a:p>
      </dgm:t>
    </dgm:pt>
    <dgm:pt modelId="{F5000497-F117-C44A-B46E-79F82A9575EA}" type="parTrans" cxnId="{67C20454-8FFB-CE42-ACD4-230ABB17F1E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5616368-490C-AF49-9E3F-7BD3E55A117C}" type="sibTrans" cxnId="{67C20454-8FFB-CE42-ACD4-230ABB17F1E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3658C94-246B-3047-9FC3-25D73E82769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Manual as a starting point and then planned the lessons according to the needs (62)</a:t>
          </a:r>
          <a:endParaRPr lang="en-US" noProof="0" dirty="0"/>
        </a:p>
      </dgm:t>
    </dgm:pt>
    <dgm:pt modelId="{0C029898-AADB-4D40-A3A6-DFC125C62006}" type="parTrans" cxnId="{A779AA23-1DA3-F44E-90EA-51D4C11B679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899A26E-B467-7B43-AF9B-C7A43BA718A5}" type="sibTrans" cxnId="{A779AA23-1DA3-F44E-90EA-51D4C11B679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1EE969B-BEED-734B-910F-0B7E27BCA19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Too short/late/inefficient planning (51, 62, 54)</a:t>
          </a:r>
          <a:endParaRPr lang="en-US" noProof="0" dirty="0"/>
        </a:p>
      </dgm:t>
    </dgm:pt>
    <dgm:pt modelId="{EEE4AF8B-0A82-3B4A-9141-30D6F952F2AF}" type="parTrans" cxnId="{543E28B6-4F55-0241-AA21-1014CB2AB7C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1FB179A-9D87-CC48-B1A2-5497257349CD}" type="sibTrans" cxnId="{543E28B6-4F55-0241-AA21-1014CB2AB7CB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DC15C9B-C8BF-BA49-8C4E-6EF4E4E3101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Practice-oriented thinking did not facilitate the development of a sustainable plan (65)</a:t>
          </a:r>
          <a:endParaRPr lang="en-US" noProof="0" dirty="0"/>
        </a:p>
      </dgm:t>
    </dgm:pt>
    <dgm:pt modelId="{1E00A48C-4396-CA43-9A0D-E2AC72DC16AA}" type="parTrans" cxnId="{7BB69C3C-B321-E742-A371-E19FF0D08F6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9FFBC31-B255-8949-8F70-F796C981BDC0}" type="sibTrans" cxnId="{7BB69C3C-B321-E742-A371-E19FF0D08F6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533F4B7-66C2-C142-B910-AA07D852696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Full year for development (51)</a:t>
          </a:r>
          <a:endParaRPr lang="en-US" noProof="0" dirty="0"/>
        </a:p>
      </dgm:t>
    </dgm:pt>
    <dgm:pt modelId="{7C1BF94B-ACEF-5740-B9B1-B096F716D5F2}" type="parTrans" cxnId="{98E293F6-17E7-DB45-B647-1C27246DABB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2C10C56-FCB6-154D-9F51-BFC62F1D867C}" type="sibTrans" cxnId="{98E293F6-17E7-DB45-B647-1C27246DABB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5329B23-2852-364F-992E-A979267A685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National health promoting school guidelines helped setting priorities (65)</a:t>
          </a:r>
          <a:endParaRPr lang="en-US" noProof="0" dirty="0"/>
        </a:p>
      </dgm:t>
    </dgm:pt>
    <dgm:pt modelId="{13C8A81A-2CC2-9D48-91C0-CCD745DAFA15}" type="parTrans" cxnId="{B76302F3-7DEE-2348-92E4-9A4F1275569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BB4E8BC-70E9-9341-9602-EF54603A8110}" type="sibTrans" cxnId="{B76302F3-7DEE-2348-92E4-9A4F1275569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4C7F42B-989C-674D-9EE2-46901DD03D4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parent communication / engagement</a:t>
          </a:r>
        </a:p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 in school activities, children's homework or meetings (62, 63, 65, 54)</a:t>
          </a:r>
          <a:endParaRPr lang="en-US" noProof="0" dirty="0"/>
        </a:p>
      </dgm:t>
    </dgm:pt>
    <dgm:pt modelId="{AEFF8608-F68D-1542-9A9F-1451B83B869E}" type="parTrans" cxnId="{1F867951-E624-7540-8A6B-42B0C85AB60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58CDBB6-6098-684C-AB0B-E6F977A55479}" type="sibTrans" cxnId="{1F867951-E624-7540-8A6B-42B0C85AB60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12B0DC7-A534-B544-B0C6-E68BE21452F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concerns regarding weather (51)</a:t>
          </a:r>
          <a:endParaRPr lang="en-US" noProof="0" dirty="0"/>
        </a:p>
      </dgm:t>
    </dgm:pt>
    <dgm:pt modelId="{5B9ACEEC-DA40-2841-A3C5-869D13EFE1BC}" type="parTrans" cxnId="{501B3835-304A-684E-9802-6A7042AFCCE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1E36676-2B90-324E-B54D-40AF0FF7FC54}" type="sibTrans" cxnId="{501B3835-304A-684E-9802-6A7042AFCCE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73CCEE2-C58B-DA4F-8186-1B6BADDCA0B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Parental involvement (53)</a:t>
          </a:r>
          <a:endParaRPr lang="en-US" noProof="0" dirty="0"/>
        </a:p>
      </dgm:t>
    </dgm:pt>
    <dgm:pt modelId="{C62EE8D2-16C8-3048-8509-DC7C57001864}" type="parTrans" cxnId="{679F0F45-891D-1040-8CCF-3A34D6FD91A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51C7C57-116B-864E-AF9F-103F8E57712F}" type="sibTrans" cxnId="{679F0F45-891D-1040-8CCF-3A34D6FD91A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C887E81-1611-E848-99C0-8A88B4BD09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Families completed assignments together (62)</a:t>
          </a:r>
          <a:endParaRPr lang="en-US" noProof="0" dirty="0"/>
        </a:p>
      </dgm:t>
    </dgm:pt>
    <dgm:pt modelId="{8BF18512-E85F-9846-89E7-B10B7E019911}" type="parTrans" cxnId="{5B0D7F1C-37F7-7549-B336-3950A281D77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441AF31-FE9E-9B4D-BA01-1380F0417BCA}" type="sibTrans" cxnId="{5B0D7F1C-37F7-7549-B336-3950A281D77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EE65393-92CA-1B4B-96F3-5B992143493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Teachers were told to carry out the intervention /</a:t>
          </a:r>
        </a:p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 halfhearted involvement of principal (62, 63)</a:t>
          </a:r>
          <a:endParaRPr lang="en-US" noProof="0" dirty="0"/>
        </a:p>
      </dgm:t>
    </dgm:pt>
    <dgm:pt modelId="{931631E0-2A57-974C-8035-14D6A3AEF8EE}" type="parTrans" cxnId="{6F228EC9-9145-5249-B2ED-F7C9A10EC0B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9661E9A-58FE-F340-97EE-953CF988A6D8}" type="sibTrans" cxnId="{6F228EC9-9145-5249-B2ED-F7C9A10EC0B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C7E0477-1893-0D42-82C7-78FBADF6272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Miscommunication between intervention team and teachers (56)</a:t>
          </a:r>
          <a:endParaRPr lang="en-US" noProof="0" dirty="0"/>
        </a:p>
      </dgm:t>
    </dgm:pt>
    <dgm:pt modelId="{523D984F-F38C-A547-A072-E8AF614551ED}" type="parTrans" cxnId="{2ADF3F7E-8812-2043-9634-8430708F495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9A67EEB-294F-E046-8DE8-A534D6E3B45A}" type="sibTrans" cxnId="{2ADF3F7E-8812-2043-9634-8430708F495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8E49761-0B58-874E-BCD3-0D0EDE1BB8D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Intervention presenters enthusiasm (64)</a:t>
          </a:r>
        </a:p>
      </dgm:t>
    </dgm:pt>
    <dgm:pt modelId="{39846CF8-F090-7643-8822-285332F65CA6}" type="parTrans" cxnId="{F091A2C4-A8B2-3648-BCE1-B28971AB646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C020EA2-6D62-3341-A6FF-BD6F694F2423}" type="sibTrans" cxnId="{F091A2C4-A8B2-3648-BCE1-B28971AB646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D89361A-C818-2C49-AB27-C697F3FC7BFF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B. engaging [15]</a:t>
          </a:r>
          <a:endParaRPr lang="en-US" noProof="0" dirty="0"/>
        </a:p>
      </dgm:t>
    </dgm:pt>
    <dgm:pt modelId="{2E0DFAB8-EA81-394F-9BCC-7E752499CE42}" type="sibTrans" cxnId="{BC2FBBCD-507C-8E4A-8819-593090F9CE6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7CABABC-7B2C-B643-B74F-F1B6D40D8A5A}" type="parTrans" cxnId="{BC2FBBCD-507C-8E4A-8819-593090F9CE6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C1AEFA5-3F34-4C5D-845E-AF8EEEF095D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Bottom-up involvement / autonomy supportive</a:t>
          </a:r>
        </a:p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 principal (65, 51, 62)</a:t>
          </a:r>
          <a:endParaRPr lang="en-US" sz="900" b="1" noProof="0" dirty="0" smtClean="0">
            <a:solidFill>
              <a:schemeClr val="tx1"/>
            </a:solidFill>
          </a:endParaRPr>
        </a:p>
      </dgm:t>
    </dgm:pt>
    <dgm:pt modelId="{57E4D1EA-3C67-43BB-9C43-6C187238926F}" type="parTrans" cxnId="{FA010F01-59B1-4A97-A5B0-5735FD75EA4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 noProof="0" dirty="0"/>
        </a:p>
      </dgm:t>
    </dgm:pt>
    <dgm:pt modelId="{AD334BDD-1C21-4203-8BAC-7D15E6828155}" type="sibTrans" cxnId="{FA010F01-59B1-4A97-A5B0-5735FD75EA4D}">
      <dgm:prSet/>
      <dgm:spPr/>
      <dgm:t>
        <a:bodyPr/>
        <a:lstStyle/>
        <a:p>
          <a:endParaRPr lang="en-US" noProof="0" dirty="0"/>
        </a:p>
      </dgm:t>
    </dgm:pt>
    <dgm:pt modelId="{CF2580B5-B541-A141-86E4-44A3A49FEB12}">
      <dgm:prSet phldrT="[Text]" custT="1"/>
      <dgm:spPr bwMode="auto">
        <a:noFill/>
        <a:ln>
          <a:noFill/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bg1"/>
              </a:solidFill>
            </a:rPr>
            <a:t>Bottom-up involvement / autonomy supportive</a:t>
          </a:r>
        </a:p>
        <a:p>
          <a:pPr>
            <a:defRPr/>
          </a:pPr>
          <a:r>
            <a:rPr lang="en-US" sz="900" noProof="0" dirty="0" smtClean="0">
              <a:solidFill>
                <a:schemeClr val="bg1"/>
              </a:solidFill>
            </a:rPr>
            <a:t> principal (65, 1, 62)</a:t>
          </a:r>
          <a:endParaRPr lang="en-US" noProof="0" dirty="0">
            <a:solidFill>
              <a:schemeClr val="bg1"/>
            </a:solidFill>
          </a:endParaRPr>
        </a:p>
      </dgm:t>
    </dgm:pt>
    <dgm:pt modelId="{D2BACE12-81ED-8346-84CF-6EF0A01D0EB8}" type="sibTrans" cxnId="{9A97F69D-F929-4544-A0C1-675169FDF71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7601B7D-3E81-8C40-8F98-CB40ED9BFCDB}" type="parTrans" cxnId="{9A97F69D-F929-4544-A0C1-675169FDF710}">
      <dgm:prSet/>
      <dgm:spPr bwMode="auto">
        <a:ln>
          <a:solidFill>
            <a:schemeClr val="bg1"/>
          </a:solidFill>
          <a:round/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0CDB6C8-574F-1641-97EC-89B74B50F6B2}" type="pres">
      <dgm:prSet presAssocID="{B1312D8C-B8CD-254C-9E15-16203A2AD56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B91B812A-768D-F74E-9F1D-0051BDA92D7A}" type="pres">
      <dgm:prSet presAssocID="{80C367F2-6B70-BA46-AF6A-E210D3382E28}" presName="root1" presStyleCnt="0"/>
      <dgm:spPr bwMode="auto"/>
    </dgm:pt>
    <dgm:pt modelId="{FC8A5F6F-A377-134F-99AC-86CF9813E90E}" type="pres">
      <dgm:prSet presAssocID="{80C367F2-6B70-BA46-AF6A-E210D3382E28}" presName="LevelOneTextNode" presStyleLbl="node0" presStyleIdx="0" presStyleCnt="1" custScaleX="198824" custScaleY="207023" custLinFactX="-35976" custLinFactNeighborX="-100000" custLinFactNeighborY="-545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12EBE19-3839-E945-8F9A-D615EB751E45}" type="pres">
      <dgm:prSet presAssocID="{80C367F2-6B70-BA46-AF6A-E210D3382E28}" presName="level2hierChild" presStyleCnt="0"/>
      <dgm:spPr bwMode="auto"/>
    </dgm:pt>
    <dgm:pt modelId="{19EB9F59-1E4F-3547-86B6-3A724DED0C68}" type="pres">
      <dgm:prSet presAssocID="{B77CABA7-3706-EB4C-B9AC-C435C4CF3C84}" presName="conn2-1" presStyleLbl="parChTrans1D2" presStyleIdx="0" presStyleCnt="2"/>
      <dgm:spPr bwMode="auto"/>
      <dgm:t>
        <a:bodyPr/>
        <a:lstStyle/>
        <a:p>
          <a:endParaRPr lang="de-DE"/>
        </a:p>
      </dgm:t>
    </dgm:pt>
    <dgm:pt modelId="{38C05157-E575-2A45-8B9D-6656133B43E2}" type="pres">
      <dgm:prSet presAssocID="{B77CABA7-3706-EB4C-B9AC-C435C4CF3C84}" presName="connTx" presStyleLbl="parChTrans1D2" presStyleIdx="0" presStyleCnt="2"/>
      <dgm:spPr bwMode="auto"/>
      <dgm:t>
        <a:bodyPr/>
        <a:lstStyle/>
        <a:p>
          <a:endParaRPr lang="de-DE"/>
        </a:p>
      </dgm:t>
    </dgm:pt>
    <dgm:pt modelId="{771139D9-BBDA-3B48-8182-65D664E0DAE3}" type="pres">
      <dgm:prSet presAssocID="{4D9048E8-98C1-234A-BBAC-6A3934BD075D}" presName="root2" presStyleCnt="0"/>
      <dgm:spPr bwMode="auto"/>
    </dgm:pt>
    <dgm:pt modelId="{52C59D9E-2C31-3A48-A665-53A0A76D2379}" type="pres">
      <dgm:prSet presAssocID="{4D9048E8-98C1-234A-BBAC-6A3934BD075D}" presName="LevelTwoTextNode" presStyleLbl="node2" presStyleIdx="0" presStyleCnt="2" custScaleX="207582" custScaleY="238285" custLinFactY="100000" custLinFactNeighborX="84626" custLinFactNeighborY="10759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8486179-05C6-F64D-8FD1-9575268EA349}" type="pres">
      <dgm:prSet presAssocID="{4D9048E8-98C1-234A-BBAC-6A3934BD075D}" presName="level3hierChild" presStyleCnt="0"/>
      <dgm:spPr bwMode="auto"/>
    </dgm:pt>
    <dgm:pt modelId="{2021B04F-131D-4545-BC7E-7579F10256EF}" type="pres">
      <dgm:prSet presAssocID="{C280D1B6-FAA8-EE45-A5D3-20D14A0196D3}" presName="conn2-1" presStyleLbl="parChTrans1D3" presStyleIdx="0" presStyleCnt="4"/>
      <dgm:spPr bwMode="auto"/>
      <dgm:t>
        <a:bodyPr/>
        <a:lstStyle/>
        <a:p>
          <a:endParaRPr lang="de-DE"/>
        </a:p>
      </dgm:t>
    </dgm:pt>
    <dgm:pt modelId="{1228CF83-975E-974F-9B1E-63929B2B5E29}" type="pres">
      <dgm:prSet presAssocID="{C280D1B6-FAA8-EE45-A5D3-20D14A0196D3}" presName="connTx" presStyleLbl="parChTrans1D3" presStyleIdx="0" presStyleCnt="4"/>
      <dgm:spPr bwMode="auto"/>
      <dgm:t>
        <a:bodyPr/>
        <a:lstStyle/>
        <a:p>
          <a:endParaRPr lang="de-DE"/>
        </a:p>
      </dgm:t>
    </dgm:pt>
    <dgm:pt modelId="{B2E68E73-D6BB-A94E-B2E2-94597736B62D}" type="pres">
      <dgm:prSet presAssocID="{A6827406-B50B-6640-B422-F3F0C726473B}" presName="root2" presStyleCnt="0"/>
      <dgm:spPr bwMode="auto"/>
    </dgm:pt>
    <dgm:pt modelId="{B026CC6B-32EC-2D41-836E-624303EA38A9}" type="pres">
      <dgm:prSet presAssocID="{A6827406-B50B-6640-B422-F3F0C726473B}" presName="LevelTwoTextNode" presStyleLbl="node3" presStyleIdx="0" presStyleCnt="4" custScaleX="131494" custScaleY="205281" custLinFactX="100000" custLinFactNeighborX="146816" custLinFactNeighborY="-5364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8736C71-99BA-1348-B55C-AF6E86F12556}" type="pres">
      <dgm:prSet presAssocID="{A6827406-B50B-6640-B422-F3F0C726473B}" presName="level3hierChild" presStyleCnt="0"/>
      <dgm:spPr bwMode="auto"/>
    </dgm:pt>
    <dgm:pt modelId="{92E38F93-8554-E043-AAC4-3BED4126CD19}" type="pres">
      <dgm:prSet presAssocID="{F7A2882A-8799-DC40-8516-8F93959575B3}" presName="conn2-1" presStyleLbl="parChTrans1D4" presStyleIdx="0" presStyleCnt="26"/>
      <dgm:spPr bwMode="auto"/>
      <dgm:t>
        <a:bodyPr/>
        <a:lstStyle/>
        <a:p>
          <a:endParaRPr lang="de-DE"/>
        </a:p>
      </dgm:t>
    </dgm:pt>
    <dgm:pt modelId="{43B516FE-14F8-1949-BB0E-BD1EB3946102}" type="pres">
      <dgm:prSet presAssocID="{F7A2882A-8799-DC40-8516-8F93959575B3}" presName="connTx" presStyleLbl="parChTrans1D4" presStyleIdx="0" presStyleCnt="26"/>
      <dgm:spPr bwMode="auto"/>
      <dgm:t>
        <a:bodyPr/>
        <a:lstStyle/>
        <a:p>
          <a:endParaRPr lang="de-DE"/>
        </a:p>
      </dgm:t>
    </dgm:pt>
    <dgm:pt modelId="{F41B3FAE-5AE6-F842-9909-40DCEDADDBCA}" type="pres">
      <dgm:prSet presAssocID="{FB790D53-3A6D-1C46-8C61-8A7E4229D743}" presName="root2" presStyleCnt="0"/>
      <dgm:spPr bwMode="auto"/>
    </dgm:pt>
    <dgm:pt modelId="{B65A1C47-CB54-6F46-AE32-FE13E8538DCD}" type="pres">
      <dgm:prSet presAssocID="{FB790D53-3A6D-1C46-8C61-8A7E4229D743}" presName="LevelTwoTextNode" presStyleLbl="node4" presStyleIdx="0" presStyleCnt="26" custScaleX="193181" custScaleY="115491" custLinFactX="186721" custLinFactY="-117866" custLinFactNeighborX="200000" custLinFactNeighborY="-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3E22131-5380-5940-9F27-59DB2B3FD522}" type="pres">
      <dgm:prSet presAssocID="{FB790D53-3A6D-1C46-8C61-8A7E4229D743}" presName="level3hierChild" presStyleCnt="0"/>
      <dgm:spPr bwMode="auto"/>
    </dgm:pt>
    <dgm:pt modelId="{3429445E-B0EE-134B-88B7-4AEDD17A4E01}" type="pres">
      <dgm:prSet presAssocID="{808DBA96-D294-2243-BE00-7155FB7E8E48}" presName="conn2-1" presStyleLbl="parChTrans1D4" presStyleIdx="1" presStyleCnt="26"/>
      <dgm:spPr bwMode="auto"/>
      <dgm:t>
        <a:bodyPr/>
        <a:lstStyle/>
        <a:p>
          <a:endParaRPr lang="de-DE"/>
        </a:p>
      </dgm:t>
    </dgm:pt>
    <dgm:pt modelId="{97FAF776-6528-264A-BE65-771BF66FCD5D}" type="pres">
      <dgm:prSet presAssocID="{808DBA96-D294-2243-BE00-7155FB7E8E48}" presName="connTx" presStyleLbl="parChTrans1D4" presStyleIdx="1" presStyleCnt="26"/>
      <dgm:spPr bwMode="auto"/>
      <dgm:t>
        <a:bodyPr/>
        <a:lstStyle/>
        <a:p>
          <a:endParaRPr lang="de-DE"/>
        </a:p>
      </dgm:t>
    </dgm:pt>
    <dgm:pt modelId="{2C6940A7-F4DE-084E-9AED-AEEB0CFEF461}" type="pres">
      <dgm:prSet presAssocID="{B4E51DC6-F665-8D48-9D5A-F0731A4FDA9D}" presName="root2" presStyleCnt="0"/>
      <dgm:spPr bwMode="auto"/>
    </dgm:pt>
    <dgm:pt modelId="{9CE48F45-8396-0247-9047-F0C00FAD3D03}" type="pres">
      <dgm:prSet presAssocID="{B4E51DC6-F665-8D48-9D5A-F0731A4FDA9D}" presName="LevelTwoTextNode" presStyleLbl="node4" presStyleIdx="1" presStyleCnt="26" custScaleX="1128187" custLinFactX="251067" custLinFactY="-100000" custLinFactNeighborX="300000" custLinFactNeighborY="-19147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F629ED3-2B22-ED43-A24C-03127CBD6067}" type="pres">
      <dgm:prSet presAssocID="{B4E51DC6-F665-8D48-9D5A-F0731A4FDA9D}" presName="level3hierChild" presStyleCnt="0"/>
      <dgm:spPr bwMode="auto"/>
    </dgm:pt>
    <dgm:pt modelId="{0627396F-DA05-E644-B24B-8930F752E37B}" type="pres">
      <dgm:prSet presAssocID="{F5000497-F117-C44A-B46E-79F82A9575EA}" presName="conn2-1" presStyleLbl="parChTrans1D4" presStyleIdx="2" presStyleCnt="26"/>
      <dgm:spPr bwMode="auto"/>
      <dgm:t>
        <a:bodyPr/>
        <a:lstStyle/>
        <a:p>
          <a:endParaRPr lang="de-DE"/>
        </a:p>
      </dgm:t>
    </dgm:pt>
    <dgm:pt modelId="{ED0372CE-60BA-1441-B979-74CF900D9185}" type="pres">
      <dgm:prSet presAssocID="{F5000497-F117-C44A-B46E-79F82A9575EA}" presName="connTx" presStyleLbl="parChTrans1D4" presStyleIdx="2" presStyleCnt="26"/>
      <dgm:spPr bwMode="auto"/>
      <dgm:t>
        <a:bodyPr/>
        <a:lstStyle/>
        <a:p>
          <a:endParaRPr lang="de-DE"/>
        </a:p>
      </dgm:t>
    </dgm:pt>
    <dgm:pt modelId="{24E2DAB8-3BAB-4A4C-B691-AE5CAD8C40B6}" type="pres">
      <dgm:prSet presAssocID="{F87F2D23-BA54-B846-A975-D6A53FDD2DEC}" presName="root2" presStyleCnt="0"/>
      <dgm:spPr bwMode="auto"/>
    </dgm:pt>
    <dgm:pt modelId="{E3B7FD7C-EAFC-CF43-B5E3-1DE60AFB4C36}" type="pres">
      <dgm:prSet presAssocID="{F87F2D23-BA54-B846-A975-D6A53FDD2DEC}" presName="LevelTwoTextNode" presStyleLbl="node4" presStyleIdx="2" presStyleCnt="26" custScaleX="1128187" custLinFactX="251067" custLinFactY="-100000" custLinFactNeighborX="300000" custLinFactNeighborY="-19794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40EB169-45CD-A641-9EE3-150607AAE3E8}" type="pres">
      <dgm:prSet presAssocID="{F87F2D23-BA54-B846-A975-D6A53FDD2DEC}" presName="level3hierChild" presStyleCnt="0"/>
      <dgm:spPr bwMode="auto"/>
    </dgm:pt>
    <dgm:pt modelId="{511BCE1E-F49C-FC46-89B5-AA857DBCD26B}" type="pres">
      <dgm:prSet presAssocID="{BB6C7F48-0157-6D4E-905D-2BBD1BB85C5C}" presName="conn2-1" presStyleLbl="parChTrans1D4" presStyleIdx="3" presStyleCnt="26"/>
      <dgm:spPr bwMode="auto"/>
      <dgm:t>
        <a:bodyPr/>
        <a:lstStyle/>
        <a:p>
          <a:endParaRPr lang="de-DE"/>
        </a:p>
      </dgm:t>
    </dgm:pt>
    <dgm:pt modelId="{E7548E7A-B827-A841-9BB0-5B918D75B3DE}" type="pres">
      <dgm:prSet presAssocID="{BB6C7F48-0157-6D4E-905D-2BBD1BB85C5C}" presName="connTx" presStyleLbl="parChTrans1D4" presStyleIdx="3" presStyleCnt="26"/>
      <dgm:spPr bwMode="auto"/>
      <dgm:t>
        <a:bodyPr/>
        <a:lstStyle/>
        <a:p>
          <a:endParaRPr lang="de-DE"/>
        </a:p>
      </dgm:t>
    </dgm:pt>
    <dgm:pt modelId="{14D7157F-51F3-314A-BCA1-349B67860935}" type="pres">
      <dgm:prSet presAssocID="{FD83E812-0A36-1143-90C2-0FBA7D113133}" presName="root2" presStyleCnt="0"/>
      <dgm:spPr bwMode="auto"/>
    </dgm:pt>
    <dgm:pt modelId="{341D98B3-86D2-F047-BF64-C974FF0DECFB}" type="pres">
      <dgm:prSet presAssocID="{FD83E812-0A36-1143-90C2-0FBA7D113133}" presName="LevelTwoTextNode" presStyleLbl="node4" presStyleIdx="3" presStyleCnt="26" custScaleX="214021" custScaleY="88596" custLinFactX="186721" custLinFactY="-100000" custLinFactNeighborX="200000" custLinFactNeighborY="-13832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3A7CE37-7FAF-D74A-AC05-D74C1F187601}" type="pres">
      <dgm:prSet presAssocID="{FD83E812-0A36-1143-90C2-0FBA7D113133}" presName="level3hierChild" presStyleCnt="0"/>
      <dgm:spPr bwMode="auto"/>
    </dgm:pt>
    <dgm:pt modelId="{54F11AC2-0AAD-704B-9EF7-616CC0214A9E}" type="pres">
      <dgm:prSet presAssocID="{0C029898-AADB-4D40-A3A6-DFC125C62006}" presName="conn2-1" presStyleLbl="parChTrans1D4" presStyleIdx="4" presStyleCnt="26"/>
      <dgm:spPr bwMode="auto"/>
      <dgm:t>
        <a:bodyPr/>
        <a:lstStyle/>
        <a:p>
          <a:endParaRPr lang="de-DE"/>
        </a:p>
      </dgm:t>
    </dgm:pt>
    <dgm:pt modelId="{F1E8A50F-8EB5-3247-899C-F26025AABC0F}" type="pres">
      <dgm:prSet presAssocID="{0C029898-AADB-4D40-A3A6-DFC125C62006}" presName="connTx" presStyleLbl="parChTrans1D4" presStyleIdx="4" presStyleCnt="26"/>
      <dgm:spPr bwMode="auto"/>
      <dgm:t>
        <a:bodyPr/>
        <a:lstStyle/>
        <a:p>
          <a:endParaRPr lang="de-DE"/>
        </a:p>
      </dgm:t>
    </dgm:pt>
    <dgm:pt modelId="{AD45B47F-CB88-D847-B233-F898A00EA364}" type="pres">
      <dgm:prSet presAssocID="{63658C94-246B-3047-9FC3-25D73E82769C}" presName="root2" presStyleCnt="0"/>
      <dgm:spPr bwMode="auto"/>
    </dgm:pt>
    <dgm:pt modelId="{6577F0C3-BEC9-0A4F-AADA-B0F50BF69B66}" type="pres">
      <dgm:prSet presAssocID="{63658C94-246B-3047-9FC3-25D73E82769C}" presName="LevelTwoTextNode" presStyleLbl="node4" presStyleIdx="4" presStyleCnt="26" custScaleX="1128187" custLinFactX="230227" custLinFactY="-100000" custLinFactNeighborX="300000" custLinFactNeighborY="-139171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4B26DB8-5F8F-DB41-9B4E-BD6BDBADE4E4}" type="pres">
      <dgm:prSet presAssocID="{63658C94-246B-3047-9FC3-25D73E82769C}" presName="level3hierChild" presStyleCnt="0"/>
      <dgm:spPr bwMode="auto"/>
    </dgm:pt>
    <dgm:pt modelId="{D32AC6E8-0F4F-9F42-B635-C616A8FBCC17}" type="pres">
      <dgm:prSet presAssocID="{2961FEBD-42FD-004A-B7E5-6DFD39424E25}" presName="conn2-1" presStyleLbl="parChTrans1D3" presStyleIdx="1" presStyleCnt="4"/>
      <dgm:spPr bwMode="auto"/>
      <dgm:t>
        <a:bodyPr/>
        <a:lstStyle/>
        <a:p>
          <a:endParaRPr lang="de-DE"/>
        </a:p>
      </dgm:t>
    </dgm:pt>
    <dgm:pt modelId="{16DEA202-8EFF-EF44-9A8D-FFA75FE86852}" type="pres">
      <dgm:prSet presAssocID="{2961FEBD-42FD-004A-B7E5-6DFD39424E25}" presName="connTx" presStyleLbl="parChTrans1D3" presStyleIdx="1" presStyleCnt="4"/>
      <dgm:spPr bwMode="auto"/>
      <dgm:t>
        <a:bodyPr/>
        <a:lstStyle/>
        <a:p>
          <a:endParaRPr lang="de-DE"/>
        </a:p>
      </dgm:t>
    </dgm:pt>
    <dgm:pt modelId="{7033BC83-EF9B-834D-8BFD-D338CBDC8DB1}" type="pres">
      <dgm:prSet presAssocID="{C486A298-3C5B-F54B-96C5-1858C58F1E2C}" presName="root2" presStyleCnt="0"/>
      <dgm:spPr bwMode="auto"/>
    </dgm:pt>
    <dgm:pt modelId="{27D13F57-7CA0-9B42-958D-6348185AB709}" type="pres">
      <dgm:prSet presAssocID="{C486A298-3C5B-F54B-96C5-1858C58F1E2C}" presName="LevelTwoTextNode" presStyleLbl="node3" presStyleIdx="1" presStyleCnt="4" custScaleX="141162" custScaleY="249169" custLinFactX="100000" custLinFactNeighborX="146816" custLinFactNeighborY="9095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2A912E5-1BF5-504D-B6A1-43C2515E1A3E}" type="pres">
      <dgm:prSet presAssocID="{C486A298-3C5B-F54B-96C5-1858C58F1E2C}" presName="level3hierChild" presStyleCnt="0"/>
      <dgm:spPr bwMode="auto"/>
    </dgm:pt>
    <dgm:pt modelId="{996C4253-84F3-8C44-B482-F13CA2E909AD}" type="pres">
      <dgm:prSet presAssocID="{72070A33-AEED-4243-8A9D-2D6B2D094792}" presName="conn2-1" presStyleLbl="parChTrans1D4" presStyleIdx="5" presStyleCnt="26"/>
      <dgm:spPr bwMode="auto"/>
      <dgm:t>
        <a:bodyPr/>
        <a:lstStyle/>
        <a:p>
          <a:endParaRPr lang="de-DE"/>
        </a:p>
      </dgm:t>
    </dgm:pt>
    <dgm:pt modelId="{F27163ED-389C-5A47-A097-23FE410FD0D1}" type="pres">
      <dgm:prSet presAssocID="{72070A33-AEED-4243-8A9D-2D6B2D094792}" presName="connTx" presStyleLbl="parChTrans1D4" presStyleIdx="5" presStyleCnt="26"/>
      <dgm:spPr bwMode="auto"/>
      <dgm:t>
        <a:bodyPr/>
        <a:lstStyle/>
        <a:p>
          <a:endParaRPr lang="de-DE"/>
        </a:p>
      </dgm:t>
    </dgm:pt>
    <dgm:pt modelId="{B7520E81-971A-E34E-A7B9-F3CB0C4BFDE9}" type="pres">
      <dgm:prSet presAssocID="{4D3B980A-DFC9-B140-91CA-FCD60D45C373}" presName="root2" presStyleCnt="0"/>
      <dgm:spPr bwMode="auto"/>
    </dgm:pt>
    <dgm:pt modelId="{6E620C65-2F5F-5B42-AC36-8DC6F426DFA3}" type="pres">
      <dgm:prSet presAssocID="{4D3B980A-DFC9-B140-91CA-FCD60D45C373}" presName="LevelTwoTextNode" presStyleLbl="node4" presStyleIdx="5" presStyleCnt="26" custScaleX="229985" custScaleY="99334" custLinFactX="173547" custLinFactNeighborX="200000" custLinFactNeighborY="-3411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6BBF919-2E7C-F847-B1C2-BD7A59714564}" type="pres">
      <dgm:prSet presAssocID="{4D3B980A-DFC9-B140-91CA-FCD60D45C373}" presName="level3hierChild" presStyleCnt="0"/>
      <dgm:spPr bwMode="auto"/>
    </dgm:pt>
    <dgm:pt modelId="{FA266C1C-753B-8348-8474-0EA3D58F0179}" type="pres">
      <dgm:prSet presAssocID="{EEE4AF8B-0A82-3B4A-9141-30D6F952F2AF}" presName="conn2-1" presStyleLbl="parChTrans1D4" presStyleIdx="6" presStyleCnt="26"/>
      <dgm:spPr bwMode="auto"/>
      <dgm:t>
        <a:bodyPr/>
        <a:lstStyle/>
        <a:p>
          <a:endParaRPr lang="de-DE"/>
        </a:p>
      </dgm:t>
    </dgm:pt>
    <dgm:pt modelId="{3426994D-696F-6F42-BF20-B12D8B54FBBA}" type="pres">
      <dgm:prSet presAssocID="{EEE4AF8B-0A82-3B4A-9141-30D6F952F2AF}" presName="connTx" presStyleLbl="parChTrans1D4" presStyleIdx="6" presStyleCnt="26"/>
      <dgm:spPr bwMode="auto"/>
      <dgm:t>
        <a:bodyPr/>
        <a:lstStyle/>
        <a:p>
          <a:endParaRPr lang="de-DE"/>
        </a:p>
      </dgm:t>
    </dgm:pt>
    <dgm:pt modelId="{A3A969E4-2A60-D34B-89DD-6EF4AC49834B}" type="pres">
      <dgm:prSet presAssocID="{61EE969B-BEED-734B-910F-0B7E27BCA19B}" presName="root2" presStyleCnt="0"/>
      <dgm:spPr bwMode="auto"/>
    </dgm:pt>
    <dgm:pt modelId="{91E0B202-5D6F-224D-8E6E-D77BE44CA751}" type="pres">
      <dgm:prSet presAssocID="{61EE969B-BEED-734B-910F-0B7E27BCA19B}" presName="LevelTwoTextNode" presStyleLbl="node4" presStyleIdx="6" presStyleCnt="26" custScaleX="1128187" custLinFactX="204595" custLinFactY="-49907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355CF27-76CC-6B4C-BC5B-10491AAD1AA1}" type="pres">
      <dgm:prSet presAssocID="{61EE969B-BEED-734B-910F-0B7E27BCA19B}" presName="level3hierChild" presStyleCnt="0"/>
      <dgm:spPr bwMode="auto"/>
    </dgm:pt>
    <dgm:pt modelId="{5DC25C79-4B33-2F4E-9667-1E7BEAFF4E65}" type="pres">
      <dgm:prSet presAssocID="{1E00A48C-4396-CA43-9A0D-E2AC72DC16AA}" presName="conn2-1" presStyleLbl="parChTrans1D4" presStyleIdx="7" presStyleCnt="26"/>
      <dgm:spPr bwMode="auto"/>
      <dgm:t>
        <a:bodyPr/>
        <a:lstStyle/>
        <a:p>
          <a:endParaRPr lang="de-DE"/>
        </a:p>
      </dgm:t>
    </dgm:pt>
    <dgm:pt modelId="{EF02E5EC-1AF3-8640-AC65-0501AF5A732C}" type="pres">
      <dgm:prSet presAssocID="{1E00A48C-4396-CA43-9A0D-E2AC72DC16AA}" presName="connTx" presStyleLbl="parChTrans1D4" presStyleIdx="7" presStyleCnt="26"/>
      <dgm:spPr bwMode="auto"/>
      <dgm:t>
        <a:bodyPr/>
        <a:lstStyle/>
        <a:p>
          <a:endParaRPr lang="de-DE"/>
        </a:p>
      </dgm:t>
    </dgm:pt>
    <dgm:pt modelId="{F04E1B57-ACCD-9442-8678-8678C0476EC2}" type="pres">
      <dgm:prSet presAssocID="{FDC15C9B-C8BF-BA49-8C4E-6EF4E4E31017}" presName="root2" presStyleCnt="0"/>
      <dgm:spPr bwMode="auto"/>
    </dgm:pt>
    <dgm:pt modelId="{4AE898D8-3480-EB44-A9F7-66AA6A823B59}" type="pres">
      <dgm:prSet presAssocID="{FDC15C9B-C8BF-BA49-8C4E-6EF4E4E31017}" presName="LevelTwoTextNode" presStyleLbl="node4" presStyleIdx="7" presStyleCnt="26" custScaleX="1128187" custLinFactX="204595" custLinFactY="-56377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E18CD26-2FE2-4848-BC4B-8A233B732170}" type="pres">
      <dgm:prSet presAssocID="{FDC15C9B-C8BF-BA49-8C4E-6EF4E4E31017}" presName="level3hierChild" presStyleCnt="0"/>
      <dgm:spPr bwMode="auto"/>
    </dgm:pt>
    <dgm:pt modelId="{50B770F6-F36C-AC4C-A3D1-DE57FA4432C6}" type="pres">
      <dgm:prSet presAssocID="{B580328D-C4B0-3A4D-ACB2-32A4687F0A54}" presName="conn2-1" presStyleLbl="parChTrans1D4" presStyleIdx="8" presStyleCnt="26"/>
      <dgm:spPr bwMode="auto"/>
      <dgm:t>
        <a:bodyPr/>
        <a:lstStyle/>
        <a:p>
          <a:endParaRPr lang="de-DE"/>
        </a:p>
      </dgm:t>
    </dgm:pt>
    <dgm:pt modelId="{A7EDC450-5B54-714F-B9F1-3DD23AC45A63}" type="pres">
      <dgm:prSet presAssocID="{B580328D-C4B0-3A4D-ACB2-32A4687F0A54}" presName="connTx" presStyleLbl="parChTrans1D4" presStyleIdx="8" presStyleCnt="26"/>
      <dgm:spPr bwMode="auto"/>
      <dgm:t>
        <a:bodyPr/>
        <a:lstStyle/>
        <a:p>
          <a:endParaRPr lang="de-DE"/>
        </a:p>
      </dgm:t>
    </dgm:pt>
    <dgm:pt modelId="{2F7FA5A4-687E-BC4E-9CC5-810510032DDB}" type="pres">
      <dgm:prSet presAssocID="{733BBF71-0E1F-9E4E-A2DD-F01DB8675BF0}" presName="root2" presStyleCnt="0"/>
      <dgm:spPr bwMode="auto"/>
    </dgm:pt>
    <dgm:pt modelId="{317D16A8-9657-A644-A6C2-8F6CEB8F4CFE}" type="pres">
      <dgm:prSet presAssocID="{733BBF71-0E1F-9E4E-A2DD-F01DB8675BF0}" presName="LevelTwoTextNode" presStyleLbl="node4" presStyleIdx="8" presStyleCnt="26" custScaleX="227018" custScaleY="110005" custLinFactX="173547" custLinFactNeighborX="200000" custLinFactNeighborY="1322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C53C13F-4B91-0341-BC0C-FEC017389891}" type="pres">
      <dgm:prSet presAssocID="{733BBF71-0E1F-9E4E-A2DD-F01DB8675BF0}" presName="level3hierChild" presStyleCnt="0"/>
      <dgm:spPr bwMode="auto"/>
    </dgm:pt>
    <dgm:pt modelId="{6C4DED35-815C-5749-9C0F-88C6A8C26F79}" type="pres">
      <dgm:prSet presAssocID="{7C1BF94B-ACEF-5740-B9B1-B096F716D5F2}" presName="conn2-1" presStyleLbl="parChTrans1D4" presStyleIdx="9" presStyleCnt="26"/>
      <dgm:spPr bwMode="auto"/>
      <dgm:t>
        <a:bodyPr/>
        <a:lstStyle/>
        <a:p>
          <a:endParaRPr lang="de-DE"/>
        </a:p>
      </dgm:t>
    </dgm:pt>
    <dgm:pt modelId="{36ED2C95-1369-9B43-85A3-95A7EA354116}" type="pres">
      <dgm:prSet presAssocID="{7C1BF94B-ACEF-5740-B9B1-B096F716D5F2}" presName="connTx" presStyleLbl="parChTrans1D4" presStyleIdx="9" presStyleCnt="26"/>
      <dgm:spPr bwMode="auto"/>
      <dgm:t>
        <a:bodyPr/>
        <a:lstStyle/>
        <a:p>
          <a:endParaRPr lang="de-DE"/>
        </a:p>
      </dgm:t>
    </dgm:pt>
    <dgm:pt modelId="{62F2282D-6539-4D4A-A6D3-10EFFD4A8294}" type="pres">
      <dgm:prSet presAssocID="{A533F4B7-66C2-C142-B910-AA07D8526963}" presName="root2" presStyleCnt="0"/>
      <dgm:spPr bwMode="auto"/>
    </dgm:pt>
    <dgm:pt modelId="{087279BD-63C4-054C-8770-72829A2B9440}" type="pres">
      <dgm:prSet presAssocID="{A533F4B7-66C2-C142-B910-AA07D8526963}" presName="LevelTwoTextNode" presStyleLbl="node4" presStyleIdx="9" presStyleCnt="26" custScaleX="1128187" custLinFactX="207562" custLinFactY="-11001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CCCE0BC-2BB2-2C45-A035-0C5475E578A5}" type="pres">
      <dgm:prSet presAssocID="{A533F4B7-66C2-C142-B910-AA07D8526963}" presName="level3hierChild" presStyleCnt="0"/>
      <dgm:spPr bwMode="auto"/>
    </dgm:pt>
    <dgm:pt modelId="{413B94F8-30D0-774B-844D-9F3152619FDE}" type="pres">
      <dgm:prSet presAssocID="{13C8A81A-2CC2-9D48-91C0-CCD745DAFA15}" presName="conn2-1" presStyleLbl="parChTrans1D4" presStyleIdx="10" presStyleCnt="26"/>
      <dgm:spPr bwMode="auto"/>
      <dgm:t>
        <a:bodyPr/>
        <a:lstStyle/>
        <a:p>
          <a:endParaRPr lang="de-DE"/>
        </a:p>
      </dgm:t>
    </dgm:pt>
    <dgm:pt modelId="{007D2D53-45FF-5A47-8EE6-64CDF92AF946}" type="pres">
      <dgm:prSet presAssocID="{13C8A81A-2CC2-9D48-91C0-CCD745DAFA15}" presName="connTx" presStyleLbl="parChTrans1D4" presStyleIdx="10" presStyleCnt="26"/>
      <dgm:spPr bwMode="auto"/>
      <dgm:t>
        <a:bodyPr/>
        <a:lstStyle/>
        <a:p>
          <a:endParaRPr lang="de-DE"/>
        </a:p>
      </dgm:t>
    </dgm:pt>
    <dgm:pt modelId="{3F896423-5C8B-3F40-A2B4-567DA69D7351}" type="pres">
      <dgm:prSet presAssocID="{15329B23-2852-364F-992E-A979267A685E}" presName="root2" presStyleCnt="0"/>
      <dgm:spPr bwMode="auto"/>
    </dgm:pt>
    <dgm:pt modelId="{AE34E3BB-768B-AA40-AADC-6334F5CE6D66}" type="pres">
      <dgm:prSet presAssocID="{15329B23-2852-364F-992E-A979267A685E}" presName="LevelTwoTextNode" presStyleLbl="node4" presStyleIdx="10" presStyleCnt="26" custScaleX="1128187" custScaleY="100899" custLinFactX="207562" custLinFactY="-9236" custLinFactNeighborX="3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5CB26CD-D20A-6B48-ACB4-103A57549D11}" type="pres">
      <dgm:prSet presAssocID="{15329B23-2852-364F-992E-A979267A685E}" presName="level3hierChild" presStyleCnt="0"/>
      <dgm:spPr bwMode="auto"/>
    </dgm:pt>
    <dgm:pt modelId="{A14333EA-7678-2842-9DA8-5A8CDEB0245B}" type="pres">
      <dgm:prSet presAssocID="{E7CABABC-7B2C-B643-B74F-F1B6D40D8A5A}" presName="conn2-1" presStyleLbl="parChTrans1D2" presStyleIdx="1" presStyleCnt="2"/>
      <dgm:spPr bwMode="auto"/>
      <dgm:t>
        <a:bodyPr/>
        <a:lstStyle/>
        <a:p>
          <a:endParaRPr lang="de-DE"/>
        </a:p>
      </dgm:t>
    </dgm:pt>
    <dgm:pt modelId="{12A6BDAB-81E2-BB4A-BCC4-928C9E1E23FE}" type="pres">
      <dgm:prSet presAssocID="{E7CABABC-7B2C-B643-B74F-F1B6D40D8A5A}" presName="connTx" presStyleLbl="parChTrans1D2" presStyleIdx="1" presStyleCnt="2"/>
      <dgm:spPr bwMode="auto"/>
      <dgm:t>
        <a:bodyPr/>
        <a:lstStyle/>
        <a:p>
          <a:endParaRPr lang="de-DE"/>
        </a:p>
      </dgm:t>
    </dgm:pt>
    <dgm:pt modelId="{E7D250F2-B297-FB48-B0DE-0AC67908109B}" type="pres">
      <dgm:prSet presAssocID="{AD89361A-C818-2C49-AB27-C697F3FC7BFF}" presName="root2" presStyleCnt="0"/>
      <dgm:spPr bwMode="auto"/>
    </dgm:pt>
    <dgm:pt modelId="{6E3AA7F0-7270-2243-AEA8-D570CC0D3033}" type="pres">
      <dgm:prSet presAssocID="{AD89361A-C818-2C49-AB27-C697F3FC7BFF}" presName="LevelTwoTextNode" presStyleLbl="node2" presStyleIdx="1" presStyleCnt="2" custScaleX="254829" custScaleY="275872" custLinFactY="-100000" custLinFactNeighborX="94711" custLinFactNeighborY="-1518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0DA10AE-1B42-F448-9DD4-193FB7EDDD71}" type="pres">
      <dgm:prSet presAssocID="{AD89361A-C818-2C49-AB27-C697F3FC7BFF}" presName="level3hierChild" presStyleCnt="0"/>
      <dgm:spPr bwMode="auto"/>
    </dgm:pt>
    <dgm:pt modelId="{8C7ABBFB-CF5E-C342-9735-614EA5EAF1F3}" type="pres">
      <dgm:prSet presAssocID="{EBBD0532-4CF8-2843-A87C-78EE17907C19}" presName="conn2-1" presStyleLbl="parChTrans1D3" presStyleIdx="2" presStyleCnt="4"/>
      <dgm:spPr bwMode="auto"/>
      <dgm:t>
        <a:bodyPr/>
        <a:lstStyle/>
        <a:p>
          <a:endParaRPr lang="de-DE"/>
        </a:p>
      </dgm:t>
    </dgm:pt>
    <dgm:pt modelId="{84940A7F-72A6-6044-9B92-27015817E3D4}" type="pres">
      <dgm:prSet presAssocID="{EBBD0532-4CF8-2843-A87C-78EE17907C19}" presName="connTx" presStyleLbl="parChTrans1D3" presStyleIdx="2" presStyleCnt="4"/>
      <dgm:spPr bwMode="auto"/>
      <dgm:t>
        <a:bodyPr/>
        <a:lstStyle/>
        <a:p>
          <a:endParaRPr lang="de-DE"/>
        </a:p>
      </dgm:t>
    </dgm:pt>
    <dgm:pt modelId="{10D329C7-5E08-E543-844D-6680FB9EA18D}" type="pres">
      <dgm:prSet presAssocID="{EAFE5BEB-CB8C-FF40-BC16-D51238CA8B4C}" presName="root2" presStyleCnt="0"/>
      <dgm:spPr bwMode="auto"/>
    </dgm:pt>
    <dgm:pt modelId="{80C26F35-87FA-644A-BA5D-A25A08AB15B7}" type="pres">
      <dgm:prSet presAssocID="{EAFE5BEB-CB8C-FF40-BC16-D51238CA8B4C}" presName="LevelTwoTextNode" presStyleLbl="node3" presStyleIdx="2" presStyleCnt="4" custScaleX="208737" custScaleY="236388" custLinFactX="24389" custLinFactY="2929" custLinFactNeighborX="100000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84A4100-EF2D-0146-ABF6-0EBF64F0EFAA}" type="pres">
      <dgm:prSet presAssocID="{EAFE5BEB-CB8C-FF40-BC16-D51238CA8B4C}" presName="level3hierChild" presStyleCnt="0"/>
      <dgm:spPr bwMode="auto"/>
    </dgm:pt>
    <dgm:pt modelId="{92F271F2-0330-3841-8302-012C4CEF0AB7}" type="pres">
      <dgm:prSet presAssocID="{46FA3B59-E7DD-CC43-9008-724567BB76DF}" presName="conn2-1" presStyleLbl="parChTrans1D4" presStyleIdx="11" presStyleCnt="26"/>
      <dgm:spPr bwMode="auto"/>
      <dgm:t>
        <a:bodyPr/>
        <a:lstStyle/>
        <a:p>
          <a:endParaRPr lang="de-DE"/>
        </a:p>
      </dgm:t>
    </dgm:pt>
    <dgm:pt modelId="{B3D07201-B17E-794E-B072-76DB69F9F8FE}" type="pres">
      <dgm:prSet presAssocID="{46FA3B59-E7DD-CC43-9008-724567BB76DF}" presName="connTx" presStyleLbl="parChTrans1D4" presStyleIdx="11" presStyleCnt="26"/>
      <dgm:spPr bwMode="auto"/>
      <dgm:t>
        <a:bodyPr/>
        <a:lstStyle/>
        <a:p>
          <a:endParaRPr lang="de-DE"/>
        </a:p>
      </dgm:t>
    </dgm:pt>
    <dgm:pt modelId="{53B0C856-D6E9-964F-8931-1ECD08F0B918}" type="pres">
      <dgm:prSet presAssocID="{D21E5F1A-5597-9D45-B677-B2718BC3A1DA}" presName="root2" presStyleCnt="0"/>
      <dgm:spPr bwMode="auto"/>
    </dgm:pt>
    <dgm:pt modelId="{008BDAC6-97D6-F64F-8F12-7C5FFB88CB8E}" type="pres">
      <dgm:prSet presAssocID="{D21E5F1A-5597-9D45-B677-B2718BC3A1DA}" presName="LevelTwoTextNode" presStyleLbl="node4" presStyleIdx="11" presStyleCnt="26" custScaleX="173707" custScaleY="133115" custLinFactX="54018" custLinFactY="100000" custLinFactNeighborX="100000" custLinFactNeighborY="1043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F7C06EB-A238-864A-A189-A128F2544004}" type="pres">
      <dgm:prSet presAssocID="{D21E5F1A-5597-9D45-B677-B2718BC3A1DA}" presName="level3hierChild" presStyleCnt="0"/>
      <dgm:spPr bwMode="auto"/>
    </dgm:pt>
    <dgm:pt modelId="{A4ADB0FB-1502-5546-BE22-D3B783EDE98D}" type="pres">
      <dgm:prSet presAssocID="{06CDC6E7-75F9-7C49-BC95-60E0D2AE9411}" presName="conn2-1" presStyleLbl="parChTrans1D4" presStyleIdx="12" presStyleCnt="26"/>
      <dgm:spPr bwMode="auto"/>
      <dgm:t>
        <a:bodyPr/>
        <a:lstStyle/>
        <a:p>
          <a:endParaRPr lang="de-DE"/>
        </a:p>
      </dgm:t>
    </dgm:pt>
    <dgm:pt modelId="{73C76FEB-9C4E-A245-B7CC-7D34F79B3213}" type="pres">
      <dgm:prSet presAssocID="{06CDC6E7-75F9-7C49-BC95-60E0D2AE9411}" presName="connTx" presStyleLbl="parChTrans1D4" presStyleIdx="12" presStyleCnt="26"/>
      <dgm:spPr bwMode="auto"/>
      <dgm:t>
        <a:bodyPr/>
        <a:lstStyle/>
        <a:p>
          <a:endParaRPr lang="de-DE"/>
        </a:p>
      </dgm:t>
    </dgm:pt>
    <dgm:pt modelId="{DFDAC80D-9460-F24D-9DE2-7B16C1ED7415}" type="pres">
      <dgm:prSet presAssocID="{8202A94A-BCA6-6E48-9564-D5D658B55799}" presName="root2" presStyleCnt="0"/>
      <dgm:spPr bwMode="auto"/>
    </dgm:pt>
    <dgm:pt modelId="{416584C5-84C4-1A4F-8F01-EDBF2565C20B}" type="pres">
      <dgm:prSet presAssocID="{8202A94A-BCA6-6E48-9564-D5D658B55799}" presName="LevelTwoTextNode" presStyleLbl="node4" presStyleIdx="12" presStyleCnt="26" custScaleX="196050" custScaleY="111273" custLinFactX="115568" custLinFactNeighborX="200000" custLinFactNeighborY="1204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D8C12C1-F595-F94A-874E-FBA7F8F8ABEA}" type="pres">
      <dgm:prSet presAssocID="{8202A94A-BCA6-6E48-9564-D5D658B55799}" presName="level3hierChild" presStyleCnt="0"/>
      <dgm:spPr bwMode="auto"/>
    </dgm:pt>
    <dgm:pt modelId="{C2C345E1-55CF-8049-9501-3EA135FED1BA}" type="pres">
      <dgm:prSet presAssocID="{AEFF8608-F68D-1542-9A9F-1451B83B869E}" presName="conn2-1" presStyleLbl="parChTrans1D4" presStyleIdx="13" presStyleCnt="26"/>
      <dgm:spPr bwMode="auto"/>
      <dgm:t>
        <a:bodyPr/>
        <a:lstStyle/>
        <a:p>
          <a:endParaRPr lang="de-DE"/>
        </a:p>
      </dgm:t>
    </dgm:pt>
    <dgm:pt modelId="{BA66E378-4700-814D-B01E-02CC3CC2B9DA}" type="pres">
      <dgm:prSet presAssocID="{AEFF8608-F68D-1542-9A9F-1451B83B869E}" presName="connTx" presStyleLbl="parChTrans1D4" presStyleIdx="13" presStyleCnt="26"/>
      <dgm:spPr bwMode="auto"/>
      <dgm:t>
        <a:bodyPr/>
        <a:lstStyle/>
        <a:p>
          <a:endParaRPr lang="de-DE"/>
        </a:p>
      </dgm:t>
    </dgm:pt>
    <dgm:pt modelId="{F493181D-6922-7D4F-B15C-E1E3FD7802E1}" type="pres">
      <dgm:prSet presAssocID="{24C7F42B-989C-674D-9EE2-46901DD03D4F}" presName="root2" presStyleCnt="0"/>
      <dgm:spPr bwMode="auto"/>
    </dgm:pt>
    <dgm:pt modelId="{EDFA277A-2B52-5A4E-8570-ABC857699CED}" type="pres">
      <dgm:prSet presAssocID="{24C7F42B-989C-674D-9EE2-46901DD03D4F}" presName="LevelTwoTextNode" presStyleLbl="node4" presStyleIdx="13" presStyleCnt="26" custScaleX="973347" custScaleY="219008" custLinFactX="200000" custLinFactNeighborX="202225" custLinFactNeighborY="-5472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856DD5D-D45D-0347-9E2C-F31B48D39C76}" type="pres">
      <dgm:prSet presAssocID="{24C7F42B-989C-674D-9EE2-46901DD03D4F}" presName="level3hierChild" presStyleCnt="0"/>
      <dgm:spPr bwMode="auto"/>
    </dgm:pt>
    <dgm:pt modelId="{261DCC1D-BA8C-F841-BE9B-EE1E459E2EC6}" type="pres">
      <dgm:prSet presAssocID="{5B9ACEEC-DA40-2841-A3C5-869D13EFE1BC}" presName="conn2-1" presStyleLbl="parChTrans1D4" presStyleIdx="14" presStyleCnt="26"/>
      <dgm:spPr bwMode="auto"/>
      <dgm:t>
        <a:bodyPr/>
        <a:lstStyle/>
        <a:p>
          <a:endParaRPr lang="de-DE"/>
        </a:p>
      </dgm:t>
    </dgm:pt>
    <dgm:pt modelId="{9EFAF227-2E25-F147-B5A4-81BAC3CA48F2}" type="pres">
      <dgm:prSet presAssocID="{5B9ACEEC-DA40-2841-A3C5-869D13EFE1BC}" presName="connTx" presStyleLbl="parChTrans1D4" presStyleIdx="14" presStyleCnt="26"/>
      <dgm:spPr bwMode="auto"/>
      <dgm:t>
        <a:bodyPr/>
        <a:lstStyle/>
        <a:p>
          <a:endParaRPr lang="de-DE"/>
        </a:p>
      </dgm:t>
    </dgm:pt>
    <dgm:pt modelId="{38F0E662-BA6E-8648-80C3-1C4C20CA46C7}" type="pres">
      <dgm:prSet presAssocID="{312B0DC7-A534-B544-B0C6-E68BE21452F7}" presName="root2" presStyleCnt="0"/>
      <dgm:spPr bwMode="auto"/>
    </dgm:pt>
    <dgm:pt modelId="{002F02DA-A9E8-7749-803B-3FA5962B7F61}" type="pres">
      <dgm:prSet presAssocID="{312B0DC7-A534-B544-B0C6-E68BE21452F7}" presName="LevelTwoTextNode" presStyleLbl="node4" presStyleIdx="14" presStyleCnt="26" custScaleX="972933" custLinFactX="165255" custLinFactNeighborX="200000" custLinFactNeighborY="-4544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84FA11D-3499-354B-A614-4226064F4141}" type="pres">
      <dgm:prSet presAssocID="{312B0DC7-A534-B544-B0C6-E68BE21452F7}" presName="level3hierChild" presStyleCnt="0"/>
      <dgm:spPr bwMode="auto"/>
    </dgm:pt>
    <dgm:pt modelId="{E2152B90-7BF6-2545-89F5-2FF72C538DC9}" type="pres">
      <dgm:prSet presAssocID="{213DCD64-A8E5-DA48-9F33-2BD9E9BAE410}" presName="conn2-1" presStyleLbl="parChTrans1D4" presStyleIdx="15" presStyleCnt="26"/>
      <dgm:spPr bwMode="auto"/>
      <dgm:t>
        <a:bodyPr/>
        <a:lstStyle/>
        <a:p>
          <a:endParaRPr lang="de-DE"/>
        </a:p>
      </dgm:t>
    </dgm:pt>
    <dgm:pt modelId="{83EB9EFE-2AFF-974C-9470-B881D1325FA2}" type="pres">
      <dgm:prSet presAssocID="{213DCD64-A8E5-DA48-9F33-2BD9E9BAE410}" presName="connTx" presStyleLbl="parChTrans1D4" presStyleIdx="15" presStyleCnt="26"/>
      <dgm:spPr bwMode="auto"/>
      <dgm:t>
        <a:bodyPr/>
        <a:lstStyle/>
        <a:p>
          <a:endParaRPr lang="de-DE"/>
        </a:p>
      </dgm:t>
    </dgm:pt>
    <dgm:pt modelId="{42BEB079-9ED7-DA48-807E-01773E3AD6EE}" type="pres">
      <dgm:prSet presAssocID="{2D6B822E-75C5-BF45-A7CF-B9840A0CE991}" presName="root2" presStyleCnt="0"/>
      <dgm:spPr bwMode="auto"/>
    </dgm:pt>
    <dgm:pt modelId="{AA9C33D3-C01B-E84D-9420-0EF0ED59400D}" type="pres">
      <dgm:prSet presAssocID="{2D6B822E-75C5-BF45-A7CF-B9840A0CE991}" presName="LevelTwoTextNode" presStyleLbl="node4" presStyleIdx="15" presStyleCnt="26" custScaleX="225148" custScaleY="125599" custLinFactX="114896" custLinFactNeighborX="200000" custLinFactNeighborY="9072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4FA11EE-5F05-BB4C-B7F5-ACB36971173E}" type="pres">
      <dgm:prSet presAssocID="{2D6B822E-75C5-BF45-A7CF-B9840A0CE991}" presName="level3hierChild" presStyleCnt="0"/>
      <dgm:spPr bwMode="auto"/>
    </dgm:pt>
    <dgm:pt modelId="{DD5E0AE8-D609-2240-B251-BCE9198C1CE8}" type="pres">
      <dgm:prSet presAssocID="{C62EE8D2-16C8-3048-8509-DC7C57001864}" presName="conn2-1" presStyleLbl="parChTrans1D4" presStyleIdx="16" presStyleCnt="26"/>
      <dgm:spPr bwMode="auto"/>
      <dgm:t>
        <a:bodyPr/>
        <a:lstStyle/>
        <a:p>
          <a:endParaRPr lang="de-DE"/>
        </a:p>
      </dgm:t>
    </dgm:pt>
    <dgm:pt modelId="{9AB707EA-7BBE-2643-91DD-BA1D3C04B620}" type="pres">
      <dgm:prSet presAssocID="{C62EE8D2-16C8-3048-8509-DC7C57001864}" presName="connTx" presStyleLbl="parChTrans1D4" presStyleIdx="16" presStyleCnt="26"/>
      <dgm:spPr bwMode="auto"/>
      <dgm:t>
        <a:bodyPr/>
        <a:lstStyle/>
        <a:p>
          <a:endParaRPr lang="de-DE"/>
        </a:p>
      </dgm:t>
    </dgm:pt>
    <dgm:pt modelId="{B70008C3-F235-8749-8C79-4CE0F7965AE8}" type="pres">
      <dgm:prSet presAssocID="{373CCEE2-C58B-DA4F-8186-1B6BADDCA0B7}" presName="root2" presStyleCnt="0"/>
      <dgm:spPr bwMode="auto"/>
    </dgm:pt>
    <dgm:pt modelId="{011E5D77-CE6B-4F44-A9FC-A39A299E53FF}" type="pres">
      <dgm:prSet presAssocID="{373CCEE2-C58B-DA4F-8186-1B6BADDCA0B7}" presName="LevelTwoTextNode" presStyleLbl="node4" presStyleIdx="16" presStyleCnt="26" custScaleX="972933" custLinFactX="136157" custLinFactNeighborX="200000" custLinFactNeighborY="1332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B76454A-9F07-744C-B2D7-ED68F8268E3C}" type="pres">
      <dgm:prSet presAssocID="{373CCEE2-C58B-DA4F-8186-1B6BADDCA0B7}" presName="level3hierChild" presStyleCnt="0"/>
      <dgm:spPr bwMode="auto"/>
    </dgm:pt>
    <dgm:pt modelId="{5D1D3DEA-79FA-FB4F-A6EE-D4C2B1AD4E1A}" type="pres">
      <dgm:prSet presAssocID="{8BF18512-E85F-9846-89E7-B10B7E019911}" presName="conn2-1" presStyleLbl="parChTrans1D4" presStyleIdx="17" presStyleCnt="26"/>
      <dgm:spPr bwMode="auto"/>
      <dgm:t>
        <a:bodyPr/>
        <a:lstStyle/>
        <a:p>
          <a:endParaRPr lang="de-DE"/>
        </a:p>
      </dgm:t>
    </dgm:pt>
    <dgm:pt modelId="{0138E795-9C3A-7D45-99E8-A41567148560}" type="pres">
      <dgm:prSet presAssocID="{8BF18512-E85F-9846-89E7-B10B7E019911}" presName="connTx" presStyleLbl="parChTrans1D4" presStyleIdx="17" presStyleCnt="26"/>
      <dgm:spPr bwMode="auto"/>
      <dgm:t>
        <a:bodyPr/>
        <a:lstStyle/>
        <a:p>
          <a:endParaRPr lang="de-DE"/>
        </a:p>
      </dgm:t>
    </dgm:pt>
    <dgm:pt modelId="{92A935B5-16F9-4D48-A478-097DBB599FF8}" type="pres">
      <dgm:prSet presAssocID="{3C887E81-1611-E848-99C0-8A88B4BD09BA}" presName="root2" presStyleCnt="0"/>
      <dgm:spPr bwMode="auto"/>
    </dgm:pt>
    <dgm:pt modelId="{1AC6C888-ACC4-3B4F-BD60-8CA0E6F3AB09}" type="pres">
      <dgm:prSet presAssocID="{3C887E81-1611-E848-99C0-8A88B4BD09BA}" presName="LevelTwoTextNode" presStyleLbl="node4" presStyleIdx="17" presStyleCnt="26" custScaleX="972933" custLinFactX="136157" custLinFactNeighborX="200000" custLinFactNeighborY="6857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BCB0AA3-1C39-774E-A757-119CBE96B8BE}" type="pres">
      <dgm:prSet presAssocID="{3C887E81-1611-E848-99C0-8A88B4BD09BA}" presName="level3hierChild" presStyleCnt="0"/>
      <dgm:spPr bwMode="auto"/>
    </dgm:pt>
    <dgm:pt modelId="{12E7C1A7-8545-A443-B0D1-33423A19BD7B}" type="pres">
      <dgm:prSet presAssocID="{EC0AAA2F-C94F-2844-BDA5-237D035C9CAF}" presName="conn2-1" presStyleLbl="parChTrans1D3" presStyleIdx="3" presStyleCnt="4"/>
      <dgm:spPr bwMode="auto"/>
      <dgm:t>
        <a:bodyPr/>
        <a:lstStyle/>
        <a:p>
          <a:endParaRPr lang="de-DE"/>
        </a:p>
      </dgm:t>
    </dgm:pt>
    <dgm:pt modelId="{9AEC2608-12BF-024D-A570-EAA29C04F597}" type="pres">
      <dgm:prSet presAssocID="{EC0AAA2F-C94F-2844-BDA5-237D035C9CAF}" presName="connTx" presStyleLbl="parChTrans1D3" presStyleIdx="3" presStyleCnt="4"/>
      <dgm:spPr bwMode="auto"/>
      <dgm:t>
        <a:bodyPr/>
        <a:lstStyle/>
        <a:p>
          <a:endParaRPr lang="de-DE"/>
        </a:p>
      </dgm:t>
    </dgm:pt>
    <dgm:pt modelId="{56B4595A-1678-B847-BB46-2F0501B8C7AD}" type="pres">
      <dgm:prSet presAssocID="{995BCDA4-BDBD-6B41-ACB5-4DEF6B2A3856}" presName="root2" presStyleCnt="0"/>
      <dgm:spPr bwMode="auto"/>
    </dgm:pt>
    <dgm:pt modelId="{EC5CC1F1-3DD0-D848-8CDA-563C0E3EAFC2}" type="pres">
      <dgm:prSet presAssocID="{995BCDA4-BDBD-6B41-ACB5-4DEF6B2A3856}" presName="LevelTwoTextNode" presStyleLbl="node3" presStyleIdx="3" presStyleCnt="4" custScaleX="204538" custScaleY="236782" custLinFactNeighborX="96276" custLinFactNeighborY="-4676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B7A3FB3-1D55-EA4B-AAAD-B718CC8B152C}" type="pres">
      <dgm:prSet presAssocID="{995BCDA4-BDBD-6B41-ACB5-4DEF6B2A3856}" presName="level3hierChild" presStyleCnt="0"/>
      <dgm:spPr bwMode="auto"/>
    </dgm:pt>
    <dgm:pt modelId="{1DF8985A-0800-DA4E-A5B2-F6EF0AC05BBF}" type="pres">
      <dgm:prSet presAssocID="{77E8BCE1-ADFE-DA44-8F1D-AF904C993341}" presName="conn2-1" presStyleLbl="parChTrans1D4" presStyleIdx="18" presStyleCnt="26"/>
      <dgm:spPr bwMode="auto"/>
      <dgm:t>
        <a:bodyPr/>
        <a:lstStyle/>
        <a:p>
          <a:endParaRPr lang="de-DE"/>
        </a:p>
      </dgm:t>
    </dgm:pt>
    <dgm:pt modelId="{70C83D52-9F20-8D49-A54B-AF2652DC33B8}" type="pres">
      <dgm:prSet presAssocID="{77E8BCE1-ADFE-DA44-8F1D-AF904C993341}" presName="connTx" presStyleLbl="parChTrans1D4" presStyleIdx="18" presStyleCnt="26"/>
      <dgm:spPr bwMode="auto"/>
      <dgm:t>
        <a:bodyPr/>
        <a:lstStyle/>
        <a:p>
          <a:endParaRPr lang="de-DE"/>
        </a:p>
      </dgm:t>
    </dgm:pt>
    <dgm:pt modelId="{B2E21997-ABB1-254E-8E87-8986DBD991C8}" type="pres">
      <dgm:prSet presAssocID="{E8B38F5A-25BB-DD48-ACDD-36F8E87903E1}" presName="root2" presStyleCnt="0"/>
      <dgm:spPr bwMode="auto"/>
    </dgm:pt>
    <dgm:pt modelId="{5F450B7E-B360-A14F-9631-61A572A3783D}" type="pres">
      <dgm:prSet presAssocID="{E8B38F5A-25BB-DD48-ACDD-36F8E87903E1}" presName="LevelTwoTextNode" presStyleLbl="node4" presStyleIdx="18" presStyleCnt="26" custScaleX="159046" custScaleY="186488" custLinFactX="75244" custLinFactNeighborX="100000" custLinFactNeighborY="-231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D7E1DE0-62ED-BB43-8E2E-DCE293C692F9}" type="pres">
      <dgm:prSet presAssocID="{E8B38F5A-25BB-DD48-ACDD-36F8E87903E1}" presName="level3hierChild" presStyleCnt="0"/>
      <dgm:spPr bwMode="auto"/>
    </dgm:pt>
    <dgm:pt modelId="{4D661DF4-A53C-2049-974D-66925E1AD9E3}" type="pres">
      <dgm:prSet presAssocID="{0D52BB77-69D6-5540-B749-7547E6A1F944}" presName="conn2-1" presStyleLbl="parChTrans1D4" presStyleIdx="19" presStyleCnt="26"/>
      <dgm:spPr bwMode="auto"/>
      <dgm:t>
        <a:bodyPr/>
        <a:lstStyle/>
        <a:p>
          <a:endParaRPr lang="de-DE"/>
        </a:p>
      </dgm:t>
    </dgm:pt>
    <dgm:pt modelId="{40D8C745-B4E4-0F42-8AFD-BB77E1D9C9E3}" type="pres">
      <dgm:prSet presAssocID="{0D52BB77-69D6-5540-B749-7547E6A1F944}" presName="connTx" presStyleLbl="parChTrans1D4" presStyleIdx="19" presStyleCnt="26"/>
      <dgm:spPr bwMode="auto"/>
      <dgm:t>
        <a:bodyPr/>
        <a:lstStyle/>
        <a:p>
          <a:endParaRPr lang="de-DE"/>
        </a:p>
      </dgm:t>
    </dgm:pt>
    <dgm:pt modelId="{F2C4A716-BC05-1542-9A7F-72FA7E47B219}" type="pres">
      <dgm:prSet presAssocID="{36654AC2-84F3-F549-ADC3-EE476018ECB3}" presName="root2" presStyleCnt="0"/>
      <dgm:spPr bwMode="auto"/>
    </dgm:pt>
    <dgm:pt modelId="{C388362E-29A3-4349-A4DC-10A7E5994A9F}" type="pres">
      <dgm:prSet presAssocID="{36654AC2-84F3-F549-ADC3-EE476018ECB3}" presName="LevelTwoTextNode" presStyleLbl="node4" presStyleIdx="19" presStyleCnt="26" custScaleX="164209" custScaleY="110569" custLinFactX="100000" custLinFactY="21560" custLinFactNeighborX="120276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0BC2817-1978-234F-AE34-06FF08B1F562}" type="pres">
      <dgm:prSet presAssocID="{36654AC2-84F3-F549-ADC3-EE476018ECB3}" presName="level3hierChild" presStyleCnt="0"/>
      <dgm:spPr bwMode="auto"/>
    </dgm:pt>
    <dgm:pt modelId="{1005E985-79C4-B94B-AA99-FF68D64F6789}" type="pres">
      <dgm:prSet presAssocID="{931631E0-2A57-974C-8035-14D6A3AEF8EE}" presName="conn2-1" presStyleLbl="parChTrans1D4" presStyleIdx="20" presStyleCnt="26"/>
      <dgm:spPr bwMode="auto"/>
      <dgm:t>
        <a:bodyPr/>
        <a:lstStyle/>
        <a:p>
          <a:endParaRPr lang="de-DE"/>
        </a:p>
      </dgm:t>
    </dgm:pt>
    <dgm:pt modelId="{E561D4AD-CC69-8F46-8775-7E8CDD87B055}" type="pres">
      <dgm:prSet presAssocID="{931631E0-2A57-974C-8035-14D6A3AEF8EE}" presName="connTx" presStyleLbl="parChTrans1D4" presStyleIdx="20" presStyleCnt="26"/>
      <dgm:spPr bwMode="auto"/>
      <dgm:t>
        <a:bodyPr/>
        <a:lstStyle/>
        <a:p>
          <a:endParaRPr lang="de-DE"/>
        </a:p>
      </dgm:t>
    </dgm:pt>
    <dgm:pt modelId="{32C6EA30-517C-224D-B099-7049623FBD6C}" type="pres">
      <dgm:prSet presAssocID="{EEE65393-92CA-1B4B-96F3-5B9921434935}" presName="root2" presStyleCnt="0"/>
      <dgm:spPr bwMode="auto"/>
    </dgm:pt>
    <dgm:pt modelId="{F4FAFDCB-2CF3-2F4A-9EB4-18EA71691B2C}" type="pres">
      <dgm:prSet presAssocID="{EEE65393-92CA-1B4B-96F3-5B9921434935}" presName="LevelTwoTextNode" presStyleLbl="node4" presStyleIdx="20" presStyleCnt="26" custScaleX="972933" custScaleY="153222" custLinFactX="200000" custLinFactNeighborX="215956" custLinFactNeighborY="61366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2035468F-B0FB-0147-8178-2CE8170C4263}" type="pres">
      <dgm:prSet presAssocID="{EEE65393-92CA-1B4B-96F3-5B9921434935}" presName="level3hierChild" presStyleCnt="0"/>
      <dgm:spPr bwMode="auto"/>
    </dgm:pt>
    <dgm:pt modelId="{81E59C83-E663-E44F-A0A2-87BA42596D71}" type="pres">
      <dgm:prSet presAssocID="{523D984F-F38C-A547-A072-E8AF614551ED}" presName="conn2-1" presStyleLbl="parChTrans1D4" presStyleIdx="21" presStyleCnt="26"/>
      <dgm:spPr bwMode="auto"/>
      <dgm:t>
        <a:bodyPr/>
        <a:lstStyle/>
        <a:p>
          <a:endParaRPr lang="de-DE"/>
        </a:p>
      </dgm:t>
    </dgm:pt>
    <dgm:pt modelId="{9F62A647-73F7-1749-8765-F85D53F53E69}" type="pres">
      <dgm:prSet presAssocID="{523D984F-F38C-A547-A072-E8AF614551ED}" presName="connTx" presStyleLbl="parChTrans1D4" presStyleIdx="21" presStyleCnt="26"/>
      <dgm:spPr bwMode="auto"/>
      <dgm:t>
        <a:bodyPr/>
        <a:lstStyle/>
        <a:p>
          <a:endParaRPr lang="de-DE"/>
        </a:p>
      </dgm:t>
    </dgm:pt>
    <dgm:pt modelId="{8196EC2B-1B5C-4541-8DFD-0BDCFC7A9B53}" type="pres">
      <dgm:prSet presAssocID="{AC7E0477-1893-0D42-82C7-78FBADF62720}" presName="root2" presStyleCnt="0"/>
      <dgm:spPr bwMode="auto"/>
    </dgm:pt>
    <dgm:pt modelId="{CD5819A6-2B2F-5B48-9731-F45B00BDA389}" type="pres">
      <dgm:prSet presAssocID="{AC7E0477-1893-0D42-82C7-78FBADF62720}" presName="LevelTwoTextNode" presStyleLbl="node4" presStyleIdx="21" presStyleCnt="26" custScaleX="972933" custLinFactX="200000" custLinFactNeighborX="215956" custLinFactNeighborY="6691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6231598-42CA-D947-AB26-A8BF21597E8A}" type="pres">
      <dgm:prSet presAssocID="{AC7E0477-1893-0D42-82C7-78FBADF62720}" presName="level3hierChild" presStyleCnt="0"/>
      <dgm:spPr bwMode="auto"/>
    </dgm:pt>
    <dgm:pt modelId="{4701160E-4557-224A-9FD8-D9AF6C3F379E}" type="pres">
      <dgm:prSet presAssocID="{E2454E44-483D-5347-86DD-7F4F0756C642}" presName="conn2-1" presStyleLbl="parChTrans1D4" presStyleIdx="22" presStyleCnt="26"/>
      <dgm:spPr bwMode="auto"/>
      <dgm:t>
        <a:bodyPr/>
        <a:lstStyle/>
        <a:p>
          <a:endParaRPr lang="de-DE"/>
        </a:p>
      </dgm:t>
    </dgm:pt>
    <dgm:pt modelId="{2AED8B81-C653-CD43-BBD8-740CC743EB02}" type="pres">
      <dgm:prSet presAssocID="{E2454E44-483D-5347-86DD-7F4F0756C642}" presName="connTx" presStyleLbl="parChTrans1D4" presStyleIdx="22" presStyleCnt="26"/>
      <dgm:spPr bwMode="auto"/>
      <dgm:t>
        <a:bodyPr/>
        <a:lstStyle/>
        <a:p>
          <a:endParaRPr lang="de-DE"/>
        </a:p>
      </dgm:t>
    </dgm:pt>
    <dgm:pt modelId="{7F82A787-826C-EB43-B318-601CEA29C139}" type="pres">
      <dgm:prSet presAssocID="{AAC15421-86F9-454A-9B39-92828885B8FD}" presName="root2" presStyleCnt="0"/>
      <dgm:spPr bwMode="auto"/>
    </dgm:pt>
    <dgm:pt modelId="{57DAC09D-D204-FD4D-880C-A06FABCABC00}" type="pres">
      <dgm:prSet presAssocID="{AAC15421-86F9-454A-9B39-92828885B8FD}" presName="LevelTwoTextNode" presStyleLbl="node4" presStyleIdx="22" presStyleCnt="26" custScaleX="227387" custScaleY="107027" custLinFactX="100000" custLinFactNeighborX="120276" custLinFactNeighborY="3619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C0A8615-5399-974F-8C05-CC286997BF2A}" type="pres">
      <dgm:prSet presAssocID="{AAC15421-86F9-454A-9B39-92828885B8FD}" presName="level3hierChild" presStyleCnt="0"/>
      <dgm:spPr bwMode="auto"/>
    </dgm:pt>
    <dgm:pt modelId="{3EB63ECD-3A25-E742-B655-E007177B538D}" type="pres">
      <dgm:prSet presAssocID="{B7601B7D-3E81-8C40-8F98-CB40ED9BFCDB}" presName="conn2-1" presStyleLbl="parChTrans1D4" presStyleIdx="23" presStyleCnt="26"/>
      <dgm:spPr bwMode="auto"/>
      <dgm:t>
        <a:bodyPr/>
        <a:lstStyle/>
        <a:p>
          <a:endParaRPr lang="de-DE"/>
        </a:p>
      </dgm:t>
    </dgm:pt>
    <dgm:pt modelId="{4A38D8F4-2F6A-604C-86F5-6AFE1E58FB75}" type="pres">
      <dgm:prSet presAssocID="{B7601B7D-3E81-8C40-8F98-CB40ED9BFCDB}" presName="connTx" presStyleLbl="parChTrans1D4" presStyleIdx="23" presStyleCnt="26"/>
      <dgm:spPr bwMode="auto"/>
      <dgm:t>
        <a:bodyPr/>
        <a:lstStyle/>
        <a:p>
          <a:endParaRPr lang="de-DE"/>
        </a:p>
      </dgm:t>
    </dgm:pt>
    <dgm:pt modelId="{B0CED459-8891-CF45-8753-837BB714026A}" type="pres">
      <dgm:prSet presAssocID="{CF2580B5-B541-A141-86E4-44A3A49FEB12}" presName="root2" presStyleCnt="0"/>
      <dgm:spPr bwMode="auto"/>
    </dgm:pt>
    <dgm:pt modelId="{0010BA65-D568-2A47-930F-44C77D6B5FA1}" type="pres">
      <dgm:prSet presAssocID="{CF2580B5-B541-A141-86E4-44A3A49FEB12}" presName="LevelTwoTextNode" presStyleLbl="node4" presStyleIdx="23" presStyleCnt="26" custScaleX="1324177" custScaleY="211374" custLinFactX="100000" custLinFactY="400000" custLinFactNeighborX="116811" custLinFactNeighborY="478955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1EA7867-4821-904A-8C0E-53466561EAF8}" type="pres">
      <dgm:prSet presAssocID="{CF2580B5-B541-A141-86E4-44A3A49FEB12}" presName="level3hierChild" presStyleCnt="0"/>
      <dgm:spPr bwMode="auto"/>
    </dgm:pt>
    <dgm:pt modelId="{8601ECE9-23BF-CE40-892E-B1266D48FCAC}" type="pres">
      <dgm:prSet presAssocID="{39846CF8-F090-7643-8822-285332F65CA6}" presName="conn2-1" presStyleLbl="parChTrans1D4" presStyleIdx="24" presStyleCnt="26"/>
      <dgm:spPr bwMode="auto"/>
      <dgm:t>
        <a:bodyPr/>
        <a:lstStyle/>
        <a:p>
          <a:endParaRPr lang="de-DE"/>
        </a:p>
      </dgm:t>
    </dgm:pt>
    <dgm:pt modelId="{E7E1F983-D7CF-D84A-874A-B11E893C88AC}" type="pres">
      <dgm:prSet presAssocID="{39846CF8-F090-7643-8822-285332F65CA6}" presName="connTx" presStyleLbl="parChTrans1D4" presStyleIdx="24" presStyleCnt="26"/>
      <dgm:spPr bwMode="auto"/>
      <dgm:t>
        <a:bodyPr/>
        <a:lstStyle/>
        <a:p>
          <a:endParaRPr lang="de-DE"/>
        </a:p>
      </dgm:t>
    </dgm:pt>
    <dgm:pt modelId="{2998FEDD-7429-564A-918A-9FF3A9282015}" type="pres">
      <dgm:prSet presAssocID="{D8E49761-0B58-874E-BCD3-0D0EDE1BB8DE}" presName="root2" presStyleCnt="0"/>
      <dgm:spPr bwMode="auto"/>
    </dgm:pt>
    <dgm:pt modelId="{A7D1642C-582D-5A41-95F0-372D382EC8D1}" type="pres">
      <dgm:prSet presAssocID="{D8E49761-0B58-874E-BCD3-0D0EDE1BB8DE}" presName="LevelTwoTextNode" presStyleLbl="node4" presStyleIdx="24" presStyleCnt="26" custScaleX="972933" custLinFactX="152778" custLinFactNeighborX="200000" custLinFactNeighborY="-9641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1E0F623-9EBE-5F4A-AB5F-2D743FEDCC23}" type="pres">
      <dgm:prSet presAssocID="{D8E49761-0B58-874E-BCD3-0D0EDE1BB8DE}" presName="level3hierChild" presStyleCnt="0"/>
      <dgm:spPr bwMode="auto"/>
    </dgm:pt>
    <dgm:pt modelId="{3932B0AA-D32E-45DB-B7FB-9FB58080B41A}" type="pres">
      <dgm:prSet presAssocID="{57E4D1EA-3C67-43BB-9C43-6C187238926F}" presName="conn2-1" presStyleLbl="parChTrans1D4" presStyleIdx="25" presStyleCnt="26"/>
      <dgm:spPr/>
      <dgm:t>
        <a:bodyPr/>
        <a:lstStyle/>
        <a:p>
          <a:endParaRPr lang="de-DE"/>
        </a:p>
      </dgm:t>
    </dgm:pt>
    <dgm:pt modelId="{BC305996-004A-408E-BF79-380025676F2C}" type="pres">
      <dgm:prSet presAssocID="{57E4D1EA-3C67-43BB-9C43-6C187238926F}" presName="connTx" presStyleLbl="parChTrans1D4" presStyleIdx="25" presStyleCnt="26"/>
      <dgm:spPr/>
      <dgm:t>
        <a:bodyPr/>
        <a:lstStyle/>
        <a:p>
          <a:endParaRPr lang="de-DE"/>
        </a:p>
      </dgm:t>
    </dgm:pt>
    <dgm:pt modelId="{05E36897-6DE0-46A9-ABB1-D246FC6F8156}" type="pres">
      <dgm:prSet presAssocID="{CC1AEFA5-3F34-4C5D-845E-AF8EEEF095D2}" presName="root2" presStyleCnt="0"/>
      <dgm:spPr/>
    </dgm:pt>
    <dgm:pt modelId="{3AC2494F-0C1A-43DC-8106-6657AC6A6F3B}" type="pres">
      <dgm:prSet presAssocID="{CC1AEFA5-3F34-4C5D-845E-AF8EEEF095D2}" presName="LevelTwoTextNode" presStyleLbl="node4" presStyleIdx="25" presStyleCnt="26" custScaleX="970834" custScaleY="153188" custLinFactX="154877" custLinFactNeighborX="200000" custLinFactNeighborY="-76660">
        <dgm:presLayoutVars>
          <dgm:chPref val="3"/>
        </dgm:presLayoutVars>
      </dgm:prSet>
      <dgm:spPr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81814D7-428E-417C-AC3D-AB46FC4FF322}" type="pres">
      <dgm:prSet presAssocID="{CC1AEFA5-3F34-4C5D-845E-AF8EEEF095D2}" presName="level3hierChild" presStyleCnt="0"/>
      <dgm:spPr/>
    </dgm:pt>
  </dgm:ptLst>
  <dgm:cxnLst>
    <dgm:cxn modelId="{EC8E2964-5FC1-BF47-B37C-F375BBDEB6C0}" type="presOf" srcId="{7C1BF94B-ACEF-5740-B9B1-B096F716D5F2}" destId="{6C4DED35-815C-5749-9C0F-88C6A8C26F79}" srcOrd="0" destOrd="0" presId="urn:microsoft.com/office/officeart/2005/8/layout/hierarchy2"/>
    <dgm:cxn modelId="{334A136D-2D71-3745-BBAF-493A163647BD}" type="presOf" srcId="{FDC15C9B-C8BF-BA49-8C4E-6EF4E4E31017}" destId="{4AE898D8-3480-EB44-A9F7-66AA6A823B59}" srcOrd="0" destOrd="0" presId="urn:microsoft.com/office/officeart/2005/8/layout/hierarchy2"/>
    <dgm:cxn modelId="{3FC20E4B-5416-024F-B5D5-15753797E8E0}" type="presOf" srcId="{EEE4AF8B-0A82-3B4A-9141-30D6F952F2AF}" destId="{3426994D-696F-6F42-BF20-B12D8B54FBBA}" srcOrd="1" destOrd="0" presId="urn:microsoft.com/office/officeart/2005/8/layout/hierarchy2"/>
    <dgm:cxn modelId="{1AD40191-2766-484F-82FC-D4BA4EE0ED8C}" type="presOf" srcId="{B4E51DC6-F665-8D48-9D5A-F0731A4FDA9D}" destId="{9CE48F45-8396-0247-9047-F0C00FAD3D03}" srcOrd="0" destOrd="0" presId="urn:microsoft.com/office/officeart/2005/8/layout/hierarchy2"/>
    <dgm:cxn modelId="{83DA1EE2-8035-416E-8E6E-2209CD9787F5}" type="presOf" srcId="{57E4D1EA-3C67-43BB-9C43-6C187238926F}" destId="{BC305996-004A-408E-BF79-380025676F2C}" srcOrd="1" destOrd="0" presId="urn:microsoft.com/office/officeart/2005/8/layout/hierarchy2"/>
    <dgm:cxn modelId="{4ED47A13-C541-974F-99ED-757D2F0C661A}" type="presOf" srcId="{0D52BB77-69D6-5540-B749-7547E6A1F944}" destId="{40D8C745-B4E4-0F42-8AFD-BB77E1D9C9E3}" srcOrd="1" destOrd="0" presId="urn:microsoft.com/office/officeart/2005/8/layout/hierarchy2"/>
    <dgm:cxn modelId="{F091A2C4-A8B2-3648-BCE1-B28971AB6464}" srcId="{AAC15421-86F9-454A-9B39-92828885B8FD}" destId="{D8E49761-0B58-874E-BCD3-0D0EDE1BB8DE}" srcOrd="1" destOrd="0" parTransId="{39846CF8-F090-7643-8822-285332F65CA6}" sibTransId="{3C020EA2-6D62-3341-A6FF-BD6F694F2423}"/>
    <dgm:cxn modelId="{C36F8AB5-8C87-2746-AFCA-5FF683ED06AD}" type="presOf" srcId="{E8B38F5A-25BB-DD48-ACDD-36F8E87903E1}" destId="{5F450B7E-B360-A14F-9631-61A572A3783D}" srcOrd="0" destOrd="0" presId="urn:microsoft.com/office/officeart/2005/8/layout/hierarchy2"/>
    <dgm:cxn modelId="{98E293F6-17E7-DB45-B647-1C27246DABB9}" srcId="{733BBF71-0E1F-9E4E-A2DD-F01DB8675BF0}" destId="{A533F4B7-66C2-C142-B910-AA07D8526963}" srcOrd="0" destOrd="0" parTransId="{7C1BF94B-ACEF-5740-B9B1-B096F716D5F2}" sibTransId="{22C10C56-FCB6-154D-9F51-BFC62F1D867C}"/>
    <dgm:cxn modelId="{E4D53318-7A3D-1C46-A5DE-D454E46C3B71}" type="presOf" srcId="{15329B23-2852-364F-992E-A979267A685E}" destId="{AE34E3BB-768B-AA40-AADC-6334F5CE6D66}" srcOrd="0" destOrd="0" presId="urn:microsoft.com/office/officeart/2005/8/layout/hierarchy2"/>
    <dgm:cxn modelId="{4F3F61F1-BB2B-564E-BE9C-192225B9CC7D}" type="presOf" srcId="{61EE969B-BEED-734B-910F-0B7E27BCA19B}" destId="{91E0B202-5D6F-224D-8E6E-D77BE44CA751}" srcOrd="0" destOrd="0" presId="urn:microsoft.com/office/officeart/2005/8/layout/hierarchy2"/>
    <dgm:cxn modelId="{B4130AC9-4749-D14A-839D-3D2D33867DC6}" type="presOf" srcId="{24C7F42B-989C-674D-9EE2-46901DD03D4F}" destId="{EDFA277A-2B52-5A4E-8570-ABC857699CED}" srcOrd="0" destOrd="0" presId="urn:microsoft.com/office/officeart/2005/8/layout/hierarchy2"/>
    <dgm:cxn modelId="{17C70EE4-1F25-FE42-A443-6A738054764F}" type="presOf" srcId="{0C029898-AADB-4D40-A3A6-DFC125C62006}" destId="{F1E8A50F-8EB5-3247-899C-F26025AABC0F}" srcOrd="1" destOrd="0" presId="urn:microsoft.com/office/officeart/2005/8/layout/hierarchy2"/>
    <dgm:cxn modelId="{99C32953-30AD-4540-87B5-1D8A411AA132}" type="presOf" srcId="{C280D1B6-FAA8-EE45-A5D3-20D14A0196D3}" destId="{2021B04F-131D-4545-BC7E-7579F10256EF}" srcOrd="0" destOrd="0" presId="urn:microsoft.com/office/officeart/2005/8/layout/hierarchy2"/>
    <dgm:cxn modelId="{F6C0BD25-2C61-5248-B4DE-13BB822A3BED}" type="presOf" srcId="{4D3B980A-DFC9-B140-91CA-FCD60D45C373}" destId="{6E620C65-2F5F-5B42-AC36-8DC6F426DFA3}" srcOrd="0" destOrd="0" presId="urn:microsoft.com/office/officeart/2005/8/layout/hierarchy2"/>
    <dgm:cxn modelId="{58AE823F-5E8F-EC40-94CC-011BFDA9362A}" type="presOf" srcId="{8BF18512-E85F-9846-89E7-B10B7E019911}" destId="{0138E795-9C3A-7D45-99E8-A41567148560}" srcOrd="1" destOrd="0" presId="urn:microsoft.com/office/officeart/2005/8/layout/hierarchy2"/>
    <dgm:cxn modelId="{E78E10B1-4A94-CC4A-B639-A8DC190BFCF8}" srcId="{4D9048E8-98C1-234A-BBAC-6A3934BD075D}" destId="{C486A298-3C5B-F54B-96C5-1858C58F1E2C}" srcOrd="1" destOrd="0" parTransId="{2961FEBD-42FD-004A-B7E5-6DFD39424E25}" sibTransId="{94C63C68-BB20-D746-877A-C2704A307EEF}"/>
    <dgm:cxn modelId="{5EC89139-3706-9148-9F0C-C2589807233D}" type="presOf" srcId="{2961FEBD-42FD-004A-B7E5-6DFD39424E25}" destId="{D32AC6E8-0F4F-9F42-B635-C616A8FBCC17}" srcOrd="0" destOrd="0" presId="urn:microsoft.com/office/officeart/2005/8/layout/hierarchy2"/>
    <dgm:cxn modelId="{01903848-9E15-5A4D-8BCB-6D904C8F5B15}" type="presOf" srcId="{0C029898-AADB-4D40-A3A6-DFC125C62006}" destId="{54F11AC2-0AAD-704B-9EF7-616CC0214A9E}" srcOrd="0" destOrd="0" presId="urn:microsoft.com/office/officeart/2005/8/layout/hierarchy2"/>
    <dgm:cxn modelId="{1F867951-E624-7540-8A6B-42B0C85AB603}" srcId="{8202A94A-BCA6-6E48-9564-D5D658B55799}" destId="{24C7F42B-989C-674D-9EE2-46901DD03D4F}" srcOrd="0" destOrd="0" parTransId="{AEFF8608-F68D-1542-9A9F-1451B83B869E}" sibTransId="{C58CDBB6-6098-684C-AB0B-E6F977A55479}"/>
    <dgm:cxn modelId="{5738A377-6E5A-6444-A128-FF63770B88CA}" srcId="{80C367F2-6B70-BA46-AF6A-E210D3382E28}" destId="{4D9048E8-98C1-234A-BBAC-6A3934BD075D}" srcOrd="0" destOrd="0" parTransId="{B77CABA7-3706-EB4C-B9AC-C435C4CF3C84}" sibTransId="{B32D483C-DC60-7A49-A792-EDFF631C9310}"/>
    <dgm:cxn modelId="{2A9E56D0-6643-354D-8A6D-F60B038D30B2}" type="presOf" srcId="{312B0DC7-A534-B544-B0C6-E68BE21452F7}" destId="{002F02DA-A9E8-7749-803B-3FA5962B7F61}" srcOrd="0" destOrd="0" presId="urn:microsoft.com/office/officeart/2005/8/layout/hierarchy2"/>
    <dgm:cxn modelId="{6F228EC9-9145-5249-B2ED-F7C9A10EC0BA}" srcId="{36654AC2-84F3-F549-ADC3-EE476018ECB3}" destId="{EEE65393-92CA-1B4B-96F3-5B9921434935}" srcOrd="0" destOrd="0" parTransId="{931631E0-2A57-974C-8035-14D6A3AEF8EE}" sibTransId="{B9661E9A-58FE-F340-97EE-953CF988A6D8}"/>
    <dgm:cxn modelId="{BC2FBBCD-507C-8E4A-8819-593090F9CE60}" srcId="{80C367F2-6B70-BA46-AF6A-E210D3382E28}" destId="{AD89361A-C818-2C49-AB27-C697F3FC7BFF}" srcOrd="1" destOrd="0" parTransId="{E7CABABC-7B2C-B643-B74F-F1B6D40D8A5A}" sibTransId="{2E0DFAB8-EA81-394F-9BCC-7E752499CE42}"/>
    <dgm:cxn modelId="{4B694FBB-4C58-CB49-A0A7-6410B709290A}" type="presOf" srcId="{A533F4B7-66C2-C142-B910-AA07D8526963}" destId="{087279BD-63C4-054C-8770-72829A2B9440}" srcOrd="0" destOrd="0" presId="urn:microsoft.com/office/officeart/2005/8/layout/hierarchy2"/>
    <dgm:cxn modelId="{8842F725-E681-4748-BFDC-889EB384263F}" type="presOf" srcId="{213DCD64-A8E5-DA48-9F33-2BD9E9BAE410}" destId="{83EB9EFE-2AFF-974C-9470-B881D1325FA2}" srcOrd="1" destOrd="0" presId="urn:microsoft.com/office/officeart/2005/8/layout/hierarchy2"/>
    <dgm:cxn modelId="{A10233F4-DA8D-174F-A06F-66594CFBA3CB}" type="presOf" srcId="{CF2580B5-B541-A141-86E4-44A3A49FEB12}" destId="{0010BA65-D568-2A47-930F-44C77D6B5FA1}" srcOrd="0" destOrd="0" presId="urn:microsoft.com/office/officeart/2005/8/layout/hierarchy2"/>
    <dgm:cxn modelId="{847BB59B-69E2-8C43-96C0-C75B26A44A41}" srcId="{D21E5F1A-5597-9D45-B677-B2718BC3A1DA}" destId="{2D6B822E-75C5-BF45-A7CF-B9840A0CE991}" srcOrd="1" destOrd="0" parTransId="{213DCD64-A8E5-DA48-9F33-2BD9E9BAE410}" sibTransId="{F8FE3424-644A-C643-82A7-B601C1DBEDFB}"/>
    <dgm:cxn modelId="{DB5EC5D4-3836-A04C-AC03-69AA5B3CBF65}" srcId="{995BCDA4-BDBD-6B41-ACB5-4DEF6B2A3856}" destId="{E8B38F5A-25BB-DD48-ACDD-36F8E87903E1}" srcOrd="0" destOrd="0" parTransId="{77E8BCE1-ADFE-DA44-8F1D-AF904C993341}" sibTransId="{AF8DE268-D14B-904D-B75D-60AE3D143942}"/>
    <dgm:cxn modelId="{D57B9D74-D119-F244-8CA6-4AFE0EB7D45D}" type="presOf" srcId="{B580328D-C4B0-3A4D-ACB2-32A4687F0A54}" destId="{50B770F6-F36C-AC4C-A3D1-DE57FA4432C6}" srcOrd="0" destOrd="0" presId="urn:microsoft.com/office/officeart/2005/8/layout/hierarchy2"/>
    <dgm:cxn modelId="{B76302F3-7DEE-2348-92E4-9A4F12755696}" srcId="{733BBF71-0E1F-9E4E-A2DD-F01DB8675BF0}" destId="{15329B23-2852-364F-992E-A979267A685E}" srcOrd="1" destOrd="0" parTransId="{13C8A81A-2CC2-9D48-91C0-CCD745DAFA15}" sibTransId="{BBB4E8BC-70E9-9341-9602-EF54603A8110}"/>
    <dgm:cxn modelId="{4F6A3A17-0284-A14D-8116-3221B4A621E8}" type="presOf" srcId="{F7A2882A-8799-DC40-8516-8F93959575B3}" destId="{92E38F93-8554-E043-AAC4-3BED4126CD19}" srcOrd="0" destOrd="0" presId="urn:microsoft.com/office/officeart/2005/8/layout/hierarchy2"/>
    <dgm:cxn modelId="{5E8C19AF-FEB2-214F-961A-2CA0610B5335}" srcId="{AD89361A-C818-2C49-AB27-C697F3FC7BFF}" destId="{EAFE5BEB-CB8C-FF40-BC16-D51238CA8B4C}" srcOrd="0" destOrd="0" parTransId="{EBBD0532-4CF8-2843-A87C-78EE17907C19}" sibTransId="{71F079DA-8B32-BD44-9ACB-DF85294978C1}"/>
    <dgm:cxn modelId="{C4FD8723-8B34-0747-B3F6-48ABCE5DC187}" type="presOf" srcId="{C62EE8D2-16C8-3048-8509-DC7C57001864}" destId="{DD5E0AE8-D609-2240-B251-BCE9198C1CE8}" srcOrd="0" destOrd="0" presId="urn:microsoft.com/office/officeart/2005/8/layout/hierarchy2"/>
    <dgm:cxn modelId="{9406DF59-3C89-854C-ADDD-550A1C107400}" type="presOf" srcId="{2D6B822E-75C5-BF45-A7CF-B9840A0CE991}" destId="{AA9C33D3-C01B-E84D-9420-0EF0ED59400D}" srcOrd="0" destOrd="0" presId="urn:microsoft.com/office/officeart/2005/8/layout/hierarchy2"/>
    <dgm:cxn modelId="{DB2B8C66-3249-0946-AAA2-176E61201F73}" type="presOf" srcId="{36654AC2-84F3-F549-ADC3-EE476018ECB3}" destId="{C388362E-29A3-4349-A4DC-10A7E5994A9F}" srcOrd="0" destOrd="0" presId="urn:microsoft.com/office/officeart/2005/8/layout/hierarchy2"/>
    <dgm:cxn modelId="{9FE679DB-070E-B447-8B3A-8E13CE435B75}" type="presOf" srcId="{213DCD64-A8E5-DA48-9F33-2BD9E9BAE410}" destId="{E2152B90-7BF6-2545-89F5-2FF72C538DC9}" srcOrd="0" destOrd="0" presId="urn:microsoft.com/office/officeart/2005/8/layout/hierarchy2"/>
    <dgm:cxn modelId="{15FC8E9F-1C4D-C24E-96F6-21B01F08A023}" srcId="{FB790D53-3A6D-1C46-8C61-8A7E4229D743}" destId="{B4E51DC6-F665-8D48-9D5A-F0731A4FDA9D}" srcOrd="0" destOrd="0" parTransId="{808DBA96-D294-2243-BE00-7155FB7E8E48}" sibTransId="{B55D952D-C6D1-ED41-88E8-C926E5D9BD43}"/>
    <dgm:cxn modelId="{29D26D3E-B45C-9843-801F-44CCDF82B32D}" type="presOf" srcId="{931631E0-2A57-974C-8035-14D6A3AEF8EE}" destId="{1005E985-79C4-B94B-AA99-FF68D64F6789}" srcOrd="0" destOrd="0" presId="urn:microsoft.com/office/officeart/2005/8/layout/hierarchy2"/>
    <dgm:cxn modelId="{2E0853A5-2AC7-6A45-8C67-2F094CBF0FF3}" type="presOf" srcId="{808DBA96-D294-2243-BE00-7155FB7E8E48}" destId="{3429445E-B0EE-134B-88B7-4AEDD17A4E01}" srcOrd="0" destOrd="0" presId="urn:microsoft.com/office/officeart/2005/8/layout/hierarchy2"/>
    <dgm:cxn modelId="{E0A399E2-75C9-4F43-ABC6-C7DAD4D6D538}" srcId="{A6827406-B50B-6640-B422-F3F0C726473B}" destId="{FD83E812-0A36-1143-90C2-0FBA7D113133}" srcOrd="1" destOrd="0" parTransId="{BB6C7F48-0157-6D4E-905D-2BBD1BB85C5C}" sibTransId="{433B5DE3-0BD0-944D-81C9-45C6C36FA19C}"/>
    <dgm:cxn modelId="{B5872F6C-3447-A34E-87DE-E3B8E88ABBD1}" type="presOf" srcId="{C62EE8D2-16C8-3048-8509-DC7C57001864}" destId="{9AB707EA-7BBE-2643-91DD-BA1D3C04B620}" srcOrd="1" destOrd="0" presId="urn:microsoft.com/office/officeart/2005/8/layout/hierarchy2"/>
    <dgm:cxn modelId="{1153E4FB-4C34-0947-A109-C41D71FFB81A}" srcId="{EAFE5BEB-CB8C-FF40-BC16-D51238CA8B4C}" destId="{D21E5F1A-5597-9D45-B677-B2718BC3A1DA}" srcOrd="0" destOrd="0" parTransId="{46FA3B59-E7DD-CC43-9008-724567BB76DF}" sibTransId="{387EB489-06AA-B142-8454-1E5C61D5279F}"/>
    <dgm:cxn modelId="{AF5DEC93-FE08-6545-AB5A-8CAED4080632}" srcId="{A6827406-B50B-6640-B422-F3F0C726473B}" destId="{FB790D53-3A6D-1C46-8C61-8A7E4229D743}" srcOrd="0" destOrd="0" parTransId="{F7A2882A-8799-DC40-8516-8F93959575B3}" sibTransId="{F7C63AC2-83E8-2343-ACE0-AD513A6F5E64}"/>
    <dgm:cxn modelId="{67C20454-8FFB-CE42-ACD4-230ABB17F1EC}" srcId="{FB790D53-3A6D-1C46-8C61-8A7E4229D743}" destId="{F87F2D23-BA54-B846-A975-D6A53FDD2DEC}" srcOrd="1" destOrd="0" parTransId="{F5000497-F117-C44A-B46E-79F82A9575EA}" sibTransId="{75616368-490C-AF49-9E3F-7BD3E55A117C}"/>
    <dgm:cxn modelId="{BBB55A15-DC4B-9B4A-9DB2-530351F2990A}" type="presOf" srcId="{B580328D-C4B0-3A4D-ACB2-32A4687F0A54}" destId="{A7EDC450-5B54-714F-B9F1-3DD23AC45A63}" srcOrd="1" destOrd="0" presId="urn:microsoft.com/office/officeart/2005/8/layout/hierarchy2"/>
    <dgm:cxn modelId="{7BB69C3C-B321-E742-A371-E19FF0D08F63}" srcId="{4D3B980A-DFC9-B140-91CA-FCD60D45C373}" destId="{FDC15C9B-C8BF-BA49-8C4E-6EF4E4E31017}" srcOrd="1" destOrd="0" parTransId="{1E00A48C-4396-CA43-9A0D-E2AC72DC16AA}" sibTransId="{39FFBC31-B255-8949-8F70-F796C981BDC0}"/>
    <dgm:cxn modelId="{4F810CFA-FADF-9445-B003-FFF9DB057E7F}" type="presOf" srcId="{1E00A48C-4396-CA43-9A0D-E2AC72DC16AA}" destId="{5DC25C79-4B33-2F4E-9667-1E7BEAFF4E65}" srcOrd="0" destOrd="0" presId="urn:microsoft.com/office/officeart/2005/8/layout/hierarchy2"/>
    <dgm:cxn modelId="{9A97F69D-F929-4544-A0C1-675169FDF710}" srcId="{AAC15421-86F9-454A-9B39-92828885B8FD}" destId="{CF2580B5-B541-A141-86E4-44A3A49FEB12}" srcOrd="0" destOrd="0" parTransId="{B7601B7D-3E81-8C40-8F98-CB40ED9BFCDB}" sibTransId="{D2BACE12-81ED-8346-84CF-6EF0A01D0EB8}"/>
    <dgm:cxn modelId="{F9FE114A-E5D1-4342-BFE9-E94DF56CCE6E}" type="presOf" srcId="{1E00A48C-4396-CA43-9A0D-E2AC72DC16AA}" destId="{EF02E5EC-1AF3-8640-AC65-0501AF5A732C}" srcOrd="1" destOrd="0" presId="urn:microsoft.com/office/officeart/2005/8/layout/hierarchy2"/>
    <dgm:cxn modelId="{FF4A2C02-7369-264C-954D-0107091E00C6}" type="presOf" srcId="{EC0AAA2F-C94F-2844-BDA5-237D035C9CAF}" destId="{12E7C1A7-8545-A443-B0D1-33423A19BD7B}" srcOrd="0" destOrd="0" presId="urn:microsoft.com/office/officeart/2005/8/layout/hierarchy2"/>
    <dgm:cxn modelId="{0A7B4F4D-7EB5-FC48-AB5D-74E718BA116A}" type="presOf" srcId="{F87F2D23-BA54-B846-A975-D6A53FDD2DEC}" destId="{E3B7FD7C-EAFC-CF43-B5E3-1DE60AFB4C36}" srcOrd="0" destOrd="0" presId="urn:microsoft.com/office/officeart/2005/8/layout/hierarchy2"/>
    <dgm:cxn modelId="{8FD38B7B-A05D-EB44-A0DF-9FD040CA5C9E}" type="presOf" srcId="{C280D1B6-FAA8-EE45-A5D3-20D14A0196D3}" destId="{1228CF83-975E-974F-9B1E-63929B2B5E29}" srcOrd="1" destOrd="0" presId="urn:microsoft.com/office/officeart/2005/8/layout/hierarchy2"/>
    <dgm:cxn modelId="{88EBE356-27E4-D144-AEB6-FE6A241BCD3C}" type="presOf" srcId="{46FA3B59-E7DD-CC43-9008-724567BB76DF}" destId="{92F271F2-0330-3841-8302-012C4CEF0AB7}" srcOrd="0" destOrd="0" presId="urn:microsoft.com/office/officeart/2005/8/layout/hierarchy2"/>
    <dgm:cxn modelId="{40586B43-B176-BD4C-B1A7-F28CD9B77771}" type="presOf" srcId="{13C8A81A-2CC2-9D48-91C0-CCD745DAFA15}" destId="{413B94F8-30D0-774B-844D-9F3152619FDE}" srcOrd="0" destOrd="0" presId="urn:microsoft.com/office/officeart/2005/8/layout/hierarchy2"/>
    <dgm:cxn modelId="{543E28B6-4F55-0241-AA21-1014CB2AB7CB}" srcId="{4D3B980A-DFC9-B140-91CA-FCD60D45C373}" destId="{61EE969B-BEED-734B-910F-0B7E27BCA19B}" srcOrd="0" destOrd="0" parTransId="{EEE4AF8B-0A82-3B4A-9141-30D6F952F2AF}" sibTransId="{D1FB179A-9D87-CC48-B1A2-5497257349CD}"/>
    <dgm:cxn modelId="{EFC78DB4-EFCF-8148-A39A-C4FE147D2EC6}" type="presOf" srcId="{931631E0-2A57-974C-8035-14D6A3AEF8EE}" destId="{E561D4AD-CC69-8F46-8775-7E8CDD87B055}" srcOrd="1" destOrd="0" presId="urn:microsoft.com/office/officeart/2005/8/layout/hierarchy2"/>
    <dgm:cxn modelId="{DF016D96-1DDF-F446-9FE7-4B52B862EF65}" type="presOf" srcId="{80C367F2-6B70-BA46-AF6A-E210D3382E28}" destId="{FC8A5F6F-A377-134F-99AC-86CF9813E90E}" srcOrd="0" destOrd="0" presId="urn:microsoft.com/office/officeart/2005/8/layout/hierarchy2"/>
    <dgm:cxn modelId="{E8E7DF64-C719-5B42-A471-8C2639081EF5}" type="presOf" srcId="{A6827406-B50B-6640-B422-F3F0C726473B}" destId="{B026CC6B-32EC-2D41-836E-624303EA38A9}" srcOrd="0" destOrd="0" presId="urn:microsoft.com/office/officeart/2005/8/layout/hierarchy2"/>
    <dgm:cxn modelId="{B7E4B77C-CE72-564A-83A1-1A6815C2C730}" type="presOf" srcId="{B7601B7D-3E81-8C40-8F98-CB40ED9BFCDB}" destId="{4A38D8F4-2F6A-604C-86F5-6AFE1E58FB75}" srcOrd="1" destOrd="0" presId="urn:microsoft.com/office/officeart/2005/8/layout/hierarchy2"/>
    <dgm:cxn modelId="{5879F829-9706-5140-9841-9525253C34F7}" type="presOf" srcId="{EEE65393-92CA-1B4B-96F3-5B9921434935}" destId="{F4FAFDCB-2CF3-2F4A-9EB4-18EA71691B2C}" srcOrd="0" destOrd="0" presId="urn:microsoft.com/office/officeart/2005/8/layout/hierarchy2"/>
    <dgm:cxn modelId="{FE0F0F56-7667-ED48-B94E-B7D7191F5F22}" type="presOf" srcId="{13C8A81A-2CC2-9D48-91C0-CCD745DAFA15}" destId="{007D2D53-45FF-5A47-8EE6-64CDF92AF946}" srcOrd="1" destOrd="0" presId="urn:microsoft.com/office/officeart/2005/8/layout/hierarchy2"/>
    <dgm:cxn modelId="{1A683931-8C55-E948-A89F-37B2F245484F}" type="presOf" srcId="{BB6C7F48-0157-6D4E-905D-2BBD1BB85C5C}" destId="{E7548E7A-B827-A841-9BB0-5B918D75B3DE}" srcOrd="1" destOrd="0" presId="urn:microsoft.com/office/officeart/2005/8/layout/hierarchy2"/>
    <dgm:cxn modelId="{25E4EF35-3FA1-C441-9DE9-2729029D15FE}" type="presOf" srcId="{523D984F-F38C-A547-A072-E8AF614551ED}" destId="{81E59C83-E663-E44F-A0A2-87BA42596D71}" srcOrd="0" destOrd="0" presId="urn:microsoft.com/office/officeart/2005/8/layout/hierarchy2"/>
    <dgm:cxn modelId="{E98BED0A-D31F-7444-BE85-23313D29F07D}" type="presOf" srcId="{733BBF71-0E1F-9E4E-A2DD-F01DB8675BF0}" destId="{317D16A8-9657-A644-A6C2-8F6CEB8F4CFE}" srcOrd="0" destOrd="0" presId="urn:microsoft.com/office/officeart/2005/8/layout/hierarchy2"/>
    <dgm:cxn modelId="{3088B384-C258-7346-9FB0-3843B4789A63}" type="presOf" srcId="{AD89361A-C818-2C49-AB27-C697F3FC7BFF}" destId="{6E3AA7F0-7270-2243-AEA8-D570CC0D3033}" srcOrd="0" destOrd="0" presId="urn:microsoft.com/office/officeart/2005/8/layout/hierarchy2"/>
    <dgm:cxn modelId="{66C8141D-33C3-A841-A78B-377BF4859ACA}" type="presOf" srcId="{F5000497-F117-C44A-B46E-79F82A9575EA}" destId="{0627396F-DA05-E644-B24B-8930F752E37B}" srcOrd="0" destOrd="0" presId="urn:microsoft.com/office/officeart/2005/8/layout/hierarchy2"/>
    <dgm:cxn modelId="{BB3BBB42-6BC5-5141-A571-90F37900A7A3}" type="presOf" srcId="{77E8BCE1-ADFE-DA44-8F1D-AF904C993341}" destId="{70C83D52-9F20-8D49-A54B-AF2652DC33B8}" srcOrd="1" destOrd="0" presId="urn:microsoft.com/office/officeart/2005/8/layout/hierarchy2"/>
    <dgm:cxn modelId="{E4090D55-5AE9-4649-9AB9-A6E9F6D4C54D}" srcId="{D21E5F1A-5597-9D45-B677-B2718BC3A1DA}" destId="{8202A94A-BCA6-6E48-9564-D5D658B55799}" srcOrd="0" destOrd="0" parTransId="{06CDC6E7-75F9-7C49-BC95-60E0D2AE9411}" sibTransId="{1C0943CC-6474-8942-B163-419801FFF8DD}"/>
    <dgm:cxn modelId="{01C617E8-9173-874B-9E89-3DAA5049FC66}" type="presOf" srcId="{523D984F-F38C-A547-A072-E8AF614551ED}" destId="{9F62A647-73F7-1749-8765-F85D53F53E69}" srcOrd="1" destOrd="0" presId="urn:microsoft.com/office/officeart/2005/8/layout/hierarchy2"/>
    <dgm:cxn modelId="{84263185-8709-7C4F-94BE-A666998B1A38}" type="presOf" srcId="{E2454E44-483D-5347-86DD-7F4F0756C642}" destId="{4701160E-4557-224A-9FD8-D9AF6C3F379E}" srcOrd="0" destOrd="0" presId="urn:microsoft.com/office/officeart/2005/8/layout/hierarchy2"/>
    <dgm:cxn modelId="{269B512D-6DBC-894E-BB8F-450BE6E93402}" srcId="{AD89361A-C818-2C49-AB27-C697F3FC7BFF}" destId="{995BCDA4-BDBD-6B41-ACB5-4DEF6B2A3856}" srcOrd="1" destOrd="0" parTransId="{EC0AAA2F-C94F-2844-BDA5-237D035C9CAF}" sibTransId="{900B1E68-B879-DC4D-8C64-E56E8E0D9FFC}"/>
    <dgm:cxn modelId="{8679785E-9FAF-C942-9BBA-C41B7C701347}" type="presOf" srcId="{B1312D8C-B8CD-254C-9E15-16203A2AD561}" destId="{50CDB6C8-574F-1641-97EC-89B74B50F6B2}" srcOrd="0" destOrd="0" presId="urn:microsoft.com/office/officeart/2005/8/layout/hierarchy2"/>
    <dgm:cxn modelId="{75B9991A-22C3-6A4D-A5A4-AF18BAF7BA21}" type="presOf" srcId="{AAC15421-86F9-454A-9B39-92828885B8FD}" destId="{57DAC09D-D204-FD4D-880C-A06FABCABC00}" srcOrd="0" destOrd="0" presId="urn:microsoft.com/office/officeart/2005/8/layout/hierarchy2"/>
    <dgm:cxn modelId="{2BDB8067-EFDF-E949-A0C8-0871DE4BBF0D}" srcId="{4D9048E8-98C1-234A-BBAC-6A3934BD075D}" destId="{A6827406-B50B-6640-B422-F3F0C726473B}" srcOrd="0" destOrd="0" parTransId="{C280D1B6-FAA8-EE45-A5D3-20D14A0196D3}" sibTransId="{DAE53732-7330-4542-AC99-73414B4A389A}"/>
    <dgm:cxn modelId="{501B3835-304A-684E-9802-6A7042AFCCE7}" srcId="{8202A94A-BCA6-6E48-9564-D5D658B55799}" destId="{312B0DC7-A534-B544-B0C6-E68BE21452F7}" srcOrd="1" destOrd="0" parTransId="{5B9ACEEC-DA40-2841-A3C5-869D13EFE1BC}" sibTransId="{51E36676-2B90-324E-B54D-40AF0FF7FC54}"/>
    <dgm:cxn modelId="{A3C0F17C-B713-D942-B93D-677AD1C8744E}" type="presOf" srcId="{7C1BF94B-ACEF-5740-B9B1-B096F716D5F2}" destId="{36ED2C95-1369-9B43-85A3-95A7EA354116}" srcOrd="1" destOrd="0" presId="urn:microsoft.com/office/officeart/2005/8/layout/hierarchy2"/>
    <dgm:cxn modelId="{D833473E-8019-2846-A097-00D62F8F24FE}" type="presOf" srcId="{E7CABABC-7B2C-B643-B74F-F1B6D40D8A5A}" destId="{A14333EA-7678-2842-9DA8-5A8CDEB0245B}" srcOrd="0" destOrd="0" presId="urn:microsoft.com/office/officeart/2005/8/layout/hierarchy2"/>
    <dgm:cxn modelId="{A779AA23-1DA3-F44E-90EA-51D4C11B6799}" srcId="{FD83E812-0A36-1143-90C2-0FBA7D113133}" destId="{63658C94-246B-3047-9FC3-25D73E82769C}" srcOrd="0" destOrd="0" parTransId="{0C029898-AADB-4D40-A3A6-DFC125C62006}" sibTransId="{D899A26E-B467-7B43-AF9B-C7A43BA718A5}"/>
    <dgm:cxn modelId="{0CA67BF1-C812-7242-B35F-10AD6169087E}" type="presOf" srcId="{AEFF8608-F68D-1542-9A9F-1451B83B869E}" destId="{C2C345E1-55CF-8049-9501-3EA135FED1BA}" srcOrd="0" destOrd="0" presId="urn:microsoft.com/office/officeart/2005/8/layout/hierarchy2"/>
    <dgm:cxn modelId="{BB21CD23-5C47-B74E-8CD4-13E975E8835E}" type="presOf" srcId="{FD83E812-0A36-1143-90C2-0FBA7D113133}" destId="{341D98B3-86D2-F047-BF64-C974FF0DECFB}" srcOrd="0" destOrd="0" presId="urn:microsoft.com/office/officeart/2005/8/layout/hierarchy2"/>
    <dgm:cxn modelId="{332B74AF-9095-B241-9CB9-8709AF5E4D5F}" type="presOf" srcId="{46FA3B59-E7DD-CC43-9008-724567BB76DF}" destId="{B3D07201-B17E-794E-B072-76DB69F9F8FE}" srcOrd="1" destOrd="0" presId="urn:microsoft.com/office/officeart/2005/8/layout/hierarchy2"/>
    <dgm:cxn modelId="{B6491582-9DC0-304E-8B7B-5D5CF2A9CC4C}" srcId="{B1312D8C-B8CD-254C-9E15-16203A2AD561}" destId="{80C367F2-6B70-BA46-AF6A-E210D3382E28}" srcOrd="0" destOrd="0" parTransId="{69F31818-2FE9-A64C-9863-EB2BA7BFE842}" sibTransId="{86042E32-4054-E64C-9ED7-F53CAACFE2CF}"/>
    <dgm:cxn modelId="{5B0D7F1C-37F7-7549-B336-3950A281D77E}" srcId="{2D6B822E-75C5-BF45-A7CF-B9840A0CE991}" destId="{3C887E81-1611-E848-99C0-8A88B4BD09BA}" srcOrd="1" destOrd="0" parTransId="{8BF18512-E85F-9846-89E7-B10B7E019911}" sibTransId="{0441AF31-FE9E-9B4D-BA01-1380F0417BCA}"/>
    <dgm:cxn modelId="{F52CC746-478F-9E45-A035-CE49951322BF}" type="presOf" srcId="{995BCDA4-BDBD-6B41-ACB5-4DEF6B2A3856}" destId="{EC5CC1F1-3DD0-D848-8CDA-563C0E3EAFC2}" srcOrd="0" destOrd="0" presId="urn:microsoft.com/office/officeart/2005/8/layout/hierarchy2"/>
    <dgm:cxn modelId="{FA010F01-59B1-4A97-A5B0-5735FD75EA4D}" srcId="{AAC15421-86F9-454A-9B39-92828885B8FD}" destId="{CC1AEFA5-3F34-4C5D-845E-AF8EEEF095D2}" srcOrd="2" destOrd="0" parTransId="{57E4D1EA-3C67-43BB-9C43-6C187238926F}" sibTransId="{AD334BDD-1C21-4203-8BAC-7D15E6828155}"/>
    <dgm:cxn modelId="{C1262452-21DB-4243-AF2B-2FD2A4EDBF94}" srcId="{E8B38F5A-25BB-DD48-ACDD-36F8E87903E1}" destId="{AAC15421-86F9-454A-9B39-92828885B8FD}" srcOrd="1" destOrd="0" parTransId="{E2454E44-483D-5347-86DD-7F4F0756C642}" sibTransId="{DAAAF42C-66F8-6341-9E51-2108B03AAE5F}"/>
    <dgm:cxn modelId="{50C5E1D8-BA6E-7647-9B5D-EA75C2C01487}" srcId="{C486A298-3C5B-F54B-96C5-1858C58F1E2C}" destId="{733BBF71-0E1F-9E4E-A2DD-F01DB8675BF0}" srcOrd="1" destOrd="0" parTransId="{B580328D-C4B0-3A4D-ACB2-32A4687F0A54}" sibTransId="{A82CF066-64C5-D343-9FBC-E6BFCC35F8F6}"/>
    <dgm:cxn modelId="{8522431A-6F57-6846-866B-863B090472AF}" type="presOf" srcId="{EBBD0532-4CF8-2843-A87C-78EE17907C19}" destId="{8C7ABBFB-CF5E-C342-9735-614EA5EAF1F3}" srcOrd="0" destOrd="0" presId="urn:microsoft.com/office/officeart/2005/8/layout/hierarchy2"/>
    <dgm:cxn modelId="{D998DC55-6F8F-CF4C-8DF5-C7597C1823F6}" type="presOf" srcId="{72070A33-AEED-4243-8A9D-2D6B2D094792}" destId="{F27163ED-389C-5A47-A097-23FE410FD0D1}" srcOrd="1" destOrd="0" presId="urn:microsoft.com/office/officeart/2005/8/layout/hierarchy2"/>
    <dgm:cxn modelId="{C7ADCD6D-E82C-C848-82A7-F76D32343B3E}" type="presOf" srcId="{E2454E44-483D-5347-86DD-7F4F0756C642}" destId="{2AED8B81-C653-CD43-BBD8-740CC743EB02}" srcOrd="1" destOrd="0" presId="urn:microsoft.com/office/officeart/2005/8/layout/hierarchy2"/>
    <dgm:cxn modelId="{DBD7DC6F-BE87-774E-BF85-615032685D37}" type="presOf" srcId="{B77CABA7-3706-EB4C-B9AC-C435C4CF3C84}" destId="{19EB9F59-1E4F-3547-86B6-3A724DED0C68}" srcOrd="0" destOrd="0" presId="urn:microsoft.com/office/officeart/2005/8/layout/hierarchy2"/>
    <dgm:cxn modelId="{516EFF48-CA26-2449-93DB-EA80C98600D9}" type="presOf" srcId="{FB790D53-3A6D-1C46-8C61-8A7E4229D743}" destId="{B65A1C47-CB54-6F46-AE32-FE13E8538DCD}" srcOrd="0" destOrd="0" presId="urn:microsoft.com/office/officeart/2005/8/layout/hierarchy2"/>
    <dgm:cxn modelId="{8A87694D-E92B-B241-9EE2-B7A77D08784B}" type="presOf" srcId="{B7601B7D-3E81-8C40-8F98-CB40ED9BFCDB}" destId="{3EB63ECD-3A25-E742-B655-E007177B538D}" srcOrd="0" destOrd="0" presId="urn:microsoft.com/office/officeart/2005/8/layout/hierarchy2"/>
    <dgm:cxn modelId="{4B59285F-0851-0C40-9946-341EE444B137}" type="presOf" srcId="{39846CF8-F090-7643-8822-285332F65CA6}" destId="{8601ECE9-23BF-CE40-892E-B1266D48FCAC}" srcOrd="0" destOrd="0" presId="urn:microsoft.com/office/officeart/2005/8/layout/hierarchy2"/>
    <dgm:cxn modelId="{E2117608-42D7-384B-9D09-7DD9C5111AF4}" type="presOf" srcId="{C486A298-3C5B-F54B-96C5-1858C58F1E2C}" destId="{27D13F57-7CA0-9B42-958D-6348185AB709}" srcOrd="0" destOrd="0" presId="urn:microsoft.com/office/officeart/2005/8/layout/hierarchy2"/>
    <dgm:cxn modelId="{1E01E44D-E840-A544-BC32-EE98B1CFF036}" type="presOf" srcId="{AC7E0477-1893-0D42-82C7-78FBADF62720}" destId="{CD5819A6-2B2F-5B48-9731-F45B00BDA389}" srcOrd="0" destOrd="0" presId="urn:microsoft.com/office/officeart/2005/8/layout/hierarchy2"/>
    <dgm:cxn modelId="{53F35D5B-32E9-B145-89DB-12461999ACA9}" type="presOf" srcId="{0D52BB77-69D6-5540-B749-7547E6A1F944}" destId="{4D661DF4-A53C-2049-974D-66925E1AD9E3}" srcOrd="0" destOrd="0" presId="urn:microsoft.com/office/officeart/2005/8/layout/hierarchy2"/>
    <dgm:cxn modelId="{72E31F19-84C5-8441-A3E4-8EC0DE603246}" type="presOf" srcId="{D8E49761-0B58-874E-BCD3-0D0EDE1BB8DE}" destId="{A7D1642C-582D-5A41-95F0-372D382EC8D1}" srcOrd="0" destOrd="0" presId="urn:microsoft.com/office/officeart/2005/8/layout/hierarchy2"/>
    <dgm:cxn modelId="{A5881BB2-CA20-CD40-BB7D-9ED54D01EC5C}" type="presOf" srcId="{D21E5F1A-5597-9D45-B677-B2718BC3A1DA}" destId="{008BDAC6-97D6-F64F-8F12-7C5FFB88CB8E}" srcOrd="0" destOrd="0" presId="urn:microsoft.com/office/officeart/2005/8/layout/hierarchy2"/>
    <dgm:cxn modelId="{2ADF3F7E-8812-2043-9634-8430708F4959}" srcId="{36654AC2-84F3-F549-ADC3-EE476018ECB3}" destId="{AC7E0477-1893-0D42-82C7-78FBADF62720}" srcOrd="1" destOrd="0" parTransId="{523D984F-F38C-A547-A072-E8AF614551ED}" sibTransId="{D9A67EEB-294F-E046-8DE8-A534D6E3B45A}"/>
    <dgm:cxn modelId="{0DCFB30B-AFE7-4D4B-9CF0-EE88714BC61C}" type="presOf" srcId="{B77CABA7-3706-EB4C-B9AC-C435C4CF3C84}" destId="{38C05157-E575-2A45-8B9D-6656133B43E2}" srcOrd="1" destOrd="0" presId="urn:microsoft.com/office/officeart/2005/8/layout/hierarchy2"/>
    <dgm:cxn modelId="{4FC2386E-5978-034A-999C-7358D525B01E}" type="presOf" srcId="{E7CABABC-7B2C-B643-B74F-F1B6D40D8A5A}" destId="{12A6BDAB-81E2-BB4A-BCC4-928C9E1E23FE}" srcOrd="1" destOrd="0" presId="urn:microsoft.com/office/officeart/2005/8/layout/hierarchy2"/>
    <dgm:cxn modelId="{EEAFBDC7-9C20-4448-9E89-EED0B6E06104}" type="presOf" srcId="{39846CF8-F090-7643-8822-285332F65CA6}" destId="{E7E1F983-D7CF-D84A-874A-B11E893C88AC}" srcOrd="1" destOrd="0" presId="urn:microsoft.com/office/officeart/2005/8/layout/hierarchy2"/>
    <dgm:cxn modelId="{B3D9434C-4139-984D-895F-EF57C3B0963E}" type="presOf" srcId="{BB6C7F48-0157-6D4E-905D-2BBD1BB85C5C}" destId="{511BCE1E-F49C-FC46-89B5-AA857DBCD26B}" srcOrd="0" destOrd="0" presId="urn:microsoft.com/office/officeart/2005/8/layout/hierarchy2"/>
    <dgm:cxn modelId="{1397E3FC-8BD1-A541-AC8E-98C61239C922}" type="presOf" srcId="{2961FEBD-42FD-004A-B7E5-6DFD39424E25}" destId="{16DEA202-8EFF-EF44-9A8D-FFA75FE86852}" srcOrd="1" destOrd="0" presId="urn:microsoft.com/office/officeart/2005/8/layout/hierarchy2"/>
    <dgm:cxn modelId="{8B9E6F0A-F482-7640-8A9F-586A2081BE40}" type="presOf" srcId="{EC0AAA2F-C94F-2844-BDA5-237D035C9CAF}" destId="{9AEC2608-12BF-024D-A570-EAA29C04F597}" srcOrd="1" destOrd="0" presId="urn:microsoft.com/office/officeart/2005/8/layout/hierarchy2"/>
    <dgm:cxn modelId="{D1B06E6E-6C02-9841-9372-5ADD462591E0}" type="presOf" srcId="{72070A33-AEED-4243-8A9D-2D6B2D094792}" destId="{996C4253-84F3-8C44-B482-F13CA2E909AD}" srcOrd="0" destOrd="0" presId="urn:microsoft.com/office/officeart/2005/8/layout/hierarchy2"/>
    <dgm:cxn modelId="{722E7FCF-B358-F642-82BB-A7BC46328504}" type="presOf" srcId="{5B9ACEEC-DA40-2841-A3C5-869D13EFE1BC}" destId="{261DCC1D-BA8C-F841-BE9B-EE1E459E2EC6}" srcOrd="0" destOrd="0" presId="urn:microsoft.com/office/officeart/2005/8/layout/hierarchy2"/>
    <dgm:cxn modelId="{914F3262-08CE-C144-B911-3741C8811025}" type="presOf" srcId="{06CDC6E7-75F9-7C49-BC95-60E0D2AE9411}" destId="{A4ADB0FB-1502-5546-BE22-D3B783EDE98D}" srcOrd="0" destOrd="0" presId="urn:microsoft.com/office/officeart/2005/8/layout/hierarchy2"/>
    <dgm:cxn modelId="{094CB811-198C-094A-BCAE-288962A0BAD4}" type="presOf" srcId="{808DBA96-D294-2243-BE00-7155FB7E8E48}" destId="{97FAF776-6528-264A-BE65-771BF66FCD5D}" srcOrd="1" destOrd="0" presId="urn:microsoft.com/office/officeart/2005/8/layout/hierarchy2"/>
    <dgm:cxn modelId="{82B8A681-4331-B740-8953-B245526CEB62}" type="presOf" srcId="{8BF18512-E85F-9846-89E7-B10B7E019911}" destId="{5D1D3DEA-79FA-FB4F-A6EE-D4C2B1AD4E1A}" srcOrd="0" destOrd="0" presId="urn:microsoft.com/office/officeart/2005/8/layout/hierarchy2"/>
    <dgm:cxn modelId="{CCEC7D72-667B-444B-832A-5E2AB5C1ABA5}" type="presOf" srcId="{57E4D1EA-3C67-43BB-9C43-6C187238926F}" destId="{3932B0AA-D32E-45DB-B7FB-9FB58080B41A}" srcOrd="0" destOrd="0" presId="urn:microsoft.com/office/officeart/2005/8/layout/hierarchy2"/>
    <dgm:cxn modelId="{63897307-0640-F341-B48C-2FF5299DD1A6}" type="presOf" srcId="{5B9ACEEC-DA40-2841-A3C5-869D13EFE1BC}" destId="{9EFAF227-2E25-F147-B5A4-81BAC3CA48F2}" srcOrd="1" destOrd="0" presId="urn:microsoft.com/office/officeart/2005/8/layout/hierarchy2"/>
    <dgm:cxn modelId="{B2B97C43-8E60-CB4C-AD62-D1157EEE7FBD}" type="presOf" srcId="{63658C94-246B-3047-9FC3-25D73E82769C}" destId="{6577F0C3-BEC9-0A4F-AADA-B0F50BF69B66}" srcOrd="0" destOrd="0" presId="urn:microsoft.com/office/officeart/2005/8/layout/hierarchy2"/>
    <dgm:cxn modelId="{DF7359DF-150B-F94E-9319-172DF40563CB}" type="presOf" srcId="{373CCEE2-C58B-DA4F-8186-1B6BADDCA0B7}" destId="{011E5D77-CE6B-4F44-A9FC-A39A299E53FF}" srcOrd="0" destOrd="0" presId="urn:microsoft.com/office/officeart/2005/8/layout/hierarchy2"/>
    <dgm:cxn modelId="{32B977E8-1078-0144-814C-83530BD113A1}" type="presOf" srcId="{06CDC6E7-75F9-7C49-BC95-60E0D2AE9411}" destId="{73C76FEB-9C4E-A245-B7CC-7D34F79B3213}" srcOrd="1" destOrd="0" presId="urn:microsoft.com/office/officeart/2005/8/layout/hierarchy2"/>
    <dgm:cxn modelId="{4277C7EF-4770-8242-B6B7-83869BEA2547}" type="presOf" srcId="{EEE4AF8B-0A82-3B4A-9141-30D6F952F2AF}" destId="{FA266C1C-753B-8348-8474-0EA3D58F0179}" srcOrd="0" destOrd="0" presId="urn:microsoft.com/office/officeart/2005/8/layout/hierarchy2"/>
    <dgm:cxn modelId="{4AE827CF-B4D4-4245-9D73-25965BE1EEC3}" type="presOf" srcId="{EAFE5BEB-CB8C-FF40-BC16-D51238CA8B4C}" destId="{80C26F35-87FA-644A-BA5D-A25A08AB15B7}" srcOrd="0" destOrd="0" presId="urn:microsoft.com/office/officeart/2005/8/layout/hierarchy2"/>
    <dgm:cxn modelId="{01C9D8B5-CC32-3142-AA9C-46288CF18D5C}" type="presOf" srcId="{AEFF8608-F68D-1542-9A9F-1451B83B869E}" destId="{BA66E378-4700-814D-B01E-02CC3CC2B9DA}" srcOrd="1" destOrd="0" presId="urn:microsoft.com/office/officeart/2005/8/layout/hierarchy2"/>
    <dgm:cxn modelId="{91A3A793-A7B9-B845-BF03-EC3D9F0FC068}" srcId="{E8B38F5A-25BB-DD48-ACDD-36F8E87903E1}" destId="{36654AC2-84F3-F549-ADC3-EE476018ECB3}" srcOrd="0" destOrd="0" parTransId="{0D52BB77-69D6-5540-B749-7547E6A1F944}" sibTransId="{42BF644E-7734-3744-A08E-74EF34C2EC56}"/>
    <dgm:cxn modelId="{A145871E-1A53-4F50-AAB2-A61CAAA2F87F}" type="presOf" srcId="{CC1AEFA5-3F34-4C5D-845E-AF8EEEF095D2}" destId="{3AC2494F-0C1A-43DC-8106-6657AC6A6F3B}" srcOrd="0" destOrd="0" presId="urn:microsoft.com/office/officeart/2005/8/layout/hierarchy2"/>
    <dgm:cxn modelId="{679F0F45-891D-1040-8CCF-3A34D6FD91A5}" srcId="{2D6B822E-75C5-BF45-A7CF-B9840A0CE991}" destId="{373CCEE2-C58B-DA4F-8186-1B6BADDCA0B7}" srcOrd="0" destOrd="0" parTransId="{C62EE8D2-16C8-3048-8509-DC7C57001864}" sibTransId="{151C7C57-116B-864E-AF9F-103F8E57712F}"/>
    <dgm:cxn modelId="{D39FD62C-7281-844A-AA63-54D386CE3669}" type="presOf" srcId="{4D9048E8-98C1-234A-BBAC-6A3934BD075D}" destId="{52C59D9E-2C31-3A48-A665-53A0A76D2379}" srcOrd="0" destOrd="0" presId="urn:microsoft.com/office/officeart/2005/8/layout/hierarchy2"/>
    <dgm:cxn modelId="{25244EAE-C490-934F-ACFA-633BD7082EA1}" type="presOf" srcId="{EBBD0532-4CF8-2843-A87C-78EE17907C19}" destId="{84940A7F-72A6-6044-9B92-27015817E3D4}" srcOrd="1" destOrd="0" presId="urn:microsoft.com/office/officeart/2005/8/layout/hierarchy2"/>
    <dgm:cxn modelId="{E2EC4F5F-A698-6A47-8E88-EC95D8B3D1B5}" srcId="{C486A298-3C5B-F54B-96C5-1858C58F1E2C}" destId="{4D3B980A-DFC9-B140-91CA-FCD60D45C373}" srcOrd="0" destOrd="0" parTransId="{72070A33-AEED-4243-8A9D-2D6B2D094792}" sibTransId="{DC5A1ADA-4BAC-0A47-91CA-16348FB1DF58}"/>
    <dgm:cxn modelId="{0C216B53-606E-7841-8CF5-2387E4AD0FAF}" type="presOf" srcId="{77E8BCE1-ADFE-DA44-8F1D-AF904C993341}" destId="{1DF8985A-0800-DA4E-A5B2-F6EF0AC05BBF}" srcOrd="0" destOrd="0" presId="urn:microsoft.com/office/officeart/2005/8/layout/hierarchy2"/>
    <dgm:cxn modelId="{FA8A0F4F-D665-244C-8CE2-FFDB177B5133}" type="presOf" srcId="{F5000497-F117-C44A-B46E-79F82A9575EA}" destId="{ED0372CE-60BA-1441-B979-74CF900D9185}" srcOrd="1" destOrd="0" presId="urn:microsoft.com/office/officeart/2005/8/layout/hierarchy2"/>
    <dgm:cxn modelId="{3A38EDA1-869A-F244-8CA4-F09D2B0736EB}" type="presOf" srcId="{3C887E81-1611-E848-99C0-8A88B4BD09BA}" destId="{1AC6C888-ACC4-3B4F-BD60-8CA0E6F3AB09}" srcOrd="0" destOrd="0" presId="urn:microsoft.com/office/officeart/2005/8/layout/hierarchy2"/>
    <dgm:cxn modelId="{3C6429EB-1467-1644-BF82-B74D075FABD1}" type="presOf" srcId="{8202A94A-BCA6-6E48-9564-D5D658B55799}" destId="{416584C5-84C4-1A4F-8F01-EDBF2565C20B}" srcOrd="0" destOrd="0" presId="urn:microsoft.com/office/officeart/2005/8/layout/hierarchy2"/>
    <dgm:cxn modelId="{28E64714-E9EB-1B45-B3A0-346F4D0CA958}" type="presOf" srcId="{F7A2882A-8799-DC40-8516-8F93959575B3}" destId="{43B516FE-14F8-1949-BB0E-BD1EB3946102}" srcOrd="1" destOrd="0" presId="urn:microsoft.com/office/officeart/2005/8/layout/hierarchy2"/>
    <dgm:cxn modelId="{255A424A-A5B1-3740-97CD-06FB46D5ACDD}" type="presParOf" srcId="{50CDB6C8-574F-1641-97EC-89B74B50F6B2}" destId="{B91B812A-768D-F74E-9F1D-0051BDA92D7A}" srcOrd="0" destOrd="0" presId="urn:microsoft.com/office/officeart/2005/8/layout/hierarchy2"/>
    <dgm:cxn modelId="{FFA1AF21-E8DB-E44B-8BD3-9A1D0DCF3E47}" type="presParOf" srcId="{B91B812A-768D-F74E-9F1D-0051BDA92D7A}" destId="{FC8A5F6F-A377-134F-99AC-86CF9813E90E}" srcOrd="0" destOrd="0" presId="urn:microsoft.com/office/officeart/2005/8/layout/hierarchy2"/>
    <dgm:cxn modelId="{1671F63F-5165-224A-9D92-98B071EBE20A}" type="presParOf" srcId="{B91B812A-768D-F74E-9F1D-0051BDA92D7A}" destId="{812EBE19-3839-E945-8F9A-D615EB751E45}" srcOrd="1" destOrd="0" presId="urn:microsoft.com/office/officeart/2005/8/layout/hierarchy2"/>
    <dgm:cxn modelId="{736941B1-74D8-864E-BDA2-357032C34E64}" type="presParOf" srcId="{812EBE19-3839-E945-8F9A-D615EB751E45}" destId="{19EB9F59-1E4F-3547-86B6-3A724DED0C68}" srcOrd="0" destOrd="0" presId="urn:microsoft.com/office/officeart/2005/8/layout/hierarchy2"/>
    <dgm:cxn modelId="{FFB8ED99-037D-C341-B599-FB2DE3E5E338}" type="presParOf" srcId="{19EB9F59-1E4F-3547-86B6-3A724DED0C68}" destId="{38C05157-E575-2A45-8B9D-6656133B43E2}" srcOrd="0" destOrd="0" presId="urn:microsoft.com/office/officeart/2005/8/layout/hierarchy2"/>
    <dgm:cxn modelId="{C046DC2C-3252-B849-8218-3798BF3183D8}" type="presParOf" srcId="{812EBE19-3839-E945-8F9A-D615EB751E45}" destId="{771139D9-BBDA-3B48-8182-65D664E0DAE3}" srcOrd="1" destOrd="0" presId="urn:microsoft.com/office/officeart/2005/8/layout/hierarchy2"/>
    <dgm:cxn modelId="{E822B4AB-6377-D94B-ADA1-9974F8CAD54C}" type="presParOf" srcId="{771139D9-BBDA-3B48-8182-65D664E0DAE3}" destId="{52C59D9E-2C31-3A48-A665-53A0A76D2379}" srcOrd="0" destOrd="0" presId="urn:microsoft.com/office/officeart/2005/8/layout/hierarchy2"/>
    <dgm:cxn modelId="{FA337456-C69D-5E4C-8C83-A8267D3CEC40}" type="presParOf" srcId="{771139D9-BBDA-3B48-8182-65D664E0DAE3}" destId="{68486179-05C6-F64D-8FD1-9575268EA349}" srcOrd="1" destOrd="0" presId="urn:microsoft.com/office/officeart/2005/8/layout/hierarchy2"/>
    <dgm:cxn modelId="{6E98A24B-D90B-0148-8FB7-F5ADCCA598C7}" type="presParOf" srcId="{68486179-05C6-F64D-8FD1-9575268EA349}" destId="{2021B04F-131D-4545-BC7E-7579F10256EF}" srcOrd="0" destOrd="0" presId="urn:microsoft.com/office/officeart/2005/8/layout/hierarchy2"/>
    <dgm:cxn modelId="{230F39E0-00CF-2F48-B2F2-E6518CBC5DE4}" type="presParOf" srcId="{2021B04F-131D-4545-BC7E-7579F10256EF}" destId="{1228CF83-975E-974F-9B1E-63929B2B5E29}" srcOrd="0" destOrd="0" presId="urn:microsoft.com/office/officeart/2005/8/layout/hierarchy2"/>
    <dgm:cxn modelId="{E818D163-61A8-264F-9D3E-4590C0A6C34F}" type="presParOf" srcId="{68486179-05C6-F64D-8FD1-9575268EA349}" destId="{B2E68E73-D6BB-A94E-B2E2-94597736B62D}" srcOrd="1" destOrd="0" presId="urn:microsoft.com/office/officeart/2005/8/layout/hierarchy2"/>
    <dgm:cxn modelId="{6748BD3D-AF5D-EC42-9603-89C1DDF7FB57}" type="presParOf" srcId="{B2E68E73-D6BB-A94E-B2E2-94597736B62D}" destId="{B026CC6B-32EC-2D41-836E-624303EA38A9}" srcOrd="0" destOrd="0" presId="urn:microsoft.com/office/officeart/2005/8/layout/hierarchy2"/>
    <dgm:cxn modelId="{BD8158D0-0866-CC43-9C3F-DB71979CC269}" type="presParOf" srcId="{B2E68E73-D6BB-A94E-B2E2-94597736B62D}" destId="{78736C71-99BA-1348-B55C-AF6E86F12556}" srcOrd="1" destOrd="0" presId="urn:microsoft.com/office/officeart/2005/8/layout/hierarchy2"/>
    <dgm:cxn modelId="{37034A69-D84C-EF4B-A142-3A3891AABF53}" type="presParOf" srcId="{78736C71-99BA-1348-B55C-AF6E86F12556}" destId="{92E38F93-8554-E043-AAC4-3BED4126CD19}" srcOrd="0" destOrd="0" presId="urn:microsoft.com/office/officeart/2005/8/layout/hierarchy2"/>
    <dgm:cxn modelId="{647FA1F2-0D8B-F046-906E-6680BB65749E}" type="presParOf" srcId="{92E38F93-8554-E043-AAC4-3BED4126CD19}" destId="{43B516FE-14F8-1949-BB0E-BD1EB3946102}" srcOrd="0" destOrd="0" presId="urn:microsoft.com/office/officeart/2005/8/layout/hierarchy2"/>
    <dgm:cxn modelId="{CB4BA055-AD93-B74D-BCFB-FDA8A4A18F12}" type="presParOf" srcId="{78736C71-99BA-1348-B55C-AF6E86F12556}" destId="{F41B3FAE-5AE6-F842-9909-40DCEDADDBCA}" srcOrd="1" destOrd="0" presId="urn:microsoft.com/office/officeart/2005/8/layout/hierarchy2"/>
    <dgm:cxn modelId="{978AA02D-EC2F-794B-A130-65C159C1DDE4}" type="presParOf" srcId="{F41B3FAE-5AE6-F842-9909-40DCEDADDBCA}" destId="{B65A1C47-CB54-6F46-AE32-FE13E8538DCD}" srcOrd="0" destOrd="0" presId="urn:microsoft.com/office/officeart/2005/8/layout/hierarchy2"/>
    <dgm:cxn modelId="{8C3839B3-7571-F944-85CD-8D77C916F63D}" type="presParOf" srcId="{F41B3FAE-5AE6-F842-9909-40DCEDADDBCA}" destId="{D3E22131-5380-5940-9F27-59DB2B3FD522}" srcOrd="1" destOrd="0" presId="urn:microsoft.com/office/officeart/2005/8/layout/hierarchy2"/>
    <dgm:cxn modelId="{556A6FAE-BA6E-104E-A42F-4F092F9AD7A8}" type="presParOf" srcId="{D3E22131-5380-5940-9F27-59DB2B3FD522}" destId="{3429445E-B0EE-134B-88B7-4AEDD17A4E01}" srcOrd="0" destOrd="0" presId="urn:microsoft.com/office/officeart/2005/8/layout/hierarchy2"/>
    <dgm:cxn modelId="{445C032A-5520-7F49-8609-97E858322CBC}" type="presParOf" srcId="{3429445E-B0EE-134B-88B7-4AEDD17A4E01}" destId="{97FAF776-6528-264A-BE65-771BF66FCD5D}" srcOrd="0" destOrd="0" presId="urn:microsoft.com/office/officeart/2005/8/layout/hierarchy2"/>
    <dgm:cxn modelId="{255C8701-E4FD-0E4E-9487-E348FC363B30}" type="presParOf" srcId="{D3E22131-5380-5940-9F27-59DB2B3FD522}" destId="{2C6940A7-F4DE-084E-9AED-AEEB0CFEF461}" srcOrd="1" destOrd="0" presId="urn:microsoft.com/office/officeart/2005/8/layout/hierarchy2"/>
    <dgm:cxn modelId="{6F121740-5866-B94A-BA12-EB740A1F0905}" type="presParOf" srcId="{2C6940A7-F4DE-084E-9AED-AEEB0CFEF461}" destId="{9CE48F45-8396-0247-9047-F0C00FAD3D03}" srcOrd="0" destOrd="0" presId="urn:microsoft.com/office/officeart/2005/8/layout/hierarchy2"/>
    <dgm:cxn modelId="{1271995A-362D-2848-8EA3-62A4AFFE0425}" type="presParOf" srcId="{2C6940A7-F4DE-084E-9AED-AEEB0CFEF461}" destId="{4F629ED3-2B22-ED43-A24C-03127CBD6067}" srcOrd="1" destOrd="0" presId="urn:microsoft.com/office/officeart/2005/8/layout/hierarchy2"/>
    <dgm:cxn modelId="{7A696F88-8829-5442-A5CF-01DDC1419094}" type="presParOf" srcId="{D3E22131-5380-5940-9F27-59DB2B3FD522}" destId="{0627396F-DA05-E644-B24B-8930F752E37B}" srcOrd="2" destOrd="0" presId="urn:microsoft.com/office/officeart/2005/8/layout/hierarchy2"/>
    <dgm:cxn modelId="{5496AF4A-6613-784C-AA4E-5E90E6BEB35A}" type="presParOf" srcId="{0627396F-DA05-E644-B24B-8930F752E37B}" destId="{ED0372CE-60BA-1441-B979-74CF900D9185}" srcOrd="0" destOrd="0" presId="urn:microsoft.com/office/officeart/2005/8/layout/hierarchy2"/>
    <dgm:cxn modelId="{5598B527-E358-314F-9065-6D11277569B0}" type="presParOf" srcId="{D3E22131-5380-5940-9F27-59DB2B3FD522}" destId="{24E2DAB8-3BAB-4A4C-B691-AE5CAD8C40B6}" srcOrd="3" destOrd="0" presId="urn:microsoft.com/office/officeart/2005/8/layout/hierarchy2"/>
    <dgm:cxn modelId="{8DEC9042-7BA4-9943-B064-64A2EFD6CAF5}" type="presParOf" srcId="{24E2DAB8-3BAB-4A4C-B691-AE5CAD8C40B6}" destId="{E3B7FD7C-EAFC-CF43-B5E3-1DE60AFB4C36}" srcOrd="0" destOrd="0" presId="urn:microsoft.com/office/officeart/2005/8/layout/hierarchy2"/>
    <dgm:cxn modelId="{28D3D375-68BD-F64F-ACE1-86323D700FAF}" type="presParOf" srcId="{24E2DAB8-3BAB-4A4C-B691-AE5CAD8C40B6}" destId="{940EB169-45CD-A641-9EE3-150607AAE3E8}" srcOrd="1" destOrd="0" presId="urn:microsoft.com/office/officeart/2005/8/layout/hierarchy2"/>
    <dgm:cxn modelId="{F79D9015-373F-4A4A-A5D1-83497E45575D}" type="presParOf" srcId="{78736C71-99BA-1348-B55C-AF6E86F12556}" destId="{511BCE1E-F49C-FC46-89B5-AA857DBCD26B}" srcOrd="2" destOrd="0" presId="urn:microsoft.com/office/officeart/2005/8/layout/hierarchy2"/>
    <dgm:cxn modelId="{8F0B2BFB-72B0-F24E-B355-8E9461C0A877}" type="presParOf" srcId="{511BCE1E-F49C-FC46-89B5-AA857DBCD26B}" destId="{E7548E7A-B827-A841-9BB0-5B918D75B3DE}" srcOrd="0" destOrd="0" presId="urn:microsoft.com/office/officeart/2005/8/layout/hierarchy2"/>
    <dgm:cxn modelId="{5AA315EB-9BB4-764B-B814-47A939C0D07A}" type="presParOf" srcId="{78736C71-99BA-1348-B55C-AF6E86F12556}" destId="{14D7157F-51F3-314A-BCA1-349B67860935}" srcOrd="3" destOrd="0" presId="urn:microsoft.com/office/officeart/2005/8/layout/hierarchy2"/>
    <dgm:cxn modelId="{1884292D-0BB4-B946-B943-C8AA4C91CDC7}" type="presParOf" srcId="{14D7157F-51F3-314A-BCA1-349B67860935}" destId="{341D98B3-86D2-F047-BF64-C974FF0DECFB}" srcOrd="0" destOrd="0" presId="urn:microsoft.com/office/officeart/2005/8/layout/hierarchy2"/>
    <dgm:cxn modelId="{9299A6C1-0644-8744-A14B-1CEA83CAAD6F}" type="presParOf" srcId="{14D7157F-51F3-314A-BCA1-349B67860935}" destId="{73A7CE37-7FAF-D74A-AC05-D74C1F187601}" srcOrd="1" destOrd="0" presId="urn:microsoft.com/office/officeart/2005/8/layout/hierarchy2"/>
    <dgm:cxn modelId="{EFA5028A-65CC-8A45-97ED-0215F35A0302}" type="presParOf" srcId="{73A7CE37-7FAF-D74A-AC05-D74C1F187601}" destId="{54F11AC2-0AAD-704B-9EF7-616CC0214A9E}" srcOrd="0" destOrd="0" presId="urn:microsoft.com/office/officeart/2005/8/layout/hierarchy2"/>
    <dgm:cxn modelId="{DC2EE113-CCB3-644A-98C5-76975360D509}" type="presParOf" srcId="{54F11AC2-0AAD-704B-9EF7-616CC0214A9E}" destId="{F1E8A50F-8EB5-3247-899C-F26025AABC0F}" srcOrd="0" destOrd="0" presId="urn:microsoft.com/office/officeart/2005/8/layout/hierarchy2"/>
    <dgm:cxn modelId="{8B84502A-13A1-2348-9125-39D16486FA8E}" type="presParOf" srcId="{73A7CE37-7FAF-D74A-AC05-D74C1F187601}" destId="{AD45B47F-CB88-D847-B233-F898A00EA364}" srcOrd="1" destOrd="0" presId="urn:microsoft.com/office/officeart/2005/8/layout/hierarchy2"/>
    <dgm:cxn modelId="{CD9D12ED-AFCD-C247-9777-A43FEE4DF5BF}" type="presParOf" srcId="{AD45B47F-CB88-D847-B233-F898A00EA364}" destId="{6577F0C3-BEC9-0A4F-AADA-B0F50BF69B66}" srcOrd="0" destOrd="0" presId="urn:microsoft.com/office/officeart/2005/8/layout/hierarchy2"/>
    <dgm:cxn modelId="{A014EDBF-79A0-FB42-B0BB-B2A62378FA86}" type="presParOf" srcId="{AD45B47F-CB88-D847-B233-F898A00EA364}" destId="{24B26DB8-5F8F-DB41-9B4E-BD6BDBADE4E4}" srcOrd="1" destOrd="0" presId="urn:microsoft.com/office/officeart/2005/8/layout/hierarchy2"/>
    <dgm:cxn modelId="{7F7FCA3C-5F14-354B-9EB1-4545673BA071}" type="presParOf" srcId="{68486179-05C6-F64D-8FD1-9575268EA349}" destId="{D32AC6E8-0F4F-9F42-B635-C616A8FBCC17}" srcOrd="2" destOrd="0" presId="urn:microsoft.com/office/officeart/2005/8/layout/hierarchy2"/>
    <dgm:cxn modelId="{FEAD94F0-7D9A-1547-9FA5-A49A3DCEE74E}" type="presParOf" srcId="{D32AC6E8-0F4F-9F42-B635-C616A8FBCC17}" destId="{16DEA202-8EFF-EF44-9A8D-FFA75FE86852}" srcOrd="0" destOrd="0" presId="urn:microsoft.com/office/officeart/2005/8/layout/hierarchy2"/>
    <dgm:cxn modelId="{1D4DE6EE-2833-FA4F-80A7-800499A32E69}" type="presParOf" srcId="{68486179-05C6-F64D-8FD1-9575268EA349}" destId="{7033BC83-EF9B-834D-8BFD-D338CBDC8DB1}" srcOrd="3" destOrd="0" presId="urn:microsoft.com/office/officeart/2005/8/layout/hierarchy2"/>
    <dgm:cxn modelId="{44AB4FEB-51C4-F24E-9E50-EF708160A657}" type="presParOf" srcId="{7033BC83-EF9B-834D-8BFD-D338CBDC8DB1}" destId="{27D13F57-7CA0-9B42-958D-6348185AB709}" srcOrd="0" destOrd="0" presId="urn:microsoft.com/office/officeart/2005/8/layout/hierarchy2"/>
    <dgm:cxn modelId="{8D76F4D6-4A95-8040-ADCB-787FAAF3B450}" type="presParOf" srcId="{7033BC83-EF9B-834D-8BFD-D338CBDC8DB1}" destId="{02A912E5-1BF5-504D-B6A1-43C2515E1A3E}" srcOrd="1" destOrd="0" presId="urn:microsoft.com/office/officeart/2005/8/layout/hierarchy2"/>
    <dgm:cxn modelId="{D19C4A53-AF21-554D-9A68-3C6D0BBC7D50}" type="presParOf" srcId="{02A912E5-1BF5-504D-B6A1-43C2515E1A3E}" destId="{996C4253-84F3-8C44-B482-F13CA2E909AD}" srcOrd="0" destOrd="0" presId="urn:microsoft.com/office/officeart/2005/8/layout/hierarchy2"/>
    <dgm:cxn modelId="{87E5E9F4-C335-D840-AE10-7E9608582904}" type="presParOf" srcId="{996C4253-84F3-8C44-B482-F13CA2E909AD}" destId="{F27163ED-389C-5A47-A097-23FE410FD0D1}" srcOrd="0" destOrd="0" presId="urn:microsoft.com/office/officeart/2005/8/layout/hierarchy2"/>
    <dgm:cxn modelId="{3F2855A0-438A-C843-9509-03820C50FA57}" type="presParOf" srcId="{02A912E5-1BF5-504D-B6A1-43C2515E1A3E}" destId="{B7520E81-971A-E34E-A7B9-F3CB0C4BFDE9}" srcOrd="1" destOrd="0" presId="urn:microsoft.com/office/officeart/2005/8/layout/hierarchy2"/>
    <dgm:cxn modelId="{0EFB6CF1-61E8-F545-B39C-478CEAAEFE79}" type="presParOf" srcId="{B7520E81-971A-E34E-A7B9-F3CB0C4BFDE9}" destId="{6E620C65-2F5F-5B42-AC36-8DC6F426DFA3}" srcOrd="0" destOrd="0" presId="urn:microsoft.com/office/officeart/2005/8/layout/hierarchy2"/>
    <dgm:cxn modelId="{69E7A697-FAC0-8341-BCF9-D30FD0287D6B}" type="presParOf" srcId="{B7520E81-971A-E34E-A7B9-F3CB0C4BFDE9}" destId="{96BBF919-2E7C-F847-B1C2-BD7A59714564}" srcOrd="1" destOrd="0" presId="urn:microsoft.com/office/officeart/2005/8/layout/hierarchy2"/>
    <dgm:cxn modelId="{A489C60F-90FA-AD48-A584-732B65672C1F}" type="presParOf" srcId="{96BBF919-2E7C-F847-B1C2-BD7A59714564}" destId="{FA266C1C-753B-8348-8474-0EA3D58F0179}" srcOrd="0" destOrd="0" presId="urn:microsoft.com/office/officeart/2005/8/layout/hierarchy2"/>
    <dgm:cxn modelId="{CE8BD120-A84B-D040-9CFD-63456AE476A9}" type="presParOf" srcId="{FA266C1C-753B-8348-8474-0EA3D58F0179}" destId="{3426994D-696F-6F42-BF20-B12D8B54FBBA}" srcOrd="0" destOrd="0" presId="urn:microsoft.com/office/officeart/2005/8/layout/hierarchy2"/>
    <dgm:cxn modelId="{7AFF938C-80E1-A548-8B32-9DC7E2E64937}" type="presParOf" srcId="{96BBF919-2E7C-F847-B1C2-BD7A59714564}" destId="{A3A969E4-2A60-D34B-89DD-6EF4AC49834B}" srcOrd="1" destOrd="0" presId="urn:microsoft.com/office/officeart/2005/8/layout/hierarchy2"/>
    <dgm:cxn modelId="{E0FE4425-7D78-1042-8D5F-ED7785294A66}" type="presParOf" srcId="{A3A969E4-2A60-D34B-89DD-6EF4AC49834B}" destId="{91E0B202-5D6F-224D-8E6E-D77BE44CA751}" srcOrd="0" destOrd="0" presId="urn:microsoft.com/office/officeart/2005/8/layout/hierarchy2"/>
    <dgm:cxn modelId="{D6E2FE3B-1B13-AF43-B645-75305FB9598E}" type="presParOf" srcId="{A3A969E4-2A60-D34B-89DD-6EF4AC49834B}" destId="{F355CF27-76CC-6B4C-BC5B-10491AAD1AA1}" srcOrd="1" destOrd="0" presId="urn:microsoft.com/office/officeart/2005/8/layout/hierarchy2"/>
    <dgm:cxn modelId="{2DA6DD1F-96D4-AC4E-AE9F-B749B7003124}" type="presParOf" srcId="{96BBF919-2E7C-F847-B1C2-BD7A59714564}" destId="{5DC25C79-4B33-2F4E-9667-1E7BEAFF4E65}" srcOrd="2" destOrd="0" presId="urn:microsoft.com/office/officeart/2005/8/layout/hierarchy2"/>
    <dgm:cxn modelId="{0D7EE54C-2598-B042-A424-9596FADAB8E5}" type="presParOf" srcId="{5DC25C79-4B33-2F4E-9667-1E7BEAFF4E65}" destId="{EF02E5EC-1AF3-8640-AC65-0501AF5A732C}" srcOrd="0" destOrd="0" presId="urn:microsoft.com/office/officeart/2005/8/layout/hierarchy2"/>
    <dgm:cxn modelId="{7DAE1B0A-56F1-6A49-B2EF-23527921A29A}" type="presParOf" srcId="{96BBF919-2E7C-F847-B1C2-BD7A59714564}" destId="{F04E1B57-ACCD-9442-8678-8678C0476EC2}" srcOrd="3" destOrd="0" presId="urn:microsoft.com/office/officeart/2005/8/layout/hierarchy2"/>
    <dgm:cxn modelId="{847BFB08-54A1-F443-8F62-78C235E8510E}" type="presParOf" srcId="{F04E1B57-ACCD-9442-8678-8678C0476EC2}" destId="{4AE898D8-3480-EB44-A9F7-66AA6A823B59}" srcOrd="0" destOrd="0" presId="urn:microsoft.com/office/officeart/2005/8/layout/hierarchy2"/>
    <dgm:cxn modelId="{AB6ADA36-03F2-F343-BF55-9AFE8F2E4E86}" type="presParOf" srcId="{F04E1B57-ACCD-9442-8678-8678C0476EC2}" destId="{6E18CD26-2FE2-4848-BC4B-8A233B732170}" srcOrd="1" destOrd="0" presId="urn:microsoft.com/office/officeart/2005/8/layout/hierarchy2"/>
    <dgm:cxn modelId="{107D4C38-B8AB-F646-9F31-294C0537B5BA}" type="presParOf" srcId="{02A912E5-1BF5-504D-B6A1-43C2515E1A3E}" destId="{50B770F6-F36C-AC4C-A3D1-DE57FA4432C6}" srcOrd="2" destOrd="0" presId="urn:microsoft.com/office/officeart/2005/8/layout/hierarchy2"/>
    <dgm:cxn modelId="{68C7F776-7826-DD44-A7FD-5847E703617E}" type="presParOf" srcId="{50B770F6-F36C-AC4C-A3D1-DE57FA4432C6}" destId="{A7EDC450-5B54-714F-B9F1-3DD23AC45A63}" srcOrd="0" destOrd="0" presId="urn:microsoft.com/office/officeart/2005/8/layout/hierarchy2"/>
    <dgm:cxn modelId="{4BD89C24-3BD1-914F-A4E2-D8C06EC5569B}" type="presParOf" srcId="{02A912E5-1BF5-504D-B6A1-43C2515E1A3E}" destId="{2F7FA5A4-687E-BC4E-9CC5-810510032DDB}" srcOrd="3" destOrd="0" presId="urn:microsoft.com/office/officeart/2005/8/layout/hierarchy2"/>
    <dgm:cxn modelId="{D1C13C86-6097-2E43-914D-C5AA3E17F053}" type="presParOf" srcId="{2F7FA5A4-687E-BC4E-9CC5-810510032DDB}" destId="{317D16A8-9657-A644-A6C2-8F6CEB8F4CFE}" srcOrd="0" destOrd="0" presId="urn:microsoft.com/office/officeart/2005/8/layout/hierarchy2"/>
    <dgm:cxn modelId="{2284BD06-E9C9-384C-8A2F-D1E3F30CD718}" type="presParOf" srcId="{2F7FA5A4-687E-BC4E-9CC5-810510032DDB}" destId="{AC53C13F-4B91-0341-BC0C-FEC017389891}" srcOrd="1" destOrd="0" presId="urn:microsoft.com/office/officeart/2005/8/layout/hierarchy2"/>
    <dgm:cxn modelId="{7F51A890-7F7F-F94E-B946-34D5CF6E9C42}" type="presParOf" srcId="{AC53C13F-4B91-0341-BC0C-FEC017389891}" destId="{6C4DED35-815C-5749-9C0F-88C6A8C26F79}" srcOrd="0" destOrd="0" presId="urn:microsoft.com/office/officeart/2005/8/layout/hierarchy2"/>
    <dgm:cxn modelId="{021EE2C3-CB06-9D42-928F-A7157AD06351}" type="presParOf" srcId="{6C4DED35-815C-5749-9C0F-88C6A8C26F79}" destId="{36ED2C95-1369-9B43-85A3-95A7EA354116}" srcOrd="0" destOrd="0" presId="urn:microsoft.com/office/officeart/2005/8/layout/hierarchy2"/>
    <dgm:cxn modelId="{14F9DD94-25EE-D449-8D63-5354F1927480}" type="presParOf" srcId="{AC53C13F-4B91-0341-BC0C-FEC017389891}" destId="{62F2282D-6539-4D4A-A6D3-10EFFD4A8294}" srcOrd="1" destOrd="0" presId="urn:microsoft.com/office/officeart/2005/8/layout/hierarchy2"/>
    <dgm:cxn modelId="{CBFD722A-395D-DF4D-B745-039DFB1455F1}" type="presParOf" srcId="{62F2282D-6539-4D4A-A6D3-10EFFD4A8294}" destId="{087279BD-63C4-054C-8770-72829A2B9440}" srcOrd="0" destOrd="0" presId="urn:microsoft.com/office/officeart/2005/8/layout/hierarchy2"/>
    <dgm:cxn modelId="{B64D62AB-2772-7740-AFA3-652CFA6E0752}" type="presParOf" srcId="{62F2282D-6539-4D4A-A6D3-10EFFD4A8294}" destId="{CCCCE0BC-2BB2-2C45-A035-0C5475E578A5}" srcOrd="1" destOrd="0" presId="urn:microsoft.com/office/officeart/2005/8/layout/hierarchy2"/>
    <dgm:cxn modelId="{1BAF5E55-F654-C142-86BC-687C43230E9E}" type="presParOf" srcId="{AC53C13F-4B91-0341-BC0C-FEC017389891}" destId="{413B94F8-30D0-774B-844D-9F3152619FDE}" srcOrd="2" destOrd="0" presId="urn:microsoft.com/office/officeart/2005/8/layout/hierarchy2"/>
    <dgm:cxn modelId="{814B7851-982A-DE49-8098-43E15D130F83}" type="presParOf" srcId="{413B94F8-30D0-774B-844D-9F3152619FDE}" destId="{007D2D53-45FF-5A47-8EE6-64CDF92AF946}" srcOrd="0" destOrd="0" presId="urn:microsoft.com/office/officeart/2005/8/layout/hierarchy2"/>
    <dgm:cxn modelId="{EADEE1CB-3E5B-1349-9499-4F1DF757589C}" type="presParOf" srcId="{AC53C13F-4B91-0341-BC0C-FEC017389891}" destId="{3F896423-5C8B-3F40-A2B4-567DA69D7351}" srcOrd="3" destOrd="0" presId="urn:microsoft.com/office/officeart/2005/8/layout/hierarchy2"/>
    <dgm:cxn modelId="{3E86EBEE-0FE5-744A-94FB-851081045BA0}" type="presParOf" srcId="{3F896423-5C8B-3F40-A2B4-567DA69D7351}" destId="{AE34E3BB-768B-AA40-AADC-6334F5CE6D66}" srcOrd="0" destOrd="0" presId="urn:microsoft.com/office/officeart/2005/8/layout/hierarchy2"/>
    <dgm:cxn modelId="{A728DABA-FF3B-F344-A4C5-6C4C0DFF7638}" type="presParOf" srcId="{3F896423-5C8B-3F40-A2B4-567DA69D7351}" destId="{05CB26CD-D20A-6B48-ACB4-103A57549D11}" srcOrd="1" destOrd="0" presId="urn:microsoft.com/office/officeart/2005/8/layout/hierarchy2"/>
    <dgm:cxn modelId="{6C14B828-A250-3B42-902A-4C2C23EB4CC1}" type="presParOf" srcId="{812EBE19-3839-E945-8F9A-D615EB751E45}" destId="{A14333EA-7678-2842-9DA8-5A8CDEB0245B}" srcOrd="2" destOrd="0" presId="urn:microsoft.com/office/officeart/2005/8/layout/hierarchy2"/>
    <dgm:cxn modelId="{485DF204-64BD-7F4D-916B-843A5BDD004F}" type="presParOf" srcId="{A14333EA-7678-2842-9DA8-5A8CDEB0245B}" destId="{12A6BDAB-81E2-BB4A-BCC4-928C9E1E23FE}" srcOrd="0" destOrd="0" presId="urn:microsoft.com/office/officeart/2005/8/layout/hierarchy2"/>
    <dgm:cxn modelId="{CBBB1ABE-7728-3B48-B094-229E2C0A4C85}" type="presParOf" srcId="{812EBE19-3839-E945-8F9A-D615EB751E45}" destId="{E7D250F2-B297-FB48-B0DE-0AC67908109B}" srcOrd="3" destOrd="0" presId="urn:microsoft.com/office/officeart/2005/8/layout/hierarchy2"/>
    <dgm:cxn modelId="{9A5C536B-CBF6-644D-9A30-186BE414C35D}" type="presParOf" srcId="{E7D250F2-B297-FB48-B0DE-0AC67908109B}" destId="{6E3AA7F0-7270-2243-AEA8-D570CC0D3033}" srcOrd="0" destOrd="0" presId="urn:microsoft.com/office/officeart/2005/8/layout/hierarchy2"/>
    <dgm:cxn modelId="{F03433CA-DA8A-FC46-8DBB-D4DAF59FA236}" type="presParOf" srcId="{E7D250F2-B297-FB48-B0DE-0AC67908109B}" destId="{B0DA10AE-1B42-F448-9DD4-193FB7EDDD71}" srcOrd="1" destOrd="0" presId="urn:microsoft.com/office/officeart/2005/8/layout/hierarchy2"/>
    <dgm:cxn modelId="{4CA1C214-3E90-CF4D-8CA1-EFF74FF6B6CF}" type="presParOf" srcId="{B0DA10AE-1B42-F448-9DD4-193FB7EDDD71}" destId="{8C7ABBFB-CF5E-C342-9735-614EA5EAF1F3}" srcOrd="0" destOrd="0" presId="urn:microsoft.com/office/officeart/2005/8/layout/hierarchy2"/>
    <dgm:cxn modelId="{96D67E11-CD2D-A044-B986-3A937435E5B9}" type="presParOf" srcId="{8C7ABBFB-CF5E-C342-9735-614EA5EAF1F3}" destId="{84940A7F-72A6-6044-9B92-27015817E3D4}" srcOrd="0" destOrd="0" presId="urn:microsoft.com/office/officeart/2005/8/layout/hierarchy2"/>
    <dgm:cxn modelId="{3E774FFD-CD71-2C4A-A1B3-A86C38DD680B}" type="presParOf" srcId="{B0DA10AE-1B42-F448-9DD4-193FB7EDDD71}" destId="{10D329C7-5E08-E543-844D-6680FB9EA18D}" srcOrd="1" destOrd="0" presId="urn:microsoft.com/office/officeart/2005/8/layout/hierarchy2"/>
    <dgm:cxn modelId="{4CA81FB9-B7E2-F744-9063-025C4B4F9A62}" type="presParOf" srcId="{10D329C7-5E08-E543-844D-6680FB9EA18D}" destId="{80C26F35-87FA-644A-BA5D-A25A08AB15B7}" srcOrd="0" destOrd="0" presId="urn:microsoft.com/office/officeart/2005/8/layout/hierarchy2"/>
    <dgm:cxn modelId="{42A28D66-2688-1A47-9E8F-6B2D93F3A30C}" type="presParOf" srcId="{10D329C7-5E08-E543-844D-6680FB9EA18D}" destId="{284A4100-EF2D-0146-ABF6-0EBF64F0EFAA}" srcOrd="1" destOrd="0" presId="urn:microsoft.com/office/officeart/2005/8/layout/hierarchy2"/>
    <dgm:cxn modelId="{6F792D66-AA75-EC40-9FC2-A30CF2AD23CF}" type="presParOf" srcId="{284A4100-EF2D-0146-ABF6-0EBF64F0EFAA}" destId="{92F271F2-0330-3841-8302-012C4CEF0AB7}" srcOrd="0" destOrd="0" presId="urn:microsoft.com/office/officeart/2005/8/layout/hierarchy2"/>
    <dgm:cxn modelId="{954134E4-0260-D440-BFDF-4651F94259D5}" type="presParOf" srcId="{92F271F2-0330-3841-8302-012C4CEF0AB7}" destId="{B3D07201-B17E-794E-B072-76DB69F9F8FE}" srcOrd="0" destOrd="0" presId="urn:microsoft.com/office/officeart/2005/8/layout/hierarchy2"/>
    <dgm:cxn modelId="{9E1CBD97-637E-E349-9397-4D286EF2BA99}" type="presParOf" srcId="{284A4100-EF2D-0146-ABF6-0EBF64F0EFAA}" destId="{53B0C856-D6E9-964F-8931-1ECD08F0B918}" srcOrd="1" destOrd="0" presId="urn:microsoft.com/office/officeart/2005/8/layout/hierarchy2"/>
    <dgm:cxn modelId="{8B63C217-5D35-F44D-A2A1-1B9795889DB8}" type="presParOf" srcId="{53B0C856-D6E9-964F-8931-1ECD08F0B918}" destId="{008BDAC6-97D6-F64F-8F12-7C5FFB88CB8E}" srcOrd="0" destOrd="0" presId="urn:microsoft.com/office/officeart/2005/8/layout/hierarchy2"/>
    <dgm:cxn modelId="{F1B7E43A-090B-794E-8B88-EC264173372F}" type="presParOf" srcId="{53B0C856-D6E9-964F-8931-1ECD08F0B918}" destId="{1F7C06EB-A238-864A-A189-A128F2544004}" srcOrd="1" destOrd="0" presId="urn:microsoft.com/office/officeart/2005/8/layout/hierarchy2"/>
    <dgm:cxn modelId="{21882513-884B-1A4D-927D-FBF45662992E}" type="presParOf" srcId="{1F7C06EB-A238-864A-A189-A128F2544004}" destId="{A4ADB0FB-1502-5546-BE22-D3B783EDE98D}" srcOrd="0" destOrd="0" presId="urn:microsoft.com/office/officeart/2005/8/layout/hierarchy2"/>
    <dgm:cxn modelId="{5E1D52B5-CA34-0345-8BFA-AD084C1C83F6}" type="presParOf" srcId="{A4ADB0FB-1502-5546-BE22-D3B783EDE98D}" destId="{73C76FEB-9C4E-A245-B7CC-7D34F79B3213}" srcOrd="0" destOrd="0" presId="urn:microsoft.com/office/officeart/2005/8/layout/hierarchy2"/>
    <dgm:cxn modelId="{B50BB324-7B9E-9E40-A4B6-627C3E6A5A6A}" type="presParOf" srcId="{1F7C06EB-A238-864A-A189-A128F2544004}" destId="{DFDAC80D-9460-F24D-9DE2-7B16C1ED7415}" srcOrd="1" destOrd="0" presId="urn:microsoft.com/office/officeart/2005/8/layout/hierarchy2"/>
    <dgm:cxn modelId="{D04CC3A3-B991-8246-A700-026C82CAC8D4}" type="presParOf" srcId="{DFDAC80D-9460-F24D-9DE2-7B16C1ED7415}" destId="{416584C5-84C4-1A4F-8F01-EDBF2565C20B}" srcOrd="0" destOrd="0" presId="urn:microsoft.com/office/officeart/2005/8/layout/hierarchy2"/>
    <dgm:cxn modelId="{BC55019A-650C-1C43-93F6-AC5B84626002}" type="presParOf" srcId="{DFDAC80D-9460-F24D-9DE2-7B16C1ED7415}" destId="{ED8C12C1-F595-F94A-874E-FBA7F8F8ABEA}" srcOrd="1" destOrd="0" presId="urn:microsoft.com/office/officeart/2005/8/layout/hierarchy2"/>
    <dgm:cxn modelId="{5E9786AE-2A95-1D4C-9801-8D5BBFF92021}" type="presParOf" srcId="{ED8C12C1-F595-F94A-874E-FBA7F8F8ABEA}" destId="{C2C345E1-55CF-8049-9501-3EA135FED1BA}" srcOrd="0" destOrd="0" presId="urn:microsoft.com/office/officeart/2005/8/layout/hierarchy2"/>
    <dgm:cxn modelId="{9E0509F9-00DF-744E-B9CA-BA75E7DD3FFB}" type="presParOf" srcId="{C2C345E1-55CF-8049-9501-3EA135FED1BA}" destId="{BA66E378-4700-814D-B01E-02CC3CC2B9DA}" srcOrd="0" destOrd="0" presId="urn:microsoft.com/office/officeart/2005/8/layout/hierarchy2"/>
    <dgm:cxn modelId="{3771BDEB-3BE7-A74F-B4E6-766198DDA29E}" type="presParOf" srcId="{ED8C12C1-F595-F94A-874E-FBA7F8F8ABEA}" destId="{F493181D-6922-7D4F-B15C-E1E3FD7802E1}" srcOrd="1" destOrd="0" presId="urn:microsoft.com/office/officeart/2005/8/layout/hierarchy2"/>
    <dgm:cxn modelId="{79F7EBCC-8B5E-D645-927C-CF6138074825}" type="presParOf" srcId="{F493181D-6922-7D4F-B15C-E1E3FD7802E1}" destId="{EDFA277A-2B52-5A4E-8570-ABC857699CED}" srcOrd="0" destOrd="0" presId="urn:microsoft.com/office/officeart/2005/8/layout/hierarchy2"/>
    <dgm:cxn modelId="{80A823DA-1EE0-4048-A31D-64F12EFE801B}" type="presParOf" srcId="{F493181D-6922-7D4F-B15C-E1E3FD7802E1}" destId="{0856DD5D-D45D-0347-9E2C-F31B48D39C76}" srcOrd="1" destOrd="0" presId="urn:microsoft.com/office/officeart/2005/8/layout/hierarchy2"/>
    <dgm:cxn modelId="{29CA221C-1517-584B-8AA8-50F8367AA27F}" type="presParOf" srcId="{ED8C12C1-F595-F94A-874E-FBA7F8F8ABEA}" destId="{261DCC1D-BA8C-F841-BE9B-EE1E459E2EC6}" srcOrd="2" destOrd="0" presId="urn:microsoft.com/office/officeart/2005/8/layout/hierarchy2"/>
    <dgm:cxn modelId="{FEE6D4B4-FF5A-034F-8960-D23F7895C7E5}" type="presParOf" srcId="{261DCC1D-BA8C-F841-BE9B-EE1E459E2EC6}" destId="{9EFAF227-2E25-F147-B5A4-81BAC3CA48F2}" srcOrd="0" destOrd="0" presId="urn:microsoft.com/office/officeart/2005/8/layout/hierarchy2"/>
    <dgm:cxn modelId="{787A35EF-C735-DD4F-9455-9E8B8C0EC7FB}" type="presParOf" srcId="{ED8C12C1-F595-F94A-874E-FBA7F8F8ABEA}" destId="{38F0E662-BA6E-8648-80C3-1C4C20CA46C7}" srcOrd="3" destOrd="0" presId="urn:microsoft.com/office/officeart/2005/8/layout/hierarchy2"/>
    <dgm:cxn modelId="{C76C2F39-2E0D-8A4E-BDE3-B5F86A2561F8}" type="presParOf" srcId="{38F0E662-BA6E-8648-80C3-1C4C20CA46C7}" destId="{002F02DA-A9E8-7749-803B-3FA5962B7F61}" srcOrd="0" destOrd="0" presId="urn:microsoft.com/office/officeart/2005/8/layout/hierarchy2"/>
    <dgm:cxn modelId="{3FBC9948-283C-6B47-BC29-827CCE0BE638}" type="presParOf" srcId="{38F0E662-BA6E-8648-80C3-1C4C20CA46C7}" destId="{584FA11D-3499-354B-A614-4226064F4141}" srcOrd="1" destOrd="0" presId="urn:microsoft.com/office/officeart/2005/8/layout/hierarchy2"/>
    <dgm:cxn modelId="{5387D6E7-12D9-B449-9601-44E577380D4B}" type="presParOf" srcId="{1F7C06EB-A238-864A-A189-A128F2544004}" destId="{E2152B90-7BF6-2545-89F5-2FF72C538DC9}" srcOrd="2" destOrd="0" presId="urn:microsoft.com/office/officeart/2005/8/layout/hierarchy2"/>
    <dgm:cxn modelId="{762769D8-D3B7-7D44-8DA7-2DCAE898E53D}" type="presParOf" srcId="{E2152B90-7BF6-2545-89F5-2FF72C538DC9}" destId="{83EB9EFE-2AFF-974C-9470-B881D1325FA2}" srcOrd="0" destOrd="0" presId="urn:microsoft.com/office/officeart/2005/8/layout/hierarchy2"/>
    <dgm:cxn modelId="{8671BADC-621F-B94B-974F-1B2F188A2877}" type="presParOf" srcId="{1F7C06EB-A238-864A-A189-A128F2544004}" destId="{42BEB079-9ED7-DA48-807E-01773E3AD6EE}" srcOrd="3" destOrd="0" presId="urn:microsoft.com/office/officeart/2005/8/layout/hierarchy2"/>
    <dgm:cxn modelId="{B464840F-9E2E-7840-8DAF-538A49646327}" type="presParOf" srcId="{42BEB079-9ED7-DA48-807E-01773E3AD6EE}" destId="{AA9C33D3-C01B-E84D-9420-0EF0ED59400D}" srcOrd="0" destOrd="0" presId="urn:microsoft.com/office/officeart/2005/8/layout/hierarchy2"/>
    <dgm:cxn modelId="{822B50BC-36EF-9D4A-B3E2-1A0F87DA3692}" type="presParOf" srcId="{42BEB079-9ED7-DA48-807E-01773E3AD6EE}" destId="{14FA11EE-5F05-BB4C-B7F5-ACB36971173E}" srcOrd="1" destOrd="0" presId="urn:microsoft.com/office/officeart/2005/8/layout/hierarchy2"/>
    <dgm:cxn modelId="{48BB5572-4336-C84C-ADD7-E80504C3E284}" type="presParOf" srcId="{14FA11EE-5F05-BB4C-B7F5-ACB36971173E}" destId="{DD5E0AE8-D609-2240-B251-BCE9198C1CE8}" srcOrd="0" destOrd="0" presId="urn:microsoft.com/office/officeart/2005/8/layout/hierarchy2"/>
    <dgm:cxn modelId="{D640CB72-ED18-1E43-A0CC-E0AAB73E5308}" type="presParOf" srcId="{DD5E0AE8-D609-2240-B251-BCE9198C1CE8}" destId="{9AB707EA-7BBE-2643-91DD-BA1D3C04B620}" srcOrd="0" destOrd="0" presId="urn:microsoft.com/office/officeart/2005/8/layout/hierarchy2"/>
    <dgm:cxn modelId="{168CEDE9-3A7D-354D-B298-FABDD6C2023F}" type="presParOf" srcId="{14FA11EE-5F05-BB4C-B7F5-ACB36971173E}" destId="{B70008C3-F235-8749-8C79-4CE0F7965AE8}" srcOrd="1" destOrd="0" presId="urn:microsoft.com/office/officeart/2005/8/layout/hierarchy2"/>
    <dgm:cxn modelId="{E5A94949-CAB0-EC4F-BB54-CBFC1B202EE6}" type="presParOf" srcId="{B70008C3-F235-8749-8C79-4CE0F7965AE8}" destId="{011E5D77-CE6B-4F44-A9FC-A39A299E53FF}" srcOrd="0" destOrd="0" presId="urn:microsoft.com/office/officeart/2005/8/layout/hierarchy2"/>
    <dgm:cxn modelId="{5B426130-3CF1-5641-A43E-198E57C7AA4E}" type="presParOf" srcId="{B70008C3-F235-8749-8C79-4CE0F7965AE8}" destId="{EB76454A-9F07-744C-B2D7-ED68F8268E3C}" srcOrd="1" destOrd="0" presId="urn:microsoft.com/office/officeart/2005/8/layout/hierarchy2"/>
    <dgm:cxn modelId="{59E61EA5-8C63-394E-AD9D-4432DF1944C1}" type="presParOf" srcId="{14FA11EE-5F05-BB4C-B7F5-ACB36971173E}" destId="{5D1D3DEA-79FA-FB4F-A6EE-D4C2B1AD4E1A}" srcOrd="2" destOrd="0" presId="urn:microsoft.com/office/officeart/2005/8/layout/hierarchy2"/>
    <dgm:cxn modelId="{5655EA8A-C7B4-444A-B93E-59011FFF63F3}" type="presParOf" srcId="{5D1D3DEA-79FA-FB4F-A6EE-D4C2B1AD4E1A}" destId="{0138E795-9C3A-7D45-99E8-A41567148560}" srcOrd="0" destOrd="0" presId="urn:microsoft.com/office/officeart/2005/8/layout/hierarchy2"/>
    <dgm:cxn modelId="{2FAFDB1B-8096-AE4C-AE58-B26D6CED7F4A}" type="presParOf" srcId="{14FA11EE-5F05-BB4C-B7F5-ACB36971173E}" destId="{92A935B5-16F9-4D48-A478-097DBB599FF8}" srcOrd="3" destOrd="0" presId="urn:microsoft.com/office/officeart/2005/8/layout/hierarchy2"/>
    <dgm:cxn modelId="{3061A853-812E-8242-AD0B-D613492A6C4D}" type="presParOf" srcId="{92A935B5-16F9-4D48-A478-097DBB599FF8}" destId="{1AC6C888-ACC4-3B4F-BD60-8CA0E6F3AB09}" srcOrd="0" destOrd="0" presId="urn:microsoft.com/office/officeart/2005/8/layout/hierarchy2"/>
    <dgm:cxn modelId="{F33C8A29-A3C0-3A4A-9EF3-2C9EB31376D6}" type="presParOf" srcId="{92A935B5-16F9-4D48-A478-097DBB599FF8}" destId="{6BCB0AA3-1C39-774E-A757-119CBE96B8BE}" srcOrd="1" destOrd="0" presId="urn:microsoft.com/office/officeart/2005/8/layout/hierarchy2"/>
    <dgm:cxn modelId="{2C440C70-CAEA-164E-89EC-8B467C966509}" type="presParOf" srcId="{B0DA10AE-1B42-F448-9DD4-193FB7EDDD71}" destId="{12E7C1A7-8545-A443-B0D1-33423A19BD7B}" srcOrd="2" destOrd="0" presId="urn:microsoft.com/office/officeart/2005/8/layout/hierarchy2"/>
    <dgm:cxn modelId="{7B5FAF63-1107-AA46-AA4F-C20A8A7B3C24}" type="presParOf" srcId="{12E7C1A7-8545-A443-B0D1-33423A19BD7B}" destId="{9AEC2608-12BF-024D-A570-EAA29C04F597}" srcOrd="0" destOrd="0" presId="urn:microsoft.com/office/officeart/2005/8/layout/hierarchy2"/>
    <dgm:cxn modelId="{E6AD9FD9-1A2C-FA49-BB9A-5FEF0C5E0DFA}" type="presParOf" srcId="{B0DA10AE-1B42-F448-9DD4-193FB7EDDD71}" destId="{56B4595A-1678-B847-BB46-2F0501B8C7AD}" srcOrd="3" destOrd="0" presId="urn:microsoft.com/office/officeart/2005/8/layout/hierarchy2"/>
    <dgm:cxn modelId="{914C5047-DFAA-CB4E-B997-C3F90C886E69}" type="presParOf" srcId="{56B4595A-1678-B847-BB46-2F0501B8C7AD}" destId="{EC5CC1F1-3DD0-D848-8CDA-563C0E3EAFC2}" srcOrd="0" destOrd="0" presId="urn:microsoft.com/office/officeart/2005/8/layout/hierarchy2"/>
    <dgm:cxn modelId="{425BE035-C0FB-EA4E-9CF1-5D1ACE6F9B13}" type="presParOf" srcId="{56B4595A-1678-B847-BB46-2F0501B8C7AD}" destId="{FB7A3FB3-1D55-EA4B-AAAD-B718CC8B152C}" srcOrd="1" destOrd="0" presId="urn:microsoft.com/office/officeart/2005/8/layout/hierarchy2"/>
    <dgm:cxn modelId="{4508A077-FBE2-7241-A346-4C9A2B0800EC}" type="presParOf" srcId="{FB7A3FB3-1D55-EA4B-AAAD-B718CC8B152C}" destId="{1DF8985A-0800-DA4E-A5B2-F6EF0AC05BBF}" srcOrd="0" destOrd="0" presId="urn:microsoft.com/office/officeart/2005/8/layout/hierarchy2"/>
    <dgm:cxn modelId="{EDF579D6-76EE-524A-9878-A9B6E80A938E}" type="presParOf" srcId="{1DF8985A-0800-DA4E-A5B2-F6EF0AC05BBF}" destId="{70C83D52-9F20-8D49-A54B-AF2652DC33B8}" srcOrd="0" destOrd="0" presId="urn:microsoft.com/office/officeart/2005/8/layout/hierarchy2"/>
    <dgm:cxn modelId="{BE2C0C2C-30F8-A649-A471-F3EF71E19878}" type="presParOf" srcId="{FB7A3FB3-1D55-EA4B-AAAD-B718CC8B152C}" destId="{B2E21997-ABB1-254E-8E87-8986DBD991C8}" srcOrd="1" destOrd="0" presId="urn:microsoft.com/office/officeart/2005/8/layout/hierarchy2"/>
    <dgm:cxn modelId="{E6276378-EB57-FF47-979C-73F6C27A732B}" type="presParOf" srcId="{B2E21997-ABB1-254E-8E87-8986DBD991C8}" destId="{5F450B7E-B360-A14F-9631-61A572A3783D}" srcOrd="0" destOrd="0" presId="urn:microsoft.com/office/officeart/2005/8/layout/hierarchy2"/>
    <dgm:cxn modelId="{1A426036-020B-0E4D-B55F-D0FDB659110A}" type="presParOf" srcId="{B2E21997-ABB1-254E-8E87-8986DBD991C8}" destId="{0D7E1DE0-62ED-BB43-8E2E-DCE293C692F9}" srcOrd="1" destOrd="0" presId="urn:microsoft.com/office/officeart/2005/8/layout/hierarchy2"/>
    <dgm:cxn modelId="{3472F2A5-2877-E844-9D47-6F900479A7C3}" type="presParOf" srcId="{0D7E1DE0-62ED-BB43-8E2E-DCE293C692F9}" destId="{4D661DF4-A53C-2049-974D-66925E1AD9E3}" srcOrd="0" destOrd="0" presId="urn:microsoft.com/office/officeart/2005/8/layout/hierarchy2"/>
    <dgm:cxn modelId="{701AB638-8D76-AD4C-B61B-05EECAB98E48}" type="presParOf" srcId="{4D661DF4-A53C-2049-974D-66925E1AD9E3}" destId="{40D8C745-B4E4-0F42-8AFD-BB77E1D9C9E3}" srcOrd="0" destOrd="0" presId="urn:microsoft.com/office/officeart/2005/8/layout/hierarchy2"/>
    <dgm:cxn modelId="{A032DD3F-8505-B545-8DDE-F13DE6079D96}" type="presParOf" srcId="{0D7E1DE0-62ED-BB43-8E2E-DCE293C692F9}" destId="{F2C4A716-BC05-1542-9A7F-72FA7E47B219}" srcOrd="1" destOrd="0" presId="urn:microsoft.com/office/officeart/2005/8/layout/hierarchy2"/>
    <dgm:cxn modelId="{A79A73A1-ECD2-A34F-841C-CFD592A7765F}" type="presParOf" srcId="{F2C4A716-BC05-1542-9A7F-72FA7E47B219}" destId="{C388362E-29A3-4349-A4DC-10A7E5994A9F}" srcOrd="0" destOrd="0" presId="urn:microsoft.com/office/officeart/2005/8/layout/hierarchy2"/>
    <dgm:cxn modelId="{51DDE1E5-36C2-9C40-9578-27E80539ED92}" type="presParOf" srcId="{F2C4A716-BC05-1542-9A7F-72FA7E47B219}" destId="{C0BC2817-1978-234F-AE34-06FF08B1F562}" srcOrd="1" destOrd="0" presId="urn:microsoft.com/office/officeart/2005/8/layout/hierarchy2"/>
    <dgm:cxn modelId="{11D16505-529D-D74D-ACEB-2BEB1457E60B}" type="presParOf" srcId="{C0BC2817-1978-234F-AE34-06FF08B1F562}" destId="{1005E985-79C4-B94B-AA99-FF68D64F6789}" srcOrd="0" destOrd="0" presId="urn:microsoft.com/office/officeart/2005/8/layout/hierarchy2"/>
    <dgm:cxn modelId="{B0223BBB-BD85-D84F-88AA-CD8FCADF30E5}" type="presParOf" srcId="{1005E985-79C4-B94B-AA99-FF68D64F6789}" destId="{E561D4AD-CC69-8F46-8775-7E8CDD87B055}" srcOrd="0" destOrd="0" presId="urn:microsoft.com/office/officeart/2005/8/layout/hierarchy2"/>
    <dgm:cxn modelId="{2BCC74CD-6752-2D4B-979E-A3F0C81B6183}" type="presParOf" srcId="{C0BC2817-1978-234F-AE34-06FF08B1F562}" destId="{32C6EA30-517C-224D-B099-7049623FBD6C}" srcOrd="1" destOrd="0" presId="urn:microsoft.com/office/officeart/2005/8/layout/hierarchy2"/>
    <dgm:cxn modelId="{4C0E757B-A4A8-C247-9AE6-2AB29769AED6}" type="presParOf" srcId="{32C6EA30-517C-224D-B099-7049623FBD6C}" destId="{F4FAFDCB-2CF3-2F4A-9EB4-18EA71691B2C}" srcOrd="0" destOrd="0" presId="urn:microsoft.com/office/officeart/2005/8/layout/hierarchy2"/>
    <dgm:cxn modelId="{D22E0CB4-AF71-0E4C-8892-43BD1FA04A62}" type="presParOf" srcId="{32C6EA30-517C-224D-B099-7049623FBD6C}" destId="{2035468F-B0FB-0147-8178-2CE8170C4263}" srcOrd="1" destOrd="0" presId="urn:microsoft.com/office/officeart/2005/8/layout/hierarchy2"/>
    <dgm:cxn modelId="{904F014A-026B-4240-B602-A2E98ADC3F03}" type="presParOf" srcId="{C0BC2817-1978-234F-AE34-06FF08B1F562}" destId="{81E59C83-E663-E44F-A0A2-87BA42596D71}" srcOrd="2" destOrd="0" presId="urn:microsoft.com/office/officeart/2005/8/layout/hierarchy2"/>
    <dgm:cxn modelId="{1D9C8394-BF86-1746-A5B5-03A3FF5A13C8}" type="presParOf" srcId="{81E59C83-E663-E44F-A0A2-87BA42596D71}" destId="{9F62A647-73F7-1749-8765-F85D53F53E69}" srcOrd="0" destOrd="0" presId="urn:microsoft.com/office/officeart/2005/8/layout/hierarchy2"/>
    <dgm:cxn modelId="{0797B57C-A725-1E4F-997B-53B926463D24}" type="presParOf" srcId="{C0BC2817-1978-234F-AE34-06FF08B1F562}" destId="{8196EC2B-1B5C-4541-8DFD-0BDCFC7A9B53}" srcOrd="3" destOrd="0" presId="urn:microsoft.com/office/officeart/2005/8/layout/hierarchy2"/>
    <dgm:cxn modelId="{C8078DCC-4CCB-944B-8F6D-83E817D36E7C}" type="presParOf" srcId="{8196EC2B-1B5C-4541-8DFD-0BDCFC7A9B53}" destId="{CD5819A6-2B2F-5B48-9731-F45B00BDA389}" srcOrd="0" destOrd="0" presId="urn:microsoft.com/office/officeart/2005/8/layout/hierarchy2"/>
    <dgm:cxn modelId="{45372CCF-5623-3941-942C-74AB09FDFAE2}" type="presParOf" srcId="{8196EC2B-1B5C-4541-8DFD-0BDCFC7A9B53}" destId="{06231598-42CA-D947-AB26-A8BF21597E8A}" srcOrd="1" destOrd="0" presId="urn:microsoft.com/office/officeart/2005/8/layout/hierarchy2"/>
    <dgm:cxn modelId="{47F19982-4012-274F-95FB-197CC8DCB066}" type="presParOf" srcId="{0D7E1DE0-62ED-BB43-8E2E-DCE293C692F9}" destId="{4701160E-4557-224A-9FD8-D9AF6C3F379E}" srcOrd="2" destOrd="0" presId="urn:microsoft.com/office/officeart/2005/8/layout/hierarchy2"/>
    <dgm:cxn modelId="{1CB6D209-DE42-F149-B949-0E07696A70EC}" type="presParOf" srcId="{4701160E-4557-224A-9FD8-D9AF6C3F379E}" destId="{2AED8B81-C653-CD43-BBD8-740CC743EB02}" srcOrd="0" destOrd="0" presId="urn:microsoft.com/office/officeart/2005/8/layout/hierarchy2"/>
    <dgm:cxn modelId="{068006FA-91A4-ED41-AB6D-F30BF8D6DDD4}" type="presParOf" srcId="{0D7E1DE0-62ED-BB43-8E2E-DCE293C692F9}" destId="{7F82A787-826C-EB43-B318-601CEA29C139}" srcOrd="3" destOrd="0" presId="urn:microsoft.com/office/officeart/2005/8/layout/hierarchy2"/>
    <dgm:cxn modelId="{5E820C26-C7BF-E74E-837E-09A1E97808EB}" type="presParOf" srcId="{7F82A787-826C-EB43-B318-601CEA29C139}" destId="{57DAC09D-D204-FD4D-880C-A06FABCABC00}" srcOrd="0" destOrd="0" presId="urn:microsoft.com/office/officeart/2005/8/layout/hierarchy2"/>
    <dgm:cxn modelId="{DA9C7D51-E47F-EB41-8ADC-F3B4BABDDC6F}" type="presParOf" srcId="{7F82A787-826C-EB43-B318-601CEA29C139}" destId="{8C0A8615-5399-974F-8C05-CC286997BF2A}" srcOrd="1" destOrd="0" presId="urn:microsoft.com/office/officeart/2005/8/layout/hierarchy2"/>
    <dgm:cxn modelId="{A66BCD68-A3A9-5D4C-A289-D25F5B00A6F2}" type="presParOf" srcId="{8C0A8615-5399-974F-8C05-CC286997BF2A}" destId="{3EB63ECD-3A25-E742-B655-E007177B538D}" srcOrd="0" destOrd="0" presId="urn:microsoft.com/office/officeart/2005/8/layout/hierarchy2"/>
    <dgm:cxn modelId="{7E155936-16D8-EC4E-8CD8-E5EC608197AB}" type="presParOf" srcId="{3EB63ECD-3A25-E742-B655-E007177B538D}" destId="{4A38D8F4-2F6A-604C-86F5-6AFE1E58FB75}" srcOrd="0" destOrd="0" presId="urn:microsoft.com/office/officeart/2005/8/layout/hierarchy2"/>
    <dgm:cxn modelId="{2E2CC30A-26F8-CF47-A53E-496939B755FF}" type="presParOf" srcId="{8C0A8615-5399-974F-8C05-CC286997BF2A}" destId="{B0CED459-8891-CF45-8753-837BB714026A}" srcOrd="1" destOrd="0" presId="urn:microsoft.com/office/officeart/2005/8/layout/hierarchy2"/>
    <dgm:cxn modelId="{E1C04DD9-699D-D144-B99D-E9CB3EA7B7AE}" type="presParOf" srcId="{B0CED459-8891-CF45-8753-837BB714026A}" destId="{0010BA65-D568-2A47-930F-44C77D6B5FA1}" srcOrd="0" destOrd="0" presId="urn:microsoft.com/office/officeart/2005/8/layout/hierarchy2"/>
    <dgm:cxn modelId="{F5B8DABE-4FAA-D94A-81CC-9BD7CC5CC7A0}" type="presParOf" srcId="{B0CED459-8891-CF45-8753-837BB714026A}" destId="{E1EA7867-4821-904A-8C0E-53466561EAF8}" srcOrd="1" destOrd="0" presId="urn:microsoft.com/office/officeart/2005/8/layout/hierarchy2"/>
    <dgm:cxn modelId="{477E0188-F27D-E34F-BF8E-CB26BA9A4D80}" type="presParOf" srcId="{8C0A8615-5399-974F-8C05-CC286997BF2A}" destId="{8601ECE9-23BF-CE40-892E-B1266D48FCAC}" srcOrd="2" destOrd="0" presId="urn:microsoft.com/office/officeart/2005/8/layout/hierarchy2"/>
    <dgm:cxn modelId="{8DC13735-86AE-1B47-8A87-C0C8E70C273D}" type="presParOf" srcId="{8601ECE9-23BF-CE40-892E-B1266D48FCAC}" destId="{E7E1F983-D7CF-D84A-874A-B11E893C88AC}" srcOrd="0" destOrd="0" presId="urn:microsoft.com/office/officeart/2005/8/layout/hierarchy2"/>
    <dgm:cxn modelId="{C22D488F-6AAA-1649-8DE5-43CE1604900F}" type="presParOf" srcId="{8C0A8615-5399-974F-8C05-CC286997BF2A}" destId="{2998FEDD-7429-564A-918A-9FF3A9282015}" srcOrd="3" destOrd="0" presId="urn:microsoft.com/office/officeart/2005/8/layout/hierarchy2"/>
    <dgm:cxn modelId="{325A1D05-BAF1-C344-8E36-7F27A4A31D95}" type="presParOf" srcId="{2998FEDD-7429-564A-918A-9FF3A9282015}" destId="{A7D1642C-582D-5A41-95F0-372D382EC8D1}" srcOrd="0" destOrd="0" presId="urn:microsoft.com/office/officeart/2005/8/layout/hierarchy2"/>
    <dgm:cxn modelId="{D9E45573-9060-624F-A087-DC56D5443044}" type="presParOf" srcId="{2998FEDD-7429-564A-918A-9FF3A9282015}" destId="{01E0F623-9EBE-5F4A-AB5F-2D743FEDCC23}" srcOrd="1" destOrd="0" presId="urn:microsoft.com/office/officeart/2005/8/layout/hierarchy2"/>
    <dgm:cxn modelId="{69366BE7-F10F-4E49-A585-8B7AD1F4F4D8}" type="presParOf" srcId="{8C0A8615-5399-974F-8C05-CC286997BF2A}" destId="{3932B0AA-D32E-45DB-B7FB-9FB58080B41A}" srcOrd="4" destOrd="0" presId="urn:microsoft.com/office/officeart/2005/8/layout/hierarchy2"/>
    <dgm:cxn modelId="{7FA6003C-ACE7-4E6D-B677-770F212ABAFA}" type="presParOf" srcId="{3932B0AA-D32E-45DB-B7FB-9FB58080B41A}" destId="{BC305996-004A-408E-BF79-380025676F2C}" srcOrd="0" destOrd="0" presId="urn:microsoft.com/office/officeart/2005/8/layout/hierarchy2"/>
    <dgm:cxn modelId="{230EABCE-497E-4E76-9B04-D20A43DB6680}" type="presParOf" srcId="{8C0A8615-5399-974F-8C05-CC286997BF2A}" destId="{05E36897-6DE0-46A9-ABB1-D246FC6F8156}" srcOrd="5" destOrd="0" presId="urn:microsoft.com/office/officeart/2005/8/layout/hierarchy2"/>
    <dgm:cxn modelId="{21493018-F6A0-472F-A6EE-D15AB8D8F747}" type="presParOf" srcId="{05E36897-6DE0-46A9-ABB1-D246FC6F8156}" destId="{3AC2494F-0C1A-43DC-8106-6657AC6A6F3B}" srcOrd="0" destOrd="0" presId="urn:microsoft.com/office/officeart/2005/8/layout/hierarchy2"/>
    <dgm:cxn modelId="{72EBBC13-7849-4A8C-8103-CC8841541FA7}" type="presParOf" srcId="{05E36897-6DE0-46A9-ABB1-D246FC6F8156}" destId="{B81814D7-428E-417C-AC3D-AB46FC4FF32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312D8C-B8CD-254C-9E15-16203A2AD561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80C367F2-6B70-BA46-AF6A-E210D3382E28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Process [15]</a:t>
          </a:r>
          <a:endParaRPr lang="en-US" noProof="0" dirty="0"/>
        </a:p>
      </dgm:t>
    </dgm:pt>
    <dgm:pt modelId="{69F31818-2FE9-A64C-9863-EB2BA7BFE842}" type="parTrans" cxnId="{B6491582-9DC0-304E-8B7B-5D5CF2A9CC4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6042E32-4054-E64C-9ED7-F53CAACFE2CF}" type="sibTrans" cxnId="{B6491582-9DC0-304E-8B7B-5D5CF2A9CC4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D89361A-C818-2C49-AB27-C697F3FC7BFF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B. engaging [15]</a:t>
          </a:r>
          <a:endParaRPr lang="en-US" noProof="0" dirty="0"/>
        </a:p>
      </dgm:t>
    </dgm:pt>
    <dgm:pt modelId="{E7CABABC-7B2C-B643-B74F-F1B6D40D8A5A}" type="parTrans" cxnId="{BC2FBBCD-507C-8E4A-8819-593090F9CE6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E0DFAB8-EA81-394F-9BCC-7E752499CE42}" type="sibTrans" cxnId="{BC2FBBCD-507C-8E4A-8819-593090F9CE6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CB8C409-0884-2B4C-AC0C-A3D9A693003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C. executing [9]</a:t>
          </a:r>
          <a:endParaRPr lang="en-US" noProof="0" dirty="0"/>
        </a:p>
      </dgm:t>
    </dgm:pt>
    <dgm:pt modelId="{C20605BD-B171-CA46-944E-FCE0CD271B31}" type="parTrans" cxnId="{731CD138-77D1-2C44-B3CD-8001A702A10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3E38AC32-5741-A240-9698-3483ED984A34}" type="sibTrans" cxnId="{731CD138-77D1-2C44-B3CD-8001A702A10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D112AA6-07EE-B74B-A8E8-2A9A6EB59519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innovation participants  [8]</a:t>
          </a:r>
          <a:endParaRPr lang="en-US" noProof="0" dirty="0"/>
        </a:p>
      </dgm:t>
    </dgm:pt>
    <dgm:pt modelId="{C92BE0F3-251F-C042-8D10-00D296EA9DD0}" type="parTrans" cxnId="{21153198-867D-6D4E-AC7B-B3322326898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2BE2116-7B68-554E-A174-4EC3B5D106F7}" type="sibTrans" cxnId="{21153198-867D-6D4E-AC7B-B3322326898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D21C37B-2356-5D49-B732-8483934AD6D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outcome [5]</a:t>
          </a:r>
          <a:endParaRPr lang="en-US" noProof="0" dirty="0"/>
        </a:p>
      </dgm:t>
    </dgm:pt>
    <dgm:pt modelId="{21602410-646B-224F-B6E3-8A104E8D7B8B}" type="parTrans" cxnId="{87A7EADA-FAC4-3340-B1D6-4A910050208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B2A30C3-F261-094D-AB6B-0CD50E60CF5F}" type="sibTrans" cxnId="{87A7EADA-FAC4-3340-B1D6-4A910050208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99E22DD-99D0-244F-AC1D-D9F29971E2AB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strategy [6]</a:t>
          </a:r>
          <a:endParaRPr lang="en-US" noProof="0" dirty="0"/>
        </a:p>
      </dgm:t>
    </dgm:pt>
    <dgm:pt modelId="{7E6A68C9-1E75-F64C-8DAC-2FB6F00052A6}" type="parTrans" cxnId="{EC53E2D5-980A-EC4C-A810-D3EC930D4AB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F4B68A7-E2F1-9046-BE64-DD62F9EBE7B8}" type="sibTrans" cxnId="{EC53E2D5-980A-EC4C-A810-D3EC930D4ABC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B13343A-6097-CB41-ADC7-CE12F8EEB94B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influence on executing [8]*°</a:t>
          </a:r>
          <a:endParaRPr lang="en-US" noProof="0" dirty="0"/>
        </a:p>
      </dgm:t>
    </dgm:pt>
    <dgm:pt modelId="{7481B662-9CC8-5D40-882B-16C031DAA731}" type="parTrans" cxnId="{F9A5B3E3-DAF8-BC44-B410-A5F6CECE827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DA22690-4323-684B-9AE8-143C26128EEA}" type="sibTrans" cxnId="{F9A5B3E3-DAF8-BC44-B410-A5F6CECE827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4068594-6EE9-8148-80EE-FF1466E215A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[6]</a:t>
          </a:r>
          <a:endParaRPr lang="en-US" noProof="0" dirty="0"/>
        </a:p>
      </dgm:t>
    </dgm:pt>
    <dgm:pt modelId="{C7617E59-6E73-AE4C-8E7E-BB209AD49EBF}" type="parTrans" cxnId="{C08C1B5A-AE34-594F-97E9-9CEE9BFC33A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78DAC10-AB56-EB46-B310-3CBF8C043C48}" type="sibTrans" cxnId="{C08C1B5A-AE34-594F-97E9-9CEE9BFC33A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18490D9-9318-384F-A01E-26DBCCB148E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17B4A3A3-C749-3C48-82B0-3992F347CBDA}" type="parTrans" cxnId="{A9C22FF8-6793-8841-ACFA-14C8D16FA50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9B1FF8D-D8B4-F047-ACBF-C3523E0F1B03}" type="sibTrans" cxnId="{A9C22FF8-6793-8841-ACFA-14C8D16FA50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EF3100B-D6C5-A748-814E-1E2D47B7A9F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[2]</a:t>
          </a:r>
          <a:endParaRPr lang="en-US" noProof="0" dirty="0"/>
        </a:p>
      </dgm:t>
    </dgm:pt>
    <dgm:pt modelId="{6164C64E-BFFE-394C-B5EF-8F39C60C163F}" type="parTrans" cxnId="{53BE1593-5AF1-0348-A2B0-BB71EBADDE5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CF7EB28-65FC-014B-8C75-DA82D79049B6}" type="sibTrans" cxnId="{53BE1593-5AF1-0348-A2B0-BB71EBADDE51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519A882-680F-A944-9F3C-1003CF96319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[3]</a:t>
          </a:r>
          <a:endParaRPr lang="en-US" noProof="0" dirty="0"/>
        </a:p>
      </dgm:t>
    </dgm:pt>
    <dgm:pt modelId="{AC7EBEED-CE5A-C646-9A7B-A6D765B47421}" type="parTrans" cxnId="{5AB0EE68-4827-624A-ABD1-FD34595784D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E9BDAFE-F0D2-B042-9FA8-6BCDDA52B96F}" type="sibTrans" cxnId="{5AB0EE68-4827-624A-ABD1-FD34595784D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618B25E-6D44-D945-B00F-4A4A7E2F27C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barrier [1]</a:t>
          </a:r>
          <a:endParaRPr lang="en-US" noProof="0" dirty="0"/>
        </a:p>
      </dgm:t>
    </dgm:pt>
    <dgm:pt modelId="{818E10AE-B795-484D-A39D-14351803E2F8}" type="parTrans" cxnId="{B8F4A630-7909-E546-BD7D-E6A63BEB560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A65BCE0-AA81-7D40-991C-707A7BC9EBC9}" type="sibTrans" cxnId="{B8F4A630-7909-E546-BD7D-E6A63BEB560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EAB3C4D-2C0A-EF4C-9837-05F03BA69A0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facilitator [5]</a:t>
          </a:r>
          <a:endParaRPr lang="en-US" noProof="0" dirty="0"/>
        </a:p>
      </dgm:t>
    </dgm:pt>
    <dgm:pt modelId="{0AE2D0A9-83CC-E04B-8280-641C7083999C}" type="parTrans" cxnId="{C093BFEF-4F1F-2040-B04D-FC3879EC191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27AD501-A103-1C45-B15C-A0B2FA922389}" type="sibTrans" cxnId="{C093BFEF-4F1F-2040-B04D-FC3879EC1919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AF2E071-ED54-7A47-9B99-12DA2F4F318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local youth sport clubs (54)</a:t>
          </a:r>
          <a:endParaRPr lang="en-US" noProof="0" dirty="0"/>
        </a:p>
      </dgm:t>
    </dgm:pt>
    <dgm:pt modelId="{230639A9-3CC4-5C4A-9D3D-CA28C4599380}" type="parTrans" cxnId="{9DC21590-4DA5-634F-A2A5-46368B7E6E1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DF8F085-2F22-2442-9689-14479D068B36}" type="sibTrans" cxnId="{9DC21590-4DA5-634F-A2A5-46368B7E6E1E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34EE66F-CC11-5346-B52F-5FA6F169C6C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Students don't understand the program (55)</a:t>
          </a:r>
          <a:endParaRPr lang="en-US" noProof="0" dirty="0"/>
        </a:p>
      </dgm:t>
    </dgm:pt>
    <dgm:pt modelId="{9E228313-08A2-E44D-81E0-2BC053DEA357}" type="parTrans" cxnId="{190889FE-4696-2144-A26E-447C54B7115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09E43B7-0C5A-864C-998C-D2C6DA53D6D5}" type="sibTrans" cxnId="{190889FE-4696-2144-A26E-447C54B7115F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8D331B0-0707-6F49-B25A-7ACFC558EE13}">
      <dgm:prSet phldrT="[Text]" custT="1"/>
      <dgm:spPr bwMode="auto">
        <a:noFill/>
        <a:ln>
          <a:solidFill>
            <a:schemeClr val="tx1"/>
          </a:solidFill>
          <a:prstDash val="sysDot"/>
          <a:round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Posters seemed to support intervention making students curious (60)</a:t>
          </a:r>
          <a:endParaRPr lang="en-US" noProof="0" dirty="0"/>
        </a:p>
      </dgm:t>
    </dgm:pt>
    <dgm:pt modelId="{0B85BE0A-E449-A949-8EFF-27CAA3056F42}" type="parTrans" cxnId="{CD103786-D184-F144-A87E-8B1F52D446B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7E6FCC2-00AC-2B47-BA97-87CF5BF2FF9B}" type="sibTrans" cxnId="{CD103786-D184-F144-A87E-8B1F52D446BA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04835C0-5EF3-0A4E-B7A8-4730F592CB8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Classroom activities tied into school and city-wide campaigns (53)</a:t>
          </a:r>
          <a:endParaRPr lang="en-US" noProof="0" dirty="0"/>
        </a:p>
      </dgm:t>
    </dgm:pt>
    <dgm:pt modelId="{A0E614DB-209F-A445-9A7F-6C0AA07A5558}" type="parTrans" cxnId="{E1AA638A-CECB-3049-AC21-DC3A2693E99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D0E3719-17FE-B841-BA07-2F120FFF2242}" type="sibTrans" cxnId="{E1AA638A-CECB-3049-AC21-DC3A2693E990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BEAA167-6F3B-6F44-84A7-B4231EAA2B1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Pleasant change from normal routines, feelings of empowerment (57)</a:t>
          </a:r>
          <a:endParaRPr lang="en-US" noProof="0" dirty="0"/>
        </a:p>
      </dgm:t>
    </dgm:pt>
    <dgm:pt modelId="{92318032-0EEA-0C44-8CFF-388479C187BF}" type="parTrans" cxnId="{99BFFC55-024D-3343-8709-C62711EA72D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E78AC37-9C4C-D942-AF20-19A0DFB4EFAF}" type="sibTrans" cxnId="{99BFFC55-024D-3343-8709-C62711EA72D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6A5E6B6-2558-B94F-89F1-7F5D5F8A928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Medical examination (free required) / academic requirements for participation in athletic teams (52)</a:t>
          </a:r>
          <a:endParaRPr lang="en-US" sz="500" noProof="0" dirty="0">
            <a:solidFill>
              <a:schemeClr val="tx1"/>
            </a:solidFill>
          </a:endParaRPr>
        </a:p>
      </dgm:t>
    </dgm:pt>
    <dgm:pt modelId="{B4DFFC5B-F6F0-A048-A070-4B79B5820A83}" type="parTrans" cxnId="{D3C6D5F0-ADF4-3344-845D-F98796367DF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9BEFCBF-2054-B14B-AFD3-71FDA941A411}" type="sibTrans" cxnId="{D3C6D5F0-ADF4-3344-845D-F98796367DF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E877860-8785-8249-9E09-01DCD0E5F4B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Engaging with sporting role models within the community (59)</a:t>
          </a:r>
          <a:endParaRPr lang="en-US" noProof="0" dirty="0"/>
        </a:p>
      </dgm:t>
    </dgm:pt>
    <dgm:pt modelId="{82123C5D-69C6-2147-B675-5339C29257C7}" type="parTrans" cxnId="{2453AEE6-C106-BE4A-8E88-B4CAA01EF92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A558AB6-4A23-E447-BFC8-2B96A97CE2B4}" type="sibTrans" cxnId="{2453AEE6-C106-BE4A-8E88-B4CAA01EF924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80313ED-1694-5B43-AB88-2CDE8AA6020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Detection of children with overweight, inactivity, and motor problems succeeded (54)</a:t>
          </a:r>
          <a:endParaRPr lang="en-US" noProof="0" dirty="0"/>
        </a:p>
      </dgm:t>
    </dgm:pt>
    <dgm:pt modelId="{9186948E-D810-854F-9536-D442ADD59859}" type="parTrans" cxnId="{62198922-3625-864D-BAE9-8307B8A46EC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C4A8DD6F-4A0A-914D-B772-06F66BE26B79}" type="sibTrans" cxnId="{62198922-3625-864D-BAE9-8307B8A46EC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67A56623-5A0F-274B-90B5-BD69442C289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Variety in activities (57)</a:t>
          </a:r>
          <a:endParaRPr lang="en-US" noProof="0" dirty="0"/>
        </a:p>
      </dgm:t>
    </dgm:pt>
    <dgm:pt modelId="{28DC2224-24A4-6C44-B4A1-719A6D0D5E6D}" type="parTrans" cxnId="{5AFEC65D-318A-8A47-B29D-AB802E61254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F5ACA1E-1833-C640-9301-14593957C38C}" type="sibTrans" cxnId="{5AFEC65D-318A-8A47-B29D-AB802E612543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87FCAB6-9FF9-E843-9F71-AA3CC9A6980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Enthusiasm shown (by parents or teachers towards intervention) (58)</a:t>
          </a:r>
          <a:endParaRPr lang="en-US" noProof="0" dirty="0"/>
        </a:p>
      </dgm:t>
    </dgm:pt>
    <dgm:pt modelId="{A8CBEDAC-B5C6-BF4B-A60D-02442D018B85}" type="parTrans" cxnId="{A8906226-8285-EA4C-8D3B-3078DC89C1D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89F4097-36C0-C24C-B604-7ADA3C172799}" type="sibTrans" cxnId="{A8906226-8285-EA4C-8D3B-3078DC89C1D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B41EBCE-EB1B-144E-A825-3C992A31138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Maintaining intervention guidelines and tracking lead to lack of enthusiasm (59, 66)</a:t>
          </a:r>
          <a:endParaRPr lang="en-US" noProof="0" dirty="0"/>
        </a:p>
      </dgm:t>
    </dgm:pt>
    <dgm:pt modelId="{2B363923-4DA4-C843-88EB-8BF150A829CB}" type="parTrans" cxnId="{1F69979C-C3E2-4348-8CE8-B15C83E3F4F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2580541-7911-7446-952E-1052CE4053DF}" type="sibTrans" cxnId="{1F69979C-C3E2-4348-8CE8-B15C83E3F4F8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D860CD13-E86C-9049-8CD9-F87D39AF761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Teachers decided to conduct home activities at school due to lack of parental abilities (62)</a:t>
          </a:r>
          <a:endParaRPr lang="en-US" noProof="0" dirty="0"/>
        </a:p>
      </dgm:t>
    </dgm:pt>
    <dgm:pt modelId="{6A474595-65BD-8342-AE7A-AC50EE457583}" type="parTrans" cxnId="{2548D958-5E94-9C47-8F1D-7633433AC43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1F5B582C-9F90-0C48-9114-AEC5F09CC137}" type="sibTrans" cxnId="{2548D958-5E94-9C47-8F1D-7633433AC43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42C456E9-9ADB-584B-B3ED-46931D72EBF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Parents lacked structure which resulted in bad adherence (62)</a:t>
          </a:r>
          <a:endParaRPr lang="en-US" noProof="0" dirty="0"/>
        </a:p>
      </dgm:t>
    </dgm:pt>
    <dgm:pt modelId="{32E1395D-5D73-4746-99E4-2C434870647F}" type="parTrans" cxnId="{2E7589C8-9DD3-6342-B443-F393264B21B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D75F7E9-276E-6D42-8957-FCDB2B5023A9}" type="sibTrans" cxnId="{2E7589C8-9DD3-6342-B443-F393264B21B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CAC70CB-14A7-CE44-A2FE-6B3256C6050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Lessons were too long / large variety of in class lessons (56, 54)</a:t>
          </a:r>
          <a:endParaRPr lang="en-US" noProof="0" dirty="0"/>
        </a:p>
      </dgm:t>
    </dgm:pt>
    <dgm:pt modelId="{F822DC57-BEE9-2B43-8D93-8F07F02C270E}" type="parTrans" cxnId="{38CD5013-9808-E448-99F0-DA91E30D7B7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09AD8C5B-9644-3341-B441-75A7EC0B2988}" type="sibTrans" cxnId="{38CD5013-9808-E448-99F0-DA91E30D7B72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EDBD73E7-D200-CC44-906B-1F099D0C764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Lack of support for children to finish intervention activities (58)</a:t>
          </a:r>
          <a:endParaRPr lang="en-US" noProof="0" dirty="0"/>
        </a:p>
      </dgm:t>
    </dgm:pt>
    <dgm:pt modelId="{A1DD0C7C-3E26-6C48-A3B2-A8CA1825BC6F}" type="parTrans" cxnId="{0E7C838A-5C4F-E547-A1FD-7674F6415EB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F1627F0E-2F9F-C14A-9DC1-B459B74ABB05}" type="sibTrans" cxnId="{0E7C838A-5C4F-E547-A1FD-7674F6415EB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9E2AB5F9-C6E6-5E4F-AB70-6C5A58E8941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Following the intervention guidelines showed good results (55)</a:t>
          </a:r>
          <a:endParaRPr lang="en-US" noProof="0" dirty="0"/>
        </a:p>
      </dgm:t>
    </dgm:pt>
    <dgm:pt modelId="{46EAB196-03CD-984F-B44C-774A6B9B0853}" type="parTrans" cxnId="{9A7E47D0-0281-124A-929F-3F757177B67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E46D2C8-7B57-C84F-816C-B230441F69E3}" type="sibTrans" cxnId="{9A7E47D0-0281-124A-929F-3F757177B675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2BB35333-9A99-7441-BDA8-6C3CF3D47E2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Children receiving support (e.g., by parents or siblings) finish intervention activities (58)</a:t>
          </a:r>
          <a:endParaRPr lang="en-US" noProof="0" dirty="0"/>
        </a:p>
      </dgm:t>
    </dgm:pt>
    <dgm:pt modelId="{EF74915B-EB15-DD43-B201-4198AD2A4AEF}" type="parTrans" cxnId="{1CF16C30-FDA8-0A45-A326-80B13FC3A01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A2CAF0F7-CCBA-7A45-B37A-22F2A0FDB415}" type="sibTrans" cxnId="{1CF16C30-FDA8-0A45-A326-80B13FC3A017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7C17481D-5A4C-BF4B-8F49-1F55A3A1D20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Practice-oriented thinking facilitated implementation (65)</a:t>
          </a:r>
          <a:endParaRPr lang="en-US" noProof="0" dirty="0"/>
        </a:p>
      </dgm:t>
    </dgm:pt>
    <dgm:pt modelId="{8188E32A-0C2C-604B-8040-49EFFAB72B6F}" type="parTrans" cxnId="{6F88425F-1C9F-F743-9134-DAAB2685061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274501A-8419-8940-BA91-0052BFEAB359}" type="sibTrans" cxnId="{6F88425F-1C9F-F743-9134-DAAB2685061D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B198B26B-7D20-4EA8-B69A-C6E590A8F0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tx1"/>
              </a:solidFill>
            </a:rPr>
            <a:t>Different strategies to explain the intervention. The most important was to provide complete information to students (54)</a:t>
          </a:r>
          <a:endParaRPr lang="en-US" sz="900" noProof="0" dirty="0"/>
        </a:p>
      </dgm:t>
    </dgm:pt>
    <dgm:pt modelId="{06B4D076-D525-4B64-968C-26CA4A3C0C59}" type="parTrans" cxnId="{04FDAD25-0CCE-440E-BD0A-48D539A822D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 noProof="0" dirty="0"/>
        </a:p>
      </dgm:t>
    </dgm:pt>
    <dgm:pt modelId="{D65BC125-6600-4AFA-B917-EE8D618EF73E}" type="sibTrans" cxnId="{04FDAD25-0CCE-440E-BD0A-48D539A822D2}">
      <dgm:prSet/>
      <dgm:spPr/>
      <dgm:t>
        <a:bodyPr/>
        <a:lstStyle/>
        <a:p>
          <a:endParaRPr lang="en-US" noProof="0" dirty="0"/>
        </a:p>
      </dgm:t>
    </dgm:pt>
    <dgm:pt modelId="{AA398221-5BFB-5440-9E61-B88AD422CDB2}">
      <dgm:prSet phldrT="[Text]" custT="1"/>
      <dgm:spPr bwMode="auto">
        <a:noFill/>
        <a:ln>
          <a:noFill/>
          <a:prstDash val="sysDot"/>
        </a:ln>
      </dgm:spPr>
      <dgm:t>
        <a:bodyPr/>
        <a:lstStyle/>
        <a:p>
          <a:pPr>
            <a:defRPr/>
          </a:pPr>
          <a:r>
            <a:rPr lang="en-US" sz="900" noProof="0" dirty="0" smtClean="0">
              <a:solidFill>
                <a:schemeClr val="bg1"/>
              </a:solidFill>
            </a:rPr>
            <a:t>4)</a:t>
          </a:r>
          <a:endParaRPr lang="en-US" noProof="0" dirty="0">
            <a:solidFill>
              <a:schemeClr val="bg1"/>
            </a:solidFill>
          </a:endParaRPr>
        </a:p>
      </dgm:t>
    </dgm:pt>
    <dgm:pt modelId="{62DCC41D-7B78-C540-B722-62507E0CA272}" type="sibTrans" cxnId="{5C392BF5-2ACC-2C4A-B1B0-A1AC85483906}">
      <dgm:prSet/>
      <dgm:spPr bwMode="auto"/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8907F226-E183-664E-AD35-9CF94DDA78A5}" type="parTrans" cxnId="{5C392BF5-2ACC-2C4A-B1B0-A1AC85483906}">
      <dgm:prSet/>
      <dgm:spPr bwMode="auto">
        <a:ln>
          <a:solidFill>
            <a:schemeClr val="bg1"/>
          </a:solidFill>
        </a:ln>
      </dgm:spPr>
      <dgm:t>
        <a:bodyPr/>
        <a:lstStyle/>
        <a:p>
          <a:pPr>
            <a:defRPr/>
          </a:pPr>
          <a:endParaRPr lang="en-US" noProof="0" dirty="0">
            <a:solidFill>
              <a:schemeClr val="tx1"/>
            </a:solidFill>
          </a:endParaRPr>
        </a:p>
      </dgm:t>
    </dgm:pt>
    <dgm:pt modelId="{50CDB6C8-574F-1641-97EC-89B74B50F6B2}" type="pres">
      <dgm:prSet presAssocID="{B1312D8C-B8CD-254C-9E15-16203A2AD56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B91B812A-768D-F74E-9F1D-0051BDA92D7A}" type="pres">
      <dgm:prSet presAssocID="{80C367F2-6B70-BA46-AF6A-E210D3382E28}" presName="root1" presStyleCnt="0"/>
      <dgm:spPr bwMode="auto"/>
    </dgm:pt>
    <dgm:pt modelId="{FC8A5F6F-A377-134F-99AC-86CF9813E90E}" type="pres">
      <dgm:prSet presAssocID="{80C367F2-6B70-BA46-AF6A-E210D3382E28}" presName="LevelOneTextNode" presStyleLbl="node0" presStyleIdx="0" presStyleCnt="1" custScaleX="145639" custScaleY="207023" custLinFactX="-35976" custLinFactNeighborX="-100000" custLinFactNeighborY="-545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12EBE19-3839-E945-8F9A-D615EB751E45}" type="pres">
      <dgm:prSet presAssocID="{80C367F2-6B70-BA46-AF6A-E210D3382E28}" presName="level2hierChild" presStyleCnt="0"/>
      <dgm:spPr bwMode="auto"/>
    </dgm:pt>
    <dgm:pt modelId="{A14333EA-7678-2842-9DA8-5A8CDEB0245B}" type="pres">
      <dgm:prSet presAssocID="{E7CABABC-7B2C-B643-B74F-F1B6D40D8A5A}" presName="conn2-1" presStyleLbl="parChTrans1D2" presStyleIdx="0" presStyleCnt="2"/>
      <dgm:spPr bwMode="auto"/>
      <dgm:t>
        <a:bodyPr/>
        <a:lstStyle/>
        <a:p>
          <a:endParaRPr lang="de-DE"/>
        </a:p>
      </dgm:t>
    </dgm:pt>
    <dgm:pt modelId="{12A6BDAB-81E2-BB4A-BCC4-928C9E1E23FE}" type="pres">
      <dgm:prSet presAssocID="{E7CABABC-7B2C-B643-B74F-F1B6D40D8A5A}" presName="connTx" presStyleLbl="parChTrans1D2" presStyleIdx="0" presStyleCnt="2"/>
      <dgm:spPr bwMode="auto"/>
      <dgm:t>
        <a:bodyPr/>
        <a:lstStyle/>
        <a:p>
          <a:endParaRPr lang="de-DE"/>
        </a:p>
      </dgm:t>
    </dgm:pt>
    <dgm:pt modelId="{E7D250F2-B297-FB48-B0DE-0AC67908109B}" type="pres">
      <dgm:prSet presAssocID="{AD89361A-C818-2C49-AB27-C697F3FC7BFF}" presName="root2" presStyleCnt="0"/>
      <dgm:spPr bwMode="auto"/>
    </dgm:pt>
    <dgm:pt modelId="{6E3AA7F0-7270-2243-AEA8-D570CC0D3033}" type="pres">
      <dgm:prSet presAssocID="{AD89361A-C818-2C49-AB27-C697F3FC7BFF}" presName="LevelTwoTextNode" presStyleLbl="node2" presStyleIdx="0" presStyleCnt="2" custScaleX="145739" custScaleY="259297" custLinFactY="97098" custLinFactNeighborX="74527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0DA10AE-1B42-F448-9DD4-193FB7EDDD71}" type="pres">
      <dgm:prSet presAssocID="{AD89361A-C818-2C49-AB27-C697F3FC7BFF}" presName="level3hierChild" presStyleCnt="0"/>
      <dgm:spPr bwMode="auto"/>
    </dgm:pt>
    <dgm:pt modelId="{944AD7FA-18DA-274F-81B4-93661535A16F}" type="pres">
      <dgm:prSet presAssocID="{C92BE0F3-251F-C042-8D10-00D296EA9DD0}" presName="conn2-1" presStyleLbl="parChTrans1D3" presStyleIdx="0" presStyleCnt="2"/>
      <dgm:spPr bwMode="auto"/>
      <dgm:t>
        <a:bodyPr/>
        <a:lstStyle/>
        <a:p>
          <a:endParaRPr lang="de-DE"/>
        </a:p>
      </dgm:t>
    </dgm:pt>
    <dgm:pt modelId="{6C2377DD-0FFD-E84D-A057-2DCC45F1FC07}" type="pres">
      <dgm:prSet presAssocID="{C92BE0F3-251F-C042-8D10-00D296EA9DD0}" presName="connTx" presStyleLbl="parChTrans1D3" presStyleIdx="0" presStyleCnt="2"/>
      <dgm:spPr bwMode="auto"/>
      <dgm:t>
        <a:bodyPr/>
        <a:lstStyle/>
        <a:p>
          <a:endParaRPr lang="de-DE"/>
        </a:p>
      </dgm:t>
    </dgm:pt>
    <dgm:pt modelId="{0E1C024E-0A3F-584B-B8D2-DB677C7201B1}" type="pres">
      <dgm:prSet presAssocID="{8D112AA6-07EE-B74B-A8E8-2A9A6EB59519}" presName="root2" presStyleCnt="0"/>
      <dgm:spPr bwMode="auto"/>
    </dgm:pt>
    <dgm:pt modelId="{565CF98B-1F1A-2947-89E8-970CBE910AE0}" type="pres">
      <dgm:prSet presAssocID="{8D112AA6-07EE-B74B-A8E8-2A9A6EB59519}" presName="LevelTwoTextNode" presStyleLbl="node3" presStyleIdx="0" presStyleCnt="2" custScaleX="216172" custScaleY="251423" custLinFactX="27564" custLinFactY="-100000" custLinFactNeighborX="100000" custLinFactNeighborY="-13324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6765EC5-B10D-AD47-A4C8-FDC4FEE56F02}" type="pres">
      <dgm:prSet presAssocID="{8D112AA6-07EE-B74B-A8E8-2A9A6EB59519}" presName="level3hierChild" presStyleCnt="0"/>
      <dgm:spPr bwMode="auto"/>
    </dgm:pt>
    <dgm:pt modelId="{102E5C78-7D28-D248-8F90-18581D74ABC1}" type="pres">
      <dgm:prSet presAssocID="{21602410-646B-224F-B6E3-8A104E8D7B8B}" presName="conn2-1" presStyleLbl="parChTrans1D4" presStyleIdx="0" presStyleCnt="28"/>
      <dgm:spPr bwMode="auto"/>
      <dgm:t>
        <a:bodyPr/>
        <a:lstStyle/>
        <a:p>
          <a:endParaRPr lang="de-DE"/>
        </a:p>
      </dgm:t>
    </dgm:pt>
    <dgm:pt modelId="{4654DAEA-A9D3-2545-98C4-0FE8DF6BE768}" type="pres">
      <dgm:prSet presAssocID="{21602410-646B-224F-B6E3-8A104E8D7B8B}" presName="connTx" presStyleLbl="parChTrans1D4" presStyleIdx="0" presStyleCnt="28"/>
      <dgm:spPr bwMode="auto"/>
      <dgm:t>
        <a:bodyPr/>
        <a:lstStyle/>
        <a:p>
          <a:endParaRPr lang="de-DE"/>
        </a:p>
      </dgm:t>
    </dgm:pt>
    <dgm:pt modelId="{E7DF81B3-CFDB-3E41-B3F3-7C0CDC8A9D4B}" type="pres">
      <dgm:prSet presAssocID="{0D21C37B-2356-5D49-B732-8483934AD6DD}" presName="root2" presStyleCnt="0"/>
      <dgm:spPr bwMode="auto"/>
    </dgm:pt>
    <dgm:pt modelId="{4B9C2E50-9616-6A49-9A5B-41B92400F93C}" type="pres">
      <dgm:prSet presAssocID="{0D21C37B-2356-5D49-B732-8483934AD6DD}" presName="LevelTwoTextNode" presStyleLbl="node4" presStyleIdx="0" presStyleCnt="28" custScaleX="166914" custScaleY="145482" custLinFactX="83120" custLinFactY="-89998" custLinFactNeighborX="100000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4EE7565-31BA-A442-9F61-C3F54F0E0662}" type="pres">
      <dgm:prSet presAssocID="{0D21C37B-2356-5D49-B732-8483934AD6DD}" presName="level3hierChild" presStyleCnt="0"/>
      <dgm:spPr bwMode="auto"/>
    </dgm:pt>
    <dgm:pt modelId="{D667B12C-8963-B849-98B9-5A48856772CB}" type="pres">
      <dgm:prSet presAssocID="{6164C64E-BFFE-394C-B5EF-8F39C60C163F}" presName="conn2-1" presStyleLbl="parChTrans1D4" presStyleIdx="1" presStyleCnt="28"/>
      <dgm:spPr bwMode="auto"/>
      <dgm:t>
        <a:bodyPr/>
        <a:lstStyle/>
        <a:p>
          <a:endParaRPr lang="de-DE"/>
        </a:p>
      </dgm:t>
    </dgm:pt>
    <dgm:pt modelId="{7FB3567F-44AC-C44B-92A7-4D7E7BF09575}" type="pres">
      <dgm:prSet presAssocID="{6164C64E-BFFE-394C-B5EF-8F39C60C163F}" presName="connTx" presStyleLbl="parChTrans1D4" presStyleIdx="1" presStyleCnt="28"/>
      <dgm:spPr bwMode="auto"/>
      <dgm:t>
        <a:bodyPr/>
        <a:lstStyle/>
        <a:p>
          <a:endParaRPr lang="de-DE"/>
        </a:p>
      </dgm:t>
    </dgm:pt>
    <dgm:pt modelId="{341EFC5E-C6FB-7943-8095-A0C0A3D3B7AC}" type="pres">
      <dgm:prSet presAssocID="{7EF3100B-D6C5-A748-814E-1E2D47B7A9FC}" presName="root2" presStyleCnt="0"/>
      <dgm:spPr bwMode="auto"/>
    </dgm:pt>
    <dgm:pt modelId="{5B913924-0979-E246-AD17-C6BAC96D2A5E}" type="pres">
      <dgm:prSet presAssocID="{7EF3100B-D6C5-A748-814E-1E2D47B7A9FC}" presName="LevelTwoTextNode" presStyleLbl="node4" presStyleIdx="1" presStyleCnt="28" custScaleX="170771" custScaleY="157465" custLinFactX="99931" custLinFactY="-100000" custLinFactNeighborX="100000" custLinFactNeighborY="-12406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019B604-EEE5-6B44-A55E-13CBF32149F4}" type="pres">
      <dgm:prSet presAssocID="{7EF3100B-D6C5-A748-814E-1E2D47B7A9FC}" presName="level3hierChild" presStyleCnt="0"/>
      <dgm:spPr bwMode="auto"/>
    </dgm:pt>
    <dgm:pt modelId="{DCDD7216-2498-8244-A32F-512745BB6490}" type="pres">
      <dgm:prSet presAssocID="{230639A9-3CC4-5C4A-9D3D-CA28C4599380}" presName="conn2-1" presStyleLbl="parChTrans1D4" presStyleIdx="2" presStyleCnt="28"/>
      <dgm:spPr bwMode="auto"/>
      <dgm:t>
        <a:bodyPr/>
        <a:lstStyle/>
        <a:p>
          <a:endParaRPr lang="de-DE"/>
        </a:p>
      </dgm:t>
    </dgm:pt>
    <dgm:pt modelId="{69E49711-5394-0E48-A9B4-2138EEA98E0F}" type="pres">
      <dgm:prSet presAssocID="{230639A9-3CC4-5C4A-9D3D-CA28C4599380}" presName="connTx" presStyleLbl="parChTrans1D4" presStyleIdx="2" presStyleCnt="28"/>
      <dgm:spPr bwMode="auto"/>
      <dgm:t>
        <a:bodyPr/>
        <a:lstStyle/>
        <a:p>
          <a:endParaRPr lang="de-DE"/>
        </a:p>
      </dgm:t>
    </dgm:pt>
    <dgm:pt modelId="{477E544B-F24F-3841-9047-30FEBF40DDC8}" type="pres">
      <dgm:prSet presAssocID="{1AF2E071-ED54-7A47-9B99-12DA2F4F3182}" presName="root2" presStyleCnt="0"/>
      <dgm:spPr bwMode="auto"/>
    </dgm:pt>
    <dgm:pt modelId="{F8616360-ED47-0B47-8F8D-5A230DF24637}" type="pres">
      <dgm:prSet presAssocID="{1AF2E071-ED54-7A47-9B99-12DA2F4F3182}" presName="LevelTwoTextNode" presStyleLbl="node4" presStyleIdx="2" presStyleCnt="28" custScaleX="1131786" custLinFactX="185057" custLinFactY="-100000" custLinFactNeighborX="200000" custLinFactNeighborY="-14751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6109092-0C52-504C-8CDC-13B5552828B4}" type="pres">
      <dgm:prSet presAssocID="{1AF2E071-ED54-7A47-9B99-12DA2F4F3182}" presName="level3hierChild" presStyleCnt="0"/>
      <dgm:spPr bwMode="auto"/>
    </dgm:pt>
    <dgm:pt modelId="{D5242F14-7613-9A49-9D52-22435575A1AB}" type="pres">
      <dgm:prSet presAssocID="{9E228313-08A2-E44D-81E0-2BC053DEA357}" presName="conn2-1" presStyleLbl="parChTrans1D4" presStyleIdx="3" presStyleCnt="28"/>
      <dgm:spPr bwMode="auto"/>
      <dgm:t>
        <a:bodyPr/>
        <a:lstStyle/>
        <a:p>
          <a:endParaRPr lang="de-DE"/>
        </a:p>
      </dgm:t>
    </dgm:pt>
    <dgm:pt modelId="{F326DE82-885D-4F47-A986-C7B14AC15463}" type="pres">
      <dgm:prSet presAssocID="{9E228313-08A2-E44D-81E0-2BC053DEA357}" presName="connTx" presStyleLbl="parChTrans1D4" presStyleIdx="3" presStyleCnt="28"/>
      <dgm:spPr bwMode="auto"/>
      <dgm:t>
        <a:bodyPr/>
        <a:lstStyle/>
        <a:p>
          <a:endParaRPr lang="de-DE"/>
        </a:p>
      </dgm:t>
    </dgm:pt>
    <dgm:pt modelId="{82C5F131-ADB1-6647-BC10-166E49A5524A}" type="pres">
      <dgm:prSet presAssocID="{934EE66F-CC11-5346-B52F-5FA6F169C6C5}" presName="root2" presStyleCnt="0"/>
      <dgm:spPr bwMode="auto"/>
    </dgm:pt>
    <dgm:pt modelId="{FAB8C209-010C-7346-BBBA-026FF2559CBD}" type="pres">
      <dgm:prSet presAssocID="{934EE66F-CC11-5346-B52F-5FA6F169C6C5}" presName="LevelTwoTextNode" presStyleLbl="node4" presStyleIdx="3" presStyleCnt="28" custScaleX="1131786" custLinFactX="185057" custLinFactY="-100000" custLinFactNeighborX="200000" custLinFactNeighborY="-161263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E5C4015-1A5B-3241-AE75-8D02750767E1}" type="pres">
      <dgm:prSet presAssocID="{934EE66F-CC11-5346-B52F-5FA6F169C6C5}" presName="level3hierChild" presStyleCnt="0"/>
      <dgm:spPr bwMode="auto"/>
    </dgm:pt>
    <dgm:pt modelId="{083DBF02-38CC-7D42-B3B8-9B986379BF47}" type="pres">
      <dgm:prSet presAssocID="{AC7EBEED-CE5A-C646-9A7B-A6D765B47421}" presName="conn2-1" presStyleLbl="parChTrans1D4" presStyleIdx="4" presStyleCnt="28"/>
      <dgm:spPr bwMode="auto"/>
      <dgm:t>
        <a:bodyPr/>
        <a:lstStyle/>
        <a:p>
          <a:endParaRPr lang="de-DE"/>
        </a:p>
      </dgm:t>
    </dgm:pt>
    <dgm:pt modelId="{F776CE33-EBA0-F54F-A540-099EDF055F20}" type="pres">
      <dgm:prSet presAssocID="{AC7EBEED-CE5A-C646-9A7B-A6D765B47421}" presName="connTx" presStyleLbl="parChTrans1D4" presStyleIdx="4" presStyleCnt="28"/>
      <dgm:spPr bwMode="auto"/>
      <dgm:t>
        <a:bodyPr/>
        <a:lstStyle/>
        <a:p>
          <a:endParaRPr lang="de-DE"/>
        </a:p>
      </dgm:t>
    </dgm:pt>
    <dgm:pt modelId="{46AD120B-C3F4-9543-B74F-906903591644}" type="pres">
      <dgm:prSet presAssocID="{7519A882-680F-A944-9F3C-1003CF963196}" presName="root2" presStyleCnt="0"/>
      <dgm:spPr bwMode="auto"/>
    </dgm:pt>
    <dgm:pt modelId="{8E485F3F-3B5D-5141-84FA-1CC0991E9D24}" type="pres">
      <dgm:prSet presAssocID="{7519A882-680F-A944-9F3C-1003CF963196}" presName="LevelTwoTextNode" presStyleLbl="node4" presStyleIdx="4" presStyleCnt="28" custScaleX="170771" custScaleY="157465" custLinFactX="99931" custLinFactY="-75627" custLinFactNeighborX="100000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DD3B01E-79E0-914B-B666-D7F4884D1C34}" type="pres">
      <dgm:prSet presAssocID="{7519A882-680F-A944-9F3C-1003CF963196}" presName="level3hierChild" presStyleCnt="0"/>
      <dgm:spPr bwMode="auto"/>
    </dgm:pt>
    <dgm:pt modelId="{0D73D7AF-650A-7345-A7A4-6A75900FC628}" type="pres">
      <dgm:prSet presAssocID="{0B85BE0A-E449-A949-8EFF-27CAA3056F42}" presName="conn2-1" presStyleLbl="parChTrans1D4" presStyleIdx="5" presStyleCnt="28"/>
      <dgm:spPr bwMode="auto"/>
      <dgm:t>
        <a:bodyPr/>
        <a:lstStyle/>
        <a:p>
          <a:endParaRPr lang="de-DE"/>
        </a:p>
      </dgm:t>
    </dgm:pt>
    <dgm:pt modelId="{F6A1EEEF-CCCB-B742-9AB6-5F382D9598D3}" type="pres">
      <dgm:prSet presAssocID="{0B85BE0A-E449-A949-8EFF-27CAA3056F42}" presName="connTx" presStyleLbl="parChTrans1D4" presStyleIdx="5" presStyleCnt="28"/>
      <dgm:spPr bwMode="auto"/>
      <dgm:t>
        <a:bodyPr/>
        <a:lstStyle/>
        <a:p>
          <a:endParaRPr lang="de-DE"/>
        </a:p>
      </dgm:t>
    </dgm:pt>
    <dgm:pt modelId="{22A666E4-DF39-8247-9439-98133DDA3EC6}" type="pres">
      <dgm:prSet presAssocID="{B8D331B0-0707-6F49-B25A-7ACFC558EE13}" presName="root2" presStyleCnt="0"/>
      <dgm:spPr bwMode="auto"/>
    </dgm:pt>
    <dgm:pt modelId="{A6E6EBBD-D93E-1046-A7F2-C35AD38C3712}" type="pres">
      <dgm:prSet presAssocID="{B8D331B0-0707-6F49-B25A-7ACFC558EE13}" presName="LevelTwoTextNode" presStyleLbl="node4" presStyleIdx="5" presStyleCnt="28" custScaleX="1131786" custLinFactX="157132" custLinFactY="-85952" custLinFactNeighborX="2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AB27672-3AAE-F84B-A41D-2900D1009183}" type="pres">
      <dgm:prSet presAssocID="{B8D331B0-0707-6F49-B25A-7ACFC558EE13}" presName="level3hierChild" presStyleCnt="0"/>
      <dgm:spPr bwMode="auto"/>
    </dgm:pt>
    <dgm:pt modelId="{1BCBEBA2-C406-3B44-9AF1-4F10BDDB9521}" type="pres">
      <dgm:prSet presAssocID="{A0E614DB-209F-A445-9A7F-6C0AA07A5558}" presName="conn2-1" presStyleLbl="parChTrans1D4" presStyleIdx="6" presStyleCnt="28"/>
      <dgm:spPr bwMode="auto"/>
      <dgm:t>
        <a:bodyPr/>
        <a:lstStyle/>
        <a:p>
          <a:endParaRPr lang="de-DE"/>
        </a:p>
      </dgm:t>
    </dgm:pt>
    <dgm:pt modelId="{A8C8EF15-6FD6-0445-A2F0-857D10A97C19}" type="pres">
      <dgm:prSet presAssocID="{A0E614DB-209F-A445-9A7F-6C0AA07A5558}" presName="connTx" presStyleLbl="parChTrans1D4" presStyleIdx="6" presStyleCnt="28"/>
      <dgm:spPr bwMode="auto"/>
      <dgm:t>
        <a:bodyPr/>
        <a:lstStyle/>
        <a:p>
          <a:endParaRPr lang="de-DE"/>
        </a:p>
      </dgm:t>
    </dgm:pt>
    <dgm:pt modelId="{2446E683-84EA-C04F-8017-71CB3EE677F9}" type="pres">
      <dgm:prSet presAssocID="{E04835C0-5EF3-0A4E-B7A8-4730F592CB82}" presName="root2" presStyleCnt="0"/>
      <dgm:spPr bwMode="auto"/>
    </dgm:pt>
    <dgm:pt modelId="{13027A5C-2E29-384C-90F2-108B7D34F05A}" type="pres">
      <dgm:prSet presAssocID="{E04835C0-5EF3-0A4E-B7A8-4730F592CB82}" presName="LevelTwoTextNode" presStyleLbl="node4" presStyleIdx="6" presStyleCnt="28" custScaleX="1131786" custLinFactX="157132" custLinFactY="-85842" custLinFactNeighborX="2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EB1199B-47AD-504A-9F38-B7F5CF68348A}" type="pres">
      <dgm:prSet presAssocID="{E04835C0-5EF3-0A4E-B7A8-4730F592CB82}" presName="level3hierChild" presStyleCnt="0"/>
      <dgm:spPr bwMode="auto"/>
    </dgm:pt>
    <dgm:pt modelId="{5F143B97-3683-6C4C-B5B6-8D2EB68C9486}" type="pres">
      <dgm:prSet presAssocID="{92318032-0EEA-0C44-8CFF-388479C187BF}" presName="conn2-1" presStyleLbl="parChTrans1D4" presStyleIdx="7" presStyleCnt="28"/>
      <dgm:spPr bwMode="auto"/>
      <dgm:t>
        <a:bodyPr/>
        <a:lstStyle/>
        <a:p>
          <a:endParaRPr lang="de-DE"/>
        </a:p>
      </dgm:t>
    </dgm:pt>
    <dgm:pt modelId="{C1440F77-7EE2-9C47-99F1-742BDACCA349}" type="pres">
      <dgm:prSet presAssocID="{92318032-0EEA-0C44-8CFF-388479C187BF}" presName="connTx" presStyleLbl="parChTrans1D4" presStyleIdx="7" presStyleCnt="28"/>
      <dgm:spPr bwMode="auto"/>
      <dgm:t>
        <a:bodyPr/>
        <a:lstStyle/>
        <a:p>
          <a:endParaRPr lang="de-DE"/>
        </a:p>
      </dgm:t>
    </dgm:pt>
    <dgm:pt modelId="{7A95DFE4-334F-7048-B754-1DA05D3DBBAB}" type="pres">
      <dgm:prSet presAssocID="{2BEAA167-6F3B-6F44-84A7-B4231EAA2B12}" presName="root2" presStyleCnt="0"/>
      <dgm:spPr bwMode="auto"/>
    </dgm:pt>
    <dgm:pt modelId="{CC161A60-4B59-174C-9B72-3CB0CA82F6EB}" type="pres">
      <dgm:prSet presAssocID="{2BEAA167-6F3B-6F44-84A7-B4231EAA2B12}" presName="LevelTwoTextNode" presStyleLbl="node4" presStyleIdx="7" presStyleCnt="28" custScaleX="1131786" custLinFactX="156295" custLinFactY="-85732" custLinFactNeighborX="2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85E67AA-CB57-4B4D-BF4B-1A9EAA458E72}" type="pres">
      <dgm:prSet presAssocID="{2BEAA167-6F3B-6F44-84A7-B4231EAA2B12}" presName="level3hierChild" presStyleCnt="0"/>
      <dgm:spPr bwMode="auto"/>
    </dgm:pt>
    <dgm:pt modelId="{24F0FDE9-CC82-6D4E-AE2C-BD5A951D13B6}" type="pres">
      <dgm:prSet presAssocID="{7E6A68C9-1E75-F64C-8DAC-2FB6F00052A6}" presName="conn2-1" presStyleLbl="parChTrans1D4" presStyleIdx="8" presStyleCnt="28"/>
      <dgm:spPr bwMode="auto"/>
      <dgm:t>
        <a:bodyPr/>
        <a:lstStyle/>
        <a:p>
          <a:endParaRPr lang="de-DE"/>
        </a:p>
      </dgm:t>
    </dgm:pt>
    <dgm:pt modelId="{9AEC87A4-3994-1A4A-A76A-472BE2688A55}" type="pres">
      <dgm:prSet presAssocID="{7E6A68C9-1E75-F64C-8DAC-2FB6F00052A6}" presName="connTx" presStyleLbl="parChTrans1D4" presStyleIdx="8" presStyleCnt="28"/>
      <dgm:spPr bwMode="auto"/>
      <dgm:t>
        <a:bodyPr/>
        <a:lstStyle/>
        <a:p>
          <a:endParaRPr lang="de-DE"/>
        </a:p>
      </dgm:t>
    </dgm:pt>
    <dgm:pt modelId="{89B30990-66EB-F948-A6A3-33849B072B4F}" type="pres">
      <dgm:prSet presAssocID="{E99E22DD-99D0-244F-AC1D-D9F29971E2AB}" presName="root2" presStyleCnt="0"/>
      <dgm:spPr bwMode="auto"/>
    </dgm:pt>
    <dgm:pt modelId="{FEC0DCF0-607F-1946-B7F9-3E22430750C0}" type="pres">
      <dgm:prSet presAssocID="{E99E22DD-99D0-244F-AC1D-D9F29971E2AB}" presName="LevelTwoTextNode" presStyleLbl="node4" presStyleIdx="8" presStyleCnt="28" custScaleX="142731" custScaleY="163598" custLinFactX="90051" custLinFactY="-33130" custLinFactNeighborX="100000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8A7B77C-4CB8-7243-B30F-6B5CC51CE4DF}" type="pres">
      <dgm:prSet presAssocID="{E99E22DD-99D0-244F-AC1D-D9F29971E2AB}" presName="level3hierChild" presStyleCnt="0"/>
      <dgm:spPr bwMode="auto"/>
    </dgm:pt>
    <dgm:pt modelId="{1FB938C5-0275-484F-A537-F2843A4D748A}" type="pres">
      <dgm:prSet presAssocID="{818E10AE-B795-484D-A39D-14351803E2F8}" presName="conn2-1" presStyleLbl="parChTrans1D4" presStyleIdx="9" presStyleCnt="28"/>
      <dgm:spPr bwMode="auto"/>
      <dgm:t>
        <a:bodyPr/>
        <a:lstStyle/>
        <a:p>
          <a:endParaRPr lang="de-DE"/>
        </a:p>
      </dgm:t>
    </dgm:pt>
    <dgm:pt modelId="{A4DA339B-B1FC-1045-94BE-EF90B9E2D32C}" type="pres">
      <dgm:prSet presAssocID="{818E10AE-B795-484D-A39D-14351803E2F8}" presName="connTx" presStyleLbl="parChTrans1D4" presStyleIdx="9" presStyleCnt="28"/>
      <dgm:spPr bwMode="auto"/>
      <dgm:t>
        <a:bodyPr/>
        <a:lstStyle/>
        <a:p>
          <a:endParaRPr lang="de-DE"/>
        </a:p>
      </dgm:t>
    </dgm:pt>
    <dgm:pt modelId="{42E602C8-4901-C447-85A4-B78F9DFEB666}" type="pres">
      <dgm:prSet presAssocID="{D618B25E-6D44-D945-B00F-4A4A7E2F27C4}" presName="root2" presStyleCnt="0"/>
      <dgm:spPr bwMode="auto"/>
    </dgm:pt>
    <dgm:pt modelId="{76CDBE95-032C-944F-B59B-3FBDDB9F13A2}" type="pres">
      <dgm:prSet presAssocID="{D618B25E-6D44-D945-B00F-4A4A7E2F27C4}" presName="LevelTwoTextNode" presStyleLbl="node4" presStyleIdx="9" presStyleCnt="28" custScaleX="170771" custScaleY="157465" custLinFactX="100000" custLinFactY="-35539" custLinFactNeighborX="119797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A7D8C4F-8DFF-6F4F-8E21-B2B858323072}" type="pres">
      <dgm:prSet presAssocID="{D618B25E-6D44-D945-B00F-4A4A7E2F27C4}" presName="level3hierChild" presStyleCnt="0"/>
      <dgm:spPr bwMode="auto"/>
    </dgm:pt>
    <dgm:pt modelId="{6F2B0BB0-6E1F-864C-B975-B1787B4FAC09}" type="pres">
      <dgm:prSet presAssocID="{B4DFFC5B-F6F0-A048-A070-4B79B5820A83}" presName="conn2-1" presStyleLbl="parChTrans1D4" presStyleIdx="10" presStyleCnt="28"/>
      <dgm:spPr bwMode="auto"/>
      <dgm:t>
        <a:bodyPr/>
        <a:lstStyle/>
        <a:p>
          <a:endParaRPr lang="de-DE"/>
        </a:p>
      </dgm:t>
    </dgm:pt>
    <dgm:pt modelId="{7F85BC5C-BA51-6F41-A46B-47717E756DC5}" type="pres">
      <dgm:prSet presAssocID="{B4DFFC5B-F6F0-A048-A070-4B79B5820A83}" presName="connTx" presStyleLbl="parChTrans1D4" presStyleIdx="10" presStyleCnt="28"/>
      <dgm:spPr bwMode="auto"/>
      <dgm:t>
        <a:bodyPr/>
        <a:lstStyle/>
        <a:p>
          <a:endParaRPr lang="de-DE"/>
        </a:p>
      </dgm:t>
    </dgm:pt>
    <dgm:pt modelId="{D01E6D95-B03B-CB4C-B2A7-E27C2589A605}" type="pres">
      <dgm:prSet presAssocID="{56A5E6B6-2558-B94F-89F1-7F5D5F8A9284}" presName="root2" presStyleCnt="0"/>
      <dgm:spPr bwMode="auto"/>
    </dgm:pt>
    <dgm:pt modelId="{966ED4A9-8795-A145-BECF-CF2177BBCADC}" type="pres">
      <dgm:prSet presAssocID="{56A5E6B6-2558-B94F-89F1-7F5D5F8A9284}" presName="LevelTwoTextNode" presStyleLbl="node4" presStyleIdx="10" presStyleCnt="28" custScaleX="1189732" custScaleY="104976" custLinFactX="198645" custLinFactY="-47334" custLinFactNeighborX="2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B895456-421C-934E-808F-C7ECC447250D}" type="pres">
      <dgm:prSet presAssocID="{56A5E6B6-2558-B94F-89F1-7F5D5F8A9284}" presName="level3hierChild" presStyleCnt="0"/>
      <dgm:spPr bwMode="auto"/>
    </dgm:pt>
    <dgm:pt modelId="{5BF9E128-4621-0C42-976C-AE6BE62CF3B1}" type="pres">
      <dgm:prSet presAssocID="{0AE2D0A9-83CC-E04B-8280-641C7083999C}" presName="conn2-1" presStyleLbl="parChTrans1D4" presStyleIdx="11" presStyleCnt="28"/>
      <dgm:spPr bwMode="auto"/>
      <dgm:t>
        <a:bodyPr/>
        <a:lstStyle/>
        <a:p>
          <a:endParaRPr lang="de-DE"/>
        </a:p>
      </dgm:t>
    </dgm:pt>
    <dgm:pt modelId="{1C2B9D03-3A8B-EC4B-8AB7-7FA242F32475}" type="pres">
      <dgm:prSet presAssocID="{0AE2D0A9-83CC-E04B-8280-641C7083999C}" presName="connTx" presStyleLbl="parChTrans1D4" presStyleIdx="11" presStyleCnt="28"/>
      <dgm:spPr bwMode="auto"/>
      <dgm:t>
        <a:bodyPr/>
        <a:lstStyle/>
        <a:p>
          <a:endParaRPr lang="de-DE"/>
        </a:p>
      </dgm:t>
    </dgm:pt>
    <dgm:pt modelId="{F4C6B80E-A55A-184B-B653-FF578EF5DB59}" type="pres">
      <dgm:prSet presAssocID="{AEAB3C4D-2C0A-EF4C-9837-05F03BA69A00}" presName="root2" presStyleCnt="0"/>
      <dgm:spPr bwMode="auto"/>
    </dgm:pt>
    <dgm:pt modelId="{1F323854-6106-B74D-8EDF-5048F8547232}" type="pres">
      <dgm:prSet presAssocID="{AEAB3C4D-2C0A-EF4C-9837-05F03BA69A00}" presName="LevelTwoTextNode" presStyleLbl="node4" presStyleIdx="11" presStyleCnt="28" custScaleX="170771" custScaleY="157465" custLinFactX="100000" custLinFactY="-51549" custLinFactNeighborX="129347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D92054C-8033-404E-9B61-869B35F483CD}" type="pres">
      <dgm:prSet presAssocID="{AEAB3C4D-2C0A-EF4C-9837-05F03BA69A00}" presName="level3hierChild" presStyleCnt="0"/>
      <dgm:spPr bwMode="auto"/>
    </dgm:pt>
    <dgm:pt modelId="{E05C9DC9-7C92-9746-A53C-D3C81FD33B40}" type="pres">
      <dgm:prSet presAssocID="{82123C5D-69C6-2147-B675-5339C29257C7}" presName="conn2-1" presStyleLbl="parChTrans1D4" presStyleIdx="12" presStyleCnt="28"/>
      <dgm:spPr bwMode="auto"/>
      <dgm:t>
        <a:bodyPr/>
        <a:lstStyle/>
        <a:p>
          <a:endParaRPr lang="de-DE"/>
        </a:p>
      </dgm:t>
    </dgm:pt>
    <dgm:pt modelId="{C7E59108-AF70-8A47-8596-CDEF5A59EBB9}" type="pres">
      <dgm:prSet presAssocID="{82123C5D-69C6-2147-B675-5339C29257C7}" presName="connTx" presStyleLbl="parChTrans1D4" presStyleIdx="12" presStyleCnt="28"/>
      <dgm:spPr bwMode="auto"/>
      <dgm:t>
        <a:bodyPr/>
        <a:lstStyle/>
        <a:p>
          <a:endParaRPr lang="de-DE"/>
        </a:p>
      </dgm:t>
    </dgm:pt>
    <dgm:pt modelId="{3B9BDF71-67ED-6342-912E-5E090DB91C2E}" type="pres">
      <dgm:prSet presAssocID="{7E877860-8785-8249-9E09-01DCD0E5F4B8}" presName="root2" presStyleCnt="0"/>
      <dgm:spPr bwMode="auto"/>
    </dgm:pt>
    <dgm:pt modelId="{3EE171EB-6D1A-C04C-817A-AA4F33D06C93}" type="pres">
      <dgm:prSet presAssocID="{7E877860-8785-8249-9E09-01DCD0E5F4B8}" presName="LevelTwoTextNode" presStyleLbl="node4" presStyleIdx="12" presStyleCnt="28" custScaleX="1131786" custLinFactX="154860" custLinFactNeighborX="200000" custLinFactNeighborY="-3811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8E214547-6035-2045-A5D1-9BD691AA0995}" type="pres">
      <dgm:prSet presAssocID="{7E877860-8785-8249-9E09-01DCD0E5F4B8}" presName="level3hierChild" presStyleCnt="0"/>
      <dgm:spPr bwMode="auto"/>
    </dgm:pt>
    <dgm:pt modelId="{CDBBCCF1-720E-4C4B-910E-83A93685D6CF}" type="pres">
      <dgm:prSet presAssocID="{9186948E-D810-854F-9536-D442ADD59859}" presName="conn2-1" presStyleLbl="parChTrans1D4" presStyleIdx="13" presStyleCnt="28"/>
      <dgm:spPr bwMode="auto"/>
      <dgm:t>
        <a:bodyPr/>
        <a:lstStyle/>
        <a:p>
          <a:endParaRPr lang="de-DE"/>
        </a:p>
      </dgm:t>
    </dgm:pt>
    <dgm:pt modelId="{D5808ABB-CA6E-6244-B38A-E85CB2E800E2}" type="pres">
      <dgm:prSet presAssocID="{9186948E-D810-854F-9536-D442ADD59859}" presName="connTx" presStyleLbl="parChTrans1D4" presStyleIdx="13" presStyleCnt="28"/>
      <dgm:spPr bwMode="auto"/>
      <dgm:t>
        <a:bodyPr/>
        <a:lstStyle/>
        <a:p>
          <a:endParaRPr lang="de-DE"/>
        </a:p>
      </dgm:t>
    </dgm:pt>
    <dgm:pt modelId="{C1D37A99-33AA-A843-AF50-1801A72872C3}" type="pres">
      <dgm:prSet presAssocID="{880313ED-1694-5B43-AB88-2CDE8AA6020F}" presName="root2" presStyleCnt="0"/>
      <dgm:spPr bwMode="auto"/>
    </dgm:pt>
    <dgm:pt modelId="{1413CEF4-E6F5-864E-91EE-D35C0895E5EB}" type="pres">
      <dgm:prSet presAssocID="{880313ED-1694-5B43-AB88-2CDE8AA6020F}" presName="LevelTwoTextNode" presStyleLbl="node4" presStyleIdx="13" presStyleCnt="28" custScaleX="1131786" custLinFactX="154860" custLinFactNeighborX="200000" custLinFactNeighborY="-3800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12D3981-0557-B344-AA14-D756A31E04AB}" type="pres">
      <dgm:prSet presAssocID="{880313ED-1694-5B43-AB88-2CDE8AA6020F}" presName="level3hierChild" presStyleCnt="0"/>
      <dgm:spPr bwMode="auto"/>
    </dgm:pt>
    <dgm:pt modelId="{8060652B-902B-0B44-A14E-5043B528C281}" type="pres">
      <dgm:prSet presAssocID="{8907F226-E183-664E-AD35-9CF94DDA78A5}" presName="conn2-1" presStyleLbl="parChTrans1D4" presStyleIdx="14" presStyleCnt="28"/>
      <dgm:spPr bwMode="auto"/>
      <dgm:t>
        <a:bodyPr/>
        <a:lstStyle/>
        <a:p>
          <a:endParaRPr lang="de-DE"/>
        </a:p>
      </dgm:t>
    </dgm:pt>
    <dgm:pt modelId="{DB98AED4-519E-6D4D-A745-08FE9B8E8F8E}" type="pres">
      <dgm:prSet presAssocID="{8907F226-E183-664E-AD35-9CF94DDA78A5}" presName="connTx" presStyleLbl="parChTrans1D4" presStyleIdx="14" presStyleCnt="28"/>
      <dgm:spPr bwMode="auto"/>
      <dgm:t>
        <a:bodyPr/>
        <a:lstStyle/>
        <a:p>
          <a:endParaRPr lang="de-DE"/>
        </a:p>
      </dgm:t>
    </dgm:pt>
    <dgm:pt modelId="{DED9455A-35DD-2B4D-8545-7C0EADEE6FEF}" type="pres">
      <dgm:prSet presAssocID="{AA398221-5BFB-5440-9E61-B88AD422CDB2}" presName="root2" presStyleCnt="0"/>
      <dgm:spPr bwMode="auto"/>
    </dgm:pt>
    <dgm:pt modelId="{92A7203C-179D-FD48-A4AA-4DF9227D44E6}" type="pres">
      <dgm:prSet presAssocID="{AA398221-5BFB-5440-9E61-B88AD422CDB2}" presName="LevelTwoTextNode" presStyleLbl="node4" presStyleIdx="14" presStyleCnt="28" custScaleX="1485179" custScaleY="162151" custLinFactX="-977" custLinFactY="200000" custLinFactNeighborX="-100000" custLinFactNeighborY="28166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629E84C-2C0F-804D-BA25-76209FCC80BC}" type="pres">
      <dgm:prSet presAssocID="{AA398221-5BFB-5440-9E61-B88AD422CDB2}" presName="level3hierChild" presStyleCnt="0"/>
      <dgm:spPr bwMode="auto"/>
    </dgm:pt>
    <dgm:pt modelId="{E08C53AA-36E8-4C18-AA32-FFBEF75BEF42}" type="pres">
      <dgm:prSet presAssocID="{06B4D076-D525-4B64-968C-26CA4A3C0C59}" presName="conn2-1" presStyleLbl="parChTrans1D4" presStyleIdx="15" presStyleCnt="28"/>
      <dgm:spPr/>
      <dgm:t>
        <a:bodyPr/>
        <a:lstStyle/>
        <a:p>
          <a:endParaRPr lang="de-DE"/>
        </a:p>
      </dgm:t>
    </dgm:pt>
    <dgm:pt modelId="{1DD2FFEE-F412-4311-9540-860FB90B603F}" type="pres">
      <dgm:prSet presAssocID="{06B4D076-D525-4B64-968C-26CA4A3C0C59}" presName="connTx" presStyleLbl="parChTrans1D4" presStyleIdx="15" presStyleCnt="28"/>
      <dgm:spPr/>
      <dgm:t>
        <a:bodyPr/>
        <a:lstStyle/>
        <a:p>
          <a:endParaRPr lang="de-DE"/>
        </a:p>
      </dgm:t>
    </dgm:pt>
    <dgm:pt modelId="{CDA4DC79-B4DF-4FA6-BED6-4DE4E1D409D9}" type="pres">
      <dgm:prSet presAssocID="{B198B26B-7D20-4EA8-B69A-C6E590A8F0BA}" presName="root2" presStyleCnt="0"/>
      <dgm:spPr/>
    </dgm:pt>
    <dgm:pt modelId="{252AB2FC-C691-4011-8AE6-B0BB7E491481}" type="pres">
      <dgm:prSet presAssocID="{B198B26B-7D20-4EA8-B69A-C6E590A8F0BA}" presName="LevelTwoTextNode" presStyleLbl="node4" presStyleIdx="15" presStyleCnt="28" custScaleX="1129699" custScaleY="153694" custLinFactX="154890" custLinFactNeighborX="200000" custLinFactNeighborY="82508">
        <dgm:presLayoutVars>
          <dgm:chPref val="3"/>
        </dgm:presLayoutVars>
      </dgm:prSet>
      <dgm:spPr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FD313A0-2F0A-4516-9092-AD660C054FD7}" type="pres">
      <dgm:prSet presAssocID="{B198B26B-7D20-4EA8-B69A-C6E590A8F0BA}" presName="level3hierChild" presStyleCnt="0"/>
      <dgm:spPr/>
    </dgm:pt>
    <dgm:pt modelId="{C6AC38FB-9FFA-9B42-A4F3-AC51209A469B}" type="pres">
      <dgm:prSet presAssocID="{28DC2224-24A4-6C44-B4A1-719A6D0D5E6D}" presName="conn2-1" presStyleLbl="parChTrans1D4" presStyleIdx="16" presStyleCnt="28"/>
      <dgm:spPr bwMode="auto"/>
      <dgm:t>
        <a:bodyPr/>
        <a:lstStyle/>
        <a:p>
          <a:endParaRPr lang="de-DE"/>
        </a:p>
      </dgm:t>
    </dgm:pt>
    <dgm:pt modelId="{59AFFACA-E01D-FF4C-B589-D8E7C6C18E2E}" type="pres">
      <dgm:prSet presAssocID="{28DC2224-24A4-6C44-B4A1-719A6D0D5E6D}" presName="connTx" presStyleLbl="parChTrans1D4" presStyleIdx="16" presStyleCnt="28"/>
      <dgm:spPr bwMode="auto"/>
      <dgm:t>
        <a:bodyPr/>
        <a:lstStyle/>
        <a:p>
          <a:endParaRPr lang="de-DE"/>
        </a:p>
      </dgm:t>
    </dgm:pt>
    <dgm:pt modelId="{E8DC3ACF-ED63-354B-9D31-FD0E119067B4}" type="pres">
      <dgm:prSet presAssocID="{67A56623-5A0F-274B-90B5-BD69442C2890}" presName="root2" presStyleCnt="0"/>
      <dgm:spPr bwMode="auto"/>
    </dgm:pt>
    <dgm:pt modelId="{615AD760-1327-D049-B107-0F72934CE0CD}" type="pres">
      <dgm:prSet presAssocID="{67A56623-5A0F-274B-90B5-BD69442C2890}" presName="LevelTwoTextNode" presStyleLbl="node4" presStyleIdx="16" presStyleCnt="28" custScaleX="1131786" custLinFactX="154860" custLinFactY="-120080" custLinFactNeighborX="200000" custLinFactNeighborY="-2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04CB030-DCCD-2049-AD94-0DEE6C59B944}" type="pres">
      <dgm:prSet presAssocID="{67A56623-5A0F-274B-90B5-BD69442C2890}" presName="level3hierChild" presStyleCnt="0"/>
      <dgm:spPr bwMode="auto"/>
    </dgm:pt>
    <dgm:pt modelId="{40DDCD3A-57B2-8046-8A7A-2C5174843434}" type="pres">
      <dgm:prSet presAssocID="{A8CBEDAC-B5C6-BF4B-A60D-02442D018B85}" presName="conn2-1" presStyleLbl="parChTrans1D4" presStyleIdx="17" presStyleCnt="28"/>
      <dgm:spPr bwMode="auto"/>
      <dgm:t>
        <a:bodyPr/>
        <a:lstStyle/>
        <a:p>
          <a:endParaRPr lang="de-DE"/>
        </a:p>
      </dgm:t>
    </dgm:pt>
    <dgm:pt modelId="{B79D130D-52D3-FD4C-8D02-56F44066B833}" type="pres">
      <dgm:prSet presAssocID="{A8CBEDAC-B5C6-BF4B-A60D-02442D018B85}" presName="connTx" presStyleLbl="parChTrans1D4" presStyleIdx="17" presStyleCnt="28"/>
      <dgm:spPr bwMode="auto"/>
      <dgm:t>
        <a:bodyPr/>
        <a:lstStyle/>
        <a:p>
          <a:endParaRPr lang="de-DE"/>
        </a:p>
      </dgm:t>
    </dgm:pt>
    <dgm:pt modelId="{7B5D953B-D4F4-1345-9D8F-A4AC9CD771A7}" type="pres">
      <dgm:prSet presAssocID="{187FCAB6-9FF9-E843-9F71-AA3CC9A69804}" presName="root2" presStyleCnt="0"/>
      <dgm:spPr bwMode="auto"/>
    </dgm:pt>
    <dgm:pt modelId="{BED86D68-826E-5444-9AB2-CC492C8663AE}" type="pres">
      <dgm:prSet presAssocID="{187FCAB6-9FF9-E843-9F71-AA3CC9A69804}" presName="LevelTwoTextNode" presStyleLbl="node4" presStyleIdx="17" presStyleCnt="28" custScaleX="1131786" custLinFactX="154860" custLinFactY="-119970" custLinFactNeighborX="200000" custLinFactNeighborY="-2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BFC556D4-C7F7-7040-8B5D-6EF160AFE4B0}" type="pres">
      <dgm:prSet presAssocID="{187FCAB6-9FF9-E843-9F71-AA3CC9A69804}" presName="level3hierChild" presStyleCnt="0"/>
      <dgm:spPr bwMode="auto"/>
    </dgm:pt>
    <dgm:pt modelId="{B75B80DB-6C75-C149-95DA-781907FC4396}" type="pres">
      <dgm:prSet presAssocID="{C20605BD-B171-CA46-944E-FCE0CD271B31}" presName="conn2-1" presStyleLbl="parChTrans1D2" presStyleIdx="1" presStyleCnt="2"/>
      <dgm:spPr bwMode="auto"/>
      <dgm:t>
        <a:bodyPr/>
        <a:lstStyle/>
        <a:p>
          <a:endParaRPr lang="de-DE"/>
        </a:p>
      </dgm:t>
    </dgm:pt>
    <dgm:pt modelId="{E30E9609-BFE9-0A41-9BD4-687B8046A56A}" type="pres">
      <dgm:prSet presAssocID="{C20605BD-B171-CA46-944E-FCE0CD271B31}" presName="connTx" presStyleLbl="parChTrans1D2" presStyleIdx="1" presStyleCnt="2"/>
      <dgm:spPr bwMode="auto"/>
      <dgm:t>
        <a:bodyPr/>
        <a:lstStyle/>
        <a:p>
          <a:endParaRPr lang="de-DE"/>
        </a:p>
      </dgm:t>
    </dgm:pt>
    <dgm:pt modelId="{09D4B79B-5D89-234B-9AFF-5E7D62325288}" type="pres">
      <dgm:prSet presAssocID="{8CB8C409-0884-2B4C-AC0C-A3D9A6930033}" presName="root2" presStyleCnt="0"/>
      <dgm:spPr bwMode="auto"/>
    </dgm:pt>
    <dgm:pt modelId="{46706665-8387-2A4D-A03F-272BD33BD9C6}" type="pres">
      <dgm:prSet presAssocID="{8CB8C409-0884-2B4C-AC0C-A3D9A6930033}" presName="LevelTwoTextNode" presStyleLbl="node2" presStyleIdx="1" presStyleCnt="2" custScaleX="222223" custScaleY="239099" custLinFactY="-239606" custLinFactNeighborX="85434" custLinFactNeighborY="-3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07CB394-17BC-F24C-A011-83CC2715AA90}" type="pres">
      <dgm:prSet presAssocID="{8CB8C409-0884-2B4C-AC0C-A3D9A6930033}" presName="level3hierChild" presStyleCnt="0"/>
      <dgm:spPr bwMode="auto"/>
    </dgm:pt>
    <dgm:pt modelId="{C9C4AC80-A98D-BA43-A69B-B4A848B1075E}" type="pres">
      <dgm:prSet presAssocID="{7481B662-9CC8-5D40-882B-16C031DAA731}" presName="conn2-1" presStyleLbl="parChTrans1D3" presStyleIdx="1" presStyleCnt="2"/>
      <dgm:spPr bwMode="auto"/>
      <dgm:t>
        <a:bodyPr/>
        <a:lstStyle/>
        <a:p>
          <a:endParaRPr lang="de-DE"/>
        </a:p>
      </dgm:t>
    </dgm:pt>
    <dgm:pt modelId="{9BE33668-8102-9341-8312-63AF3F0F8397}" type="pres">
      <dgm:prSet presAssocID="{7481B662-9CC8-5D40-882B-16C031DAA731}" presName="connTx" presStyleLbl="parChTrans1D3" presStyleIdx="1" presStyleCnt="2"/>
      <dgm:spPr bwMode="auto"/>
      <dgm:t>
        <a:bodyPr/>
        <a:lstStyle/>
        <a:p>
          <a:endParaRPr lang="de-DE"/>
        </a:p>
      </dgm:t>
    </dgm:pt>
    <dgm:pt modelId="{EA4C6F76-F538-0F4F-975D-D7EBBECF8522}" type="pres">
      <dgm:prSet presAssocID="{AB13343A-6097-CB41-ADC7-CE12F8EEB94B}" presName="root2" presStyleCnt="0"/>
      <dgm:spPr bwMode="auto"/>
    </dgm:pt>
    <dgm:pt modelId="{F8D4C570-C03D-0840-976E-CF760AD2C281}" type="pres">
      <dgm:prSet presAssocID="{AB13343A-6097-CB41-ADC7-CE12F8EEB94B}" presName="LevelTwoTextNode" presStyleLbl="node3" presStyleIdx="1" presStyleCnt="2" custScaleX="209641" custScaleY="237391" custLinFactX="47712" custLinFactY="-47632" custLinFactNeighborX="100000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2F3FDE0-6F58-504D-8CB2-CF61255F7DC7}" type="pres">
      <dgm:prSet presAssocID="{AB13343A-6097-CB41-ADC7-CE12F8EEB94B}" presName="level3hierChild" presStyleCnt="0"/>
      <dgm:spPr bwMode="auto"/>
    </dgm:pt>
    <dgm:pt modelId="{3AFF2464-D064-3440-B0B2-9B4961510AD2}" type="pres">
      <dgm:prSet presAssocID="{C7617E59-6E73-AE4C-8E7E-BB209AD49EBF}" presName="conn2-1" presStyleLbl="parChTrans1D4" presStyleIdx="18" presStyleCnt="28"/>
      <dgm:spPr bwMode="auto"/>
      <dgm:t>
        <a:bodyPr/>
        <a:lstStyle/>
        <a:p>
          <a:endParaRPr lang="de-DE"/>
        </a:p>
      </dgm:t>
    </dgm:pt>
    <dgm:pt modelId="{44CF1CE0-4C0F-FF42-ADC0-31A6F2877B0C}" type="pres">
      <dgm:prSet presAssocID="{C7617E59-6E73-AE4C-8E7E-BB209AD49EBF}" presName="connTx" presStyleLbl="parChTrans1D4" presStyleIdx="18" presStyleCnt="28"/>
      <dgm:spPr bwMode="auto"/>
      <dgm:t>
        <a:bodyPr/>
        <a:lstStyle/>
        <a:p>
          <a:endParaRPr lang="de-DE"/>
        </a:p>
      </dgm:t>
    </dgm:pt>
    <dgm:pt modelId="{28ABA822-B8FA-E84F-83D5-9F96329DB46D}" type="pres">
      <dgm:prSet presAssocID="{C4068594-6EE9-8148-80EE-FF1466E215A2}" presName="root2" presStyleCnt="0"/>
      <dgm:spPr bwMode="auto"/>
    </dgm:pt>
    <dgm:pt modelId="{D160C43B-1DA9-0243-9E4A-D136D7116CC8}" type="pres">
      <dgm:prSet presAssocID="{C4068594-6EE9-8148-80EE-FF1466E215A2}" presName="LevelTwoTextNode" presStyleLbl="node4" presStyleIdx="18" presStyleCnt="28" custScaleX="170771" custScaleY="157465" custLinFactX="100000" custLinFactY="-100000" custLinFactNeighborX="105493" custLinFactNeighborY="-12712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609FB10-AC26-7F48-B83C-A09EC4B2D62A}" type="pres">
      <dgm:prSet presAssocID="{C4068594-6EE9-8148-80EE-FF1466E215A2}" presName="level3hierChild" presStyleCnt="0"/>
      <dgm:spPr bwMode="auto"/>
    </dgm:pt>
    <dgm:pt modelId="{37C65A7A-0DB4-E745-906F-DA88E955A335}" type="pres">
      <dgm:prSet presAssocID="{2B363923-4DA4-C843-88EB-8BF150A829CB}" presName="conn2-1" presStyleLbl="parChTrans1D4" presStyleIdx="19" presStyleCnt="28"/>
      <dgm:spPr bwMode="auto"/>
      <dgm:t>
        <a:bodyPr/>
        <a:lstStyle/>
        <a:p>
          <a:endParaRPr lang="de-DE"/>
        </a:p>
      </dgm:t>
    </dgm:pt>
    <dgm:pt modelId="{052BB25E-9AAA-564D-AD31-1EA82822BE2F}" type="pres">
      <dgm:prSet presAssocID="{2B363923-4DA4-C843-88EB-8BF150A829CB}" presName="connTx" presStyleLbl="parChTrans1D4" presStyleIdx="19" presStyleCnt="28"/>
      <dgm:spPr bwMode="auto"/>
      <dgm:t>
        <a:bodyPr/>
        <a:lstStyle/>
        <a:p>
          <a:endParaRPr lang="de-DE"/>
        </a:p>
      </dgm:t>
    </dgm:pt>
    <dgm:pt modelId="{BBCB0BBA-5354-4F46-A94A-B8D97B043D7C}" type="pres">
      <dgm:prSet presAssocID="{EB41EBCE-EB1B-144E-A825-3C992A311383}" presName="root2" presStyleCnt="0"/>
      <dgm:spPr bwMode="auto"/>
    </dgm:pt>
    <dgm:pt modelId="{B40894F8-158A-114B-8F78-D14A03D7092A}" type="pres">
      <dgm:prSet presAssocID="{EB41EBCE-EB1B-144E-A825-3C992A311383}" presName="LevelTwoTextNode" presStyleLbl="node4" presStyleIdx="19" presStyleCnt="28" custScaleX="1246883" custLinFactX="153266" custLinFactNeighborX="200000" custLinFactNeighborY="58031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982AB1E-CD63-9444-AA43-2CA2C3454773}" type="pres">
      <dgm:prSet presAssocID="{EB41EBCE-EB1B-144E-A825-3C992A311383}" presName="level3hierChild" presStyleCnt="0"/>
      <dgm:spPr bwMode="auto"/>
    </dgm:pt>
    <dgm:pt modelId="{0BED722F-8642-3543-809D-FB5E9791A4CD}" type="pres">
      <dgm:prSet presAssocID="{6A474595-65BD-8342-AE7A-AC50EE457583}" presName="conn2-1" presStyleLbl="parChTrans1D4" presStyleIdx="20" presStyleCnt="28"/>
      <dgm:spPr bwMode="auto"/>
      <dgm:t>
        <a:bodyPr/>
        <a:lstStyle/>
        <a:p>
          <a:endParaRPr lang="de-DE"/>
        </a:p>
      </dgm:t>
    </dgm:pt>
    <dgm:pt modelId="{F3814E42-7A88-664E-BE20-F44D72D60C39}" type="pres">
      <dgm:prSet presAssocID="{6A474595-65BD-8342-AE7A-AC50EE457583}" presName="connTx" presStyleLbl="parChTrans1D4" presStyleIdx="20" presStyleCnt="28"/>
      <dgm:spPr bwMode="auto"/>
      <dgm:t>
        <a:bodyPr/>
        <a:lstStyle/>
        <a:p>
          <a:endParaRPr lang="de-DE"/>
        </a:p>
      </dgm:t>
    </dgm:pt>
    <dgm:pt modelId="{19486DA8-AFA9-0845-B173-258122120C4B}" type="pres">
      <dgm:prSet presAssocID="{D860CD13-E86C-9049-8CD9-F87D39AF761A}" presName="root2" presStyleCnt="0"/>
      <dgm:spPr bwMode="auto"/>
    </dgm:pt>
    <dgm:pt modelId="{C09A7DB2-3B7F-3A4B-910F-B04363105D59}" type="pres">
      <dgm:prSet presAssocID="{D860CD13-E86C-9049-8CD9-F87D39AF761A}" presName="LevelTwoTextNode" presStyleLbl="node4" presStyleIdx="20" presStyleCnt="28" custScaleX="1245634" custLinFactX="154515" custLinFactY="-75018" custLinFactNeighborX="200000" custLinFactNeighborY="-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584ABCB-7635-8146-93BF-5566E4D0C510}" type="pres">
      <dgm:prSet presAssocID="{D860CD13-E86C-9049-8CD9-F87D39AF761A}" presName="level3hierChild" presStyleCnt="0"/>
      <dgm:spPr bwMode="auto"/>
    </dgm:pt>
    <dgm:pt modelId="{B3BEC734-459C-BE44-ACD9-B14D421C7AEC}" type="pres">
      <dgm:prSet presAssocID="{32E1395D-5D73-4746-99E4-2C434870647F}" presName="conn2-1" presStyleLbl="parChTrans1D4" presStyleIdx="21" presStyleCnt="28"/>
      <dgm:spPr bwMode="auto"/>
      <dgm:t>
        <a:bodyPr/>
        <a:lstStyle/>
        <a:p>
          <a:endParaRPr lang="de-DE"/>
        </a:p>
      </dgm:t>
    </dgm:pt>
    <dgm:pt modelId="{E118791A-EDA1-814B-9A84-906877A2B9A7}" type="pres">
      <dgm:prSet presAssocID="{32E1395D-5D73-4746-99E4-2C434870647F}" presName="connTx" presStyleLbl="parChTrans1D4" presStyleIdx="21" presStyleCnt="28"/>
      <dgm:spPr bwMode="auto"/>
      <dgm:t>
        <a:bodyPr/>
        <a:lstStyle/>
        <a:p>
          <a:endParaRPr lang="de-DE"/>
        </a:p>
      </dgm:t>
    </dgm:pt>
    <dgm:pt modelId="{BE8D5A89-32DA-6745-A68D-94E03D5EB09E}" type="pres">
      <dgm:prSet presAssocID="{42C456E9-9ADB-584B-B3ED-46931D72EBFA}" presName="root2" presStyleCnt="0"/>
      <dgm:spPr bwMode="auto"/>
    </dgm:pt>
    <dgm:pt modelId="{AE4F8B93-3D02-0142-BB49-7B16FED4B6B0}" type="pres">
      <dgm:prSet presAssocID="{42C456E9-9ADB-584B-B3ED-46931D72EBFA}" presName="LevelTwoTextNode" presStyleLbl="node4" presStyleIdx="21" presStyleCnt="28" custScaleX="1245634" custLinFactX="154515" custLinFactNeighborX="200000" custLinFactNeighborY="-57474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6D2514E-69C5-A749-9F2A-9B252F69D02C}" type="pres">
      <dgm:prSet presAssocID="{42C456E9-9ADB-584B-B3ED-46931D72EBFA}" presName="level3hierChild" presStyleCnt="0"/>
      <dgm:spPr bwMode="auto"/>
    </dgm:pt>
    <dgm:pt modelId="{7B6CFAE5-6B6C-7B44-8868-C2C837FE9C78}" type="pres">
      <dgm:prSet presAssocID="{F822DC57-BEE9-2B43-8D93-8F07F02C270E}" presName="conn2-1" presStyleLbl="parChTrans1D4" presStyleIdx="22" presStyleCnt="28"/>
      <dgm:spPr bwMode="auto"/>
      <dgm:t>
        <a:bodyPr/>
        <a:lstStyle/>
        <a:p>
          <a:endParaRPr lang="de-DE"/>
        </a:p>
      </dgm:t>
    </dgm:pt>
    <dgm:pt modelId="{1EF3092C-BA5C-5840-97A8-4E169207D5D1}" type="pres">
      <dgm:prSet presAssocID="{F822DC57-BEE9-2B43-8D93-8F07F02C270E}" presName="connTx" presStyleLbl="parChTrans1D4" presStyleIdx="22" presStyleCnt="28"/>
      <dgm:spPr bwMode="auto"/>
      <dgm:t>
        <a:bodyPr/>
        <a:lstStyle/>
        <a:p>
          <a:endParaRPr lang="de-DE"/>
        </a:p>
      </dgm:t>
    </dgm:pt>
    <dgm:pt modelId="{3A4EBA55-9A7B-5641-B0D8-4BCCC58CD133}" type="pres">
      <dgm:prSet presAssocID="{ECAC70CB-14A7-CE44-A2FE-6B3256C60501}" presName="root2" presStyleCnt="0"/>
      <dgm:spPr bwMode="auto"/>
    </dgm:pt>
    <dgm:pt modelId="{61FD9AC1-CA01-AB45-A3B1-E72BC2BB0576}" type="pres">
      <dgm:prSet presAssocID="{ECAC70CB-14A7-CE44-A2FE-6B3256C60501}" presName="LevelTwoTextNode" presStyleLbl="node4" presStyleIdx="22" presStyleCnt="28" custScaleX="1246883" custLinFactX="153266" custLinFactNeighborX="200000" custLinFactNeighborY="-56749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56EFAA1-5DCC-9A45-BCD7-D9BD546393E0}" type="pres">
      <dgm:prSet presAssocID="{ECAC70CB-14A7-CE44-A2FE-6B3256C60501}" presName="level3hierChild" presStyleCnt="0"/>
      <dgm:spPr bwMode="auto"/>
    </dgm:pt>
    <dgm:pt modelId="{391361A5-086D-5247-8D27-F460A441EED4}" type="pres">
      <dgm:prSet presAssocID="{A1DD0C7C-3E26-6C48-A3B2-A8CA1825BC6F}" presName="conn2-1" presStyleLbl="parChTrans1D4" presStyleIdx="23" presStyleCnt="28"/>
      <dgm:spPr bwMode="auto"/>
      <dgm:t>
        <a:bodyPr/>
        <a:lstStyle/>
        <a:p>
          <a:endParaRPr lang="de-DE"/>
        </a:p>
      </dgm:t>
    </dgm:pt>
    <dgm:pt modelId="{01BA8ED2-42A6-924E-87EC-6411EBDF7765}" type="pres">
      <dgm:prSet presAssocID="{A1DD0C7C-3E26-6C48-A3B2-A8CA1825BC6F}" presName="connTx" presStyleLbl="parChTrans1D4" presStyleIdx="23" presStyleCnt="28"/>
      <dgm:spPr bwMode="auto"/>
      <dgm:t>
        <a:bodyPr/>
        <a:lstStyle/>
        <a:p>
          <a:endParaRPr lang="de-DE"/>
        </a:p>
      </dgm:t>
    </dgm:pt>
    <dgm:pt modelId="{BA2A2363-A257-5A45-AA98-2FC247551754}" type="pres">
      <dgm:prSet presAssocID="{EDBD73E7-D200-CC44-906B-1F099D0C764D}" presName="root2" presStyleCnt="0"/>
      <dgm:spPr bwMode="auto"/>
    </dgm:pt>
    <dgm:pt modelId="{879D629B-F9C8-4C4D-96BC-7E4241E917E3}" type="pres">
      <dgm:prSet presAssocID="{EDBD73E7-D200-CC44-906B-1F099D0C764D}" presName="LevelTwoTextNode" presStyleLbl="node4" presStyleIdx="23" presStyleCnt="28" custScaleX="1246883" custLinFactX="153266" custLinFactNeighborX="200000" custLinFactNeighborY="-57485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D6FFF3D-946A-0A4D-91E6-E79D3EF00ACC}" type="pres">
      <dgm:prSet presAssocID="{EDBD73E7-D200-CC44-906B-1F099D0C764D}" presName="level3hierChild" presStyleCnt="0"/>
      <dgm:spPr bwMode="auto"/>
    </dgm:pt>
    <dgm:pt modelId="{9C4A4635-F97A-EB4E-9D87-16588A0DD546}" type="pres">
      <dgm:prSet presAssocID="{17B4A3A3-C749-3C48-82B0-3992F347CBDA}" presName="conn2-1" presStyleLbl="parChTrans1D4" presStyleIdx="24" presStyleCnt="28"/>
      <dgm:spPr bwMode="auto"/>
      <dgm:t>
        <a:bodyPr/>
        <a:lstStyle/>
        <a:p>
          <a:endParaRPr lang="de-DE"/>
        </a:p>
      </dgm:t>
    </dgm:pt>
    <dgm:pt modelId="{5F09D783-9964-6241-A2D6-A2907063A966}" type="pres">
      <dgm:prSet presAssocID="{17B4A3A3-C749-3C48-82B0-3992F347CBDA}" presName="connTx" presStyleLbl="parChTrans1D4" presStyleIdx="24" presStyleCnt="28"/>
      <dgm:spPr bwMode="auto"/>
      <dgm:t>
        <a:bodyPr/>
        <a:lstStyle/>
        <a:p>
          <a:endParaRPr lang="de-DE"/>
        </a:p>
      </dgm:t>
    </dgm:pt>
    <dgm:pt modelId="{E9F209A3-0C7D-EE4B-B4B2-60DEEDD8FEB4}" type="pres">
      <dgm:prSet presAssocID="{218490D9-9318-384F-A01E-26DBCCB148E8}" presName="root2" presStyleCnt="0"/>
      <dgm:spPr bwMode="auto"/>
    </dgm:pt>
    <dgm:pt modelId="{F4DCACE6-10A6-2543-A616-388A876BEB25}" type="pres">
      <dgm:prSet presAssocID="{218490D9-9318-384F-A01E-26DBCCB148E8}" presName="LevelTwoTextNode" presStyleLbl="node4" presStyleIdx="24" presStyleCnt="28" custScaleX="170771" custScaleY="157465" custLinFactX="100000" custLinFactY="-65205" custLinFactNeighborX="105493" custLinFactNeighborY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D584873-082A-2140-86E0-D215E5A9D18A}" type="pres">
      <dgm:prSet presAssocID="{218490D9-9318-384F-A01E-26DBCCB148E8}" presName="level3hierChild" presStyleCnt="0"/>
      <dgm:spPr bwMode="auto"/>
    </dgm:pt>
    <dgm:pt modelId="{E993F179-6B41-FE4D-A200-FFB239D8627C}" type="pres">
      <dgm:prSet presAssocID="{46EAB196-03CD-984F-B44C-774A6B9B0853}" presName="conn2-1" presStyleLbl="parChTrans1D4" presStyleIdx="25" presStyleCnt="28"/>
      <dgm:spPr bwMode="auto"/>
      <dgm:t>
        <a:bodyPr/>
        <a:lstStyle/>
        <a:p>
          <a:endParaRPr lang="de-DE"/>
        </a:p>
      </dgm:t>
    </dgm:pt>
    <dgm:pt modelId="{33A8C8A8-5692-4145-A243-EA8EC4C890EE}" type="pres">
      <dgm:prSet presAssocID="{46EAB196-03CD-984F-B44C-774A6B9B0853}" presName="connTx" presStyleLbl="parChTrans1D4" presStyleIdx="25" presStyleCnt="28"/>
      <dgm:spPr bwMode="auto"/>
      <dgm:t>
        <a:bodyPr/>
        <a:lstStyle/>
        <a:p>
          <a:endParaRPr lang="de-DE"/>
        </a:p>
      </dgm:t>
    </dgm:pt>
    <dgm:pt modelId="{5C49155D-A133-0F49-B570-CC589CA193EC}" type="pres">
      <dgm:prSet presAssocID="{9E2AB5F9-C6E6-5E4F-AB70-6C5A58E89419}" presName="root2" presStyleCnt="0"/>
      <dgm:spPr bwMode="auto"/>
    </dgm:pt>
    <dgm:pt modelId="{304E83B0-78A2-A549-BFAE-669D08564268}" type="pres">
      <dgm:prSet presAssocID="{9E2AB5F9-C6E6-5E4F-AB70-6C5A58E89419}" presName="LevelTwoTextNode" presStyleLbl="node4" presStyleIdx="25" presStyleCnt="28" custScaleX="1246883" custScaleY="104976" custLinFactX="153266" custLinFactY="19027" custLinFactNeighborX="200000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3C8D09D-247E-724F-A893-71B77EF09E36}" type="pres">
      <dgm:prSet presAssocID="{9E2AB5F9-C6E6-5E4F-AB70-6C5A58E89419}" presName="level3hierChild" presStyleCnt="0"/>
      <dgm:spPr bwMode="auto"/>
    </dgm:pt>
    <dgm:pt modelId="{16C44F53-D7E2-0A44-AE27-C6DBD2C72F73}" type="pres">
      <dgm:prSet presAssocID="{EF74915B-EB15-DD43-B201-4198AD2A4AEF}" presName="conn2-1" presStyleLbl="parChTrans1D4" presStyleIdx="26" presStyleCnt="28"/>
      <dgm:spPr bwMode="auto"/>
      <dgm:t>
        <a:bodyPr/>
        <a:lstStyle/>
        <a:p>
          <a:endParaRPr lang="de-DE"/>
        </a:p>
      </dgm:t>
    </dgm:pt>
    <dgm:pt modelId="{F17B3F8D-AE53-5142-A3E6-9BE6CB9C89F4}" type="pres">
      <dgm:prSet presAssocID="{EF74915B-EB15-DD43-B201-4198AD2A4AEF}" presName="connTx" presStyleLbl="parChTrans1D4" presStyleIdx="26" presStyleCnt="28"/>
      <dgm:spPr bwMode="auto"/>
      <dgm:t>
        <a:bodyPr/>
        <a:lstStyle/>
        <a:p>
          <a:endParaRPr lang="de-DE"/>
        </a:p>
      </dgm:t>
    </dgm:pt>
    <dgm:pt modelId="{54CCCA3B-9667-4F46-A165-BFB420726470}" type="pres">
      <dgm:prSet presAssocID="{2BB35333-9A99-7441-BDA8-6C3CF3D47E29}" presName="root2" presStyleCnt="0"/>
      <dgm:spPr bwMode="auto"/>
    </dgm:pt>
    <dgm:pt modelId="{F60556B9-8152-BF46-9E2F-A0CC26F6B997}" type="pres">
      <dgm:prSet presAssocID="{2BB35333-9A99-7441-BDA8-6C3CF3D47E29}" presName="LevelTwoTextNode" presStyleLbl="node4" presStyleIdx="26" presStyleCnt="28" custScaleX="1246883" custScaleY="104976" custLinFactX="153266" custLinFactY="19021" custLinFactNeighborX="200000" custLinFactNeighborY="100000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7498C45-3689-054D-BDD8-20EE608F534F}" type="pres">
      <dgm:prSet presAssocID="{2BB35333-9A99-7441-BDA8-6C3CF3D47E29}" presName="level3hierChild" presStyleCnt="0"/>
      <dgm:spPr bwMode="auto"/>
    </dgm:pt>
    <dgm:pt modelId="{DB57A01E-479A-EF44-B9B6-91E9CF48AF8E}" type="pres">
      <dgm:prSet presAssocID="{8188E32A-0C2C-604B-8040-49EFFAB72B6F}" presName="conn2-1" presStyleLbl="parChTrans1D4" presStyleIdx="27" presStyleCnt="28"/>
      <dgm:spPr bwMode="auto"/>
      <dgm:t>
        <a:bodyPr/>
        <a:lstStyle/>
        <a:p>
          <a:endParaRPr lang="de-DE"/>
        </a:p>
      </dgm:t>
    </dgm:pt>
    <dgm:pt modelId="{126A63A2-123F-894E-A557-B0F8E80C682A}" type="pres">
      <dgm:prSet presAssocID="{8188E32A-0C2C-604B-8040-49EFFAB72B6F}" presName="connTx" presStyleLbl="parChTrans1D4" presStyleIdx="27" presStyleCnt="28"/>
      <dgm:spPr bwMode="auto"/>
      <dgm:t>
        <a:bodyPr/>
        <a:lstStyle/>
        <a:p>
          <a:endParaRPr lang="de-DE"/>
        </a:p>
      </dgm:t>
    </dgm:pt>
    <dgm:pt modelId="{20B478CE-B10A-B84F-94C9-1997744E8F88}" type="pres">
      <dgm:prSet presAssocID="{7C17481D-5A4C-BF4B-8F49-1F55A3A1D204}" presName="root2" presStyleCnt="0"/>
      <dgm:spPr bwMode="auto"/>
    </dgm:pt>
    <dgm:pt modelId="{ECACC346-90FC-A848-8A22-B4B874E6E6AF}" type="pres">
      <dgm:prSet presAssocID="{7C17481D-5A4C-BF4B-8F49-1F55A3A1D204}" presName="LevelTwoTextNode" presStyleLbl="node4" presStyleIdx="27" presStyleCnt="28" custScaleX="1246883" custScaleY="104976" custLinFactX="153266" custLinFactY="-100000" custLinFactNeighborX="200000" custLinFactNeighborY="-125968">
        <dgm:presLayoutVars>
          <dgm:chPref val="3"/>
        </dgm:presLayoutVars>
      </dgm:prSet>
      <dgm:spPr bwMode="auto">
        <a:prstGeom prst="bracketPair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A167F963-F1D7-DF45-95E2-14CE5044EB54}" type="pres">
      <dgm:prSet presAssocID="{7C17481D-5A4C-BF4B-8F49-1F55A3A1D204}" presName="level3hierChild" presStyleCnt="0"/>
      <dgm:spPr bwMode="auto"/>
    </dgm:pt>
  </dgm:ptLst>
  <dgm:cxnLst>
    <dgm:cxn modelId="{3088B384-C258-7346-9FB0-3843B4789A63}" type="presOf" srcId="{AD89361A-C818-2C49-AB27-C697F3FC7BFF}" destId="{6E3AA7F0-7270-2243-AEA8-D570CC0D3033}" srcOrd="0" destOrd="0" presId="urn:microsoft.com/office/officeart/2005/8/layout/hierarchy2"/>
    <dgm:cxn modelId="{F9A5B3E3-DAF8-BC44-B410-A5F6CECE827A}" srcId="{8CB8C409-0884-2B4C-AC0C-A3D9A6930033}" destId="{AB13343A-6097-CB41-ADC7-CE12F8EEB94B}" srcOrd="0" destOrd="0" parTransId="{7481B662-9CC8-5D40-882B-16C031DAA731}" sibTransId="{DDA22690-4323-684B-9AE8-143C26128EEA}"/>
    <dgm:cxn modelId="{38C52CCB-0562-CE41-B828-D8BB3030A38A}" type="presOf" srcId="{2BB35333-9A99-7441-BDA8-6C3CF3D47E29}" destId="{F60556B9-8152-BF46-9E2F-A0CC26F6B997}" srcOrd="0" destOrd="0" presId="urn:microsoft.com/office/officeart/2005/8/layout/hierarchy2"/>
    <dgm:cxn modelId="{BBC320A8-B77D-214D-8CE1-0791CD546745}" type="presOf" srcId="{EB41EBCE-EB1B-144E-A825-3C992A311383}" destId="{B40894F8-158A-114B-8F78-D14A03D7092A}" srcOrd="0" destOrd="0" presId="urn:microsoft.com/office/officeart/2005/8/layout/hierarchy2"/>
    <dgm:cxn modelId="{3E20A265-872C-AE4D-90B7-906A4FE6C0D8}" type="presOf" srcId="{B4DFFC5B-F6F0-A048-A070-4B79B5820A83}" destId="{7F85BC5C-BA51-6F41-A46B-47717E756DC5}" srcOrd="1" destOrd="0" presId="urn:microsoft.com/office/officeart/2005/8/layout/hierarchy2"/>
    <dgm:cxn modelId="{BC2FBBCD-507C-8E4A-8819-593090F9CE60}" srcId="{80C367F2-6B70-BA46-AF6A-E210D3382E28}" destId="{AD89361A-C818-2C49-AB27-C697F3FC7BFF}" srcOrd="0" destOrd="0" parTransId="{E7CABABC-7B2C-B643-B74F-F1B6D40D8A5A}" sibTransId="{2E0DFAB8-EA81-394F-9BCC-7E752499CE42}"/>
    <dgm:cxn modelId="{D485AD32-E81F-9847-A33B-C0FE776A69B0}" type="presOf" srcId="{D618B25E-6D44-D945-B00F-4A4A7E2F27C4}" destId="{76CDBE95-032C-944F-B59B-3FBDDB9F13A2}" srcOrd="0" destOrd="0" presId="urn:microsoft.com/office/officeart/2005/8/layout/hierarchy2"/>
    <dgm:cxn modelId="{69E2722A-6E9A-DB44-9DBE-296CAC6DCFE1}" type="presOf" srcId="{92318032-0EEA-0C44-8CFF-388479C187BF}" destId="{5F143B97-3683-6C4C-B5B6-8D2EB68C9486}" srcOrd="0" destOrd="0" presId="urn:microsoft.com/office/officeart/2005/8/layout/hierarchy2"/>
    <dgm:cxn modelId="{D833473E-8019-2846-A097-00D62F8F24FE}" type="presOf" srcId="{E7CABABC-7B2C-B643-B74F-F1B6D40D8A5A}" destId="{A14333EA-7678-2842-9DA8-5A8CDEB0245B}" srcOrd="0" destOrd="0" presId="urn:microsoft.com/office/officeart/2005/8/layout/hierarchy2"/>
    <dgm:cxn modelId="{3E920C6F-548A-184E-BE79-DD496F3CEC11}" type="presOf" srcId="{818E10AE-B795-484D-A39D-14351803E2F8}" destId="{1FB938C5-0275-484F-A537-F2843A4D748A}" srcOrd="0" destOrd="0" presId="urn:microsoft.com/office/officeart/2005/8/layout/hierarchy2"/>
    <dgm:cxn modelId="{C093BFEF-4F1F-2040-B04D-FC3879EC1919}" srcId="{E99E22DD-99D0-244F-AC1D-D9F29971E2AB}" destId="{AEAB3C4D-2C0A-EF4C-9837-05F03BA69A00}" srcOrd="1" destOrd="0" parTransId="{0AE2D0A9-83CC-E04B-8280-641C7083999C}" sibTransId="{A27AD501-A103-1C45-B15C-A0B2FA922389}"/>
    <dgm:cxn modelId="{1F69979C-C3E2-4348-8CE8-B15C83E3F4F8}" srcId="{C4068594-6EE9-8148-80EE-FF1466E215A2}" destId="{EB41EBCE-EB1B-144E-A825-3C992A311383}" srcOrd="0" destOrd="0" parTransId="{2B363923-4DA4-C843-88EB-8BF150A829CB}" sibTransId="{02580541-7911-7446-952E-1052CE4053DF}"/>
    <dgm:cxn modelId="{DC887CF8-6F2A-144F-ACBD-35F544D14873}" type="presOf" srcId="{92318032-0EEA-0C44-8CFF-388479C187BF}" destId="{C1440F77-7EE2-9C47-99F1-742BDACCA349}" srcOrd="1" destOrd="0" presId="urn:microsoft.com/office/officeart/2005/8/layout/hierarchy2"/>
    <dgm:cxn modelId="{9C866644-0724-4D4B-9CFE-0747CA01AE8D}" type="presOf" srcId="{1AF2E071-ED54-7A47-9B99-12DA2F4F3182}" destId="{F8616360-ED47-0B47-8F8D-5A230DF24637}" srcOrd="0" destOrd="0" presId="urn:microsoft.com/office/officeart/2005/8/layout/hierarchy2"/>
    <dgm:cxn modelId="{B6491582-9DC0-304E-8B7B-5D5CF2A9CC4C}" srcId="{B1312D8C-B8CD-254C-9E15-16203A2AD561}" destId="{80C367F2-6B70-BA46-AF6A-E210D3382E28}" srcOrd="0" destOrd="0" parTransId="{69F31818-2FE9-A64C-9863-EB2BA7BFE842}" sibTransId="{86042E32-4054-E64C-9ED7-F53CAACFE2CF}"/>
    <dgm:cxn modelId="{B8F4A630-7909-E546-BD7D-E6A63BEB5608}" srcId="{E99E22DD-99D0-244F-AC1D-D9F29971E2AB}" destId="{D618B25E-6D44-D945-B00F-4A4A7E2F27C4}" srcOrd="0" destOrd="0" parTransId="{818E10AE-B795-484D-A39D-14351803E2F8}" sibTransId="{CA65BCE0-AA81-7D40-991C-707A7BC9EBC9}"/>
    <dgm:cxn modelId="{B6046D5C-17AF-E14C-9A7A-D85DEBF129EE}" type="presOf" srcId="{AA398221-5BFB-5440-9E61-B88AD422CDB2}" destId="{92A7203C-179D-FD48-A4AA-4DF9227D44E6}" srcOrd="0" destOrd="0" presId="urn:microsoft.com/office/officeart/2005/8/layout/hierarchy2"/>
    <dgm:cxn modelId="{87A7EADA-FAC4-3340-B1D6-4A9100502085}" srcId="{8D112AA6-07EE-B74B-A8E8-2A9A6EB59519}" destId="{0D21C37B-2356-5D49-B732-8483934AD6DD}" srcOrd="0" destOrd="0" parTransId="{21602410-646B-224F-B6E3-8A104E8D7B8B}" sibTransId="{9B2A30C3-F261-094D-AB6B-0CD50E60CF5F}"/>
    <dgm:cxn modelId="{F174FF7A-88F4-CC40-ABEA-D36D502CF042}" type="presOf" srcId="{230639A9-3CC4-5C4A-9D3D-CA28C4599380}" destId="{DCDD7216-2498-8244-A32F-512745BB6490}" srcOrd="0" destOrd="0" presId="urn:microsoft.com/office/officeart/2005/8/layout/hierarchy2"/>
    <dgm:cxn modelId="{5DADC4F7-343E-3041-A9C5-F7D6BEF20B4E}" type="presOf" srcId="{C92BE0F3-251F-C042-8D10-00D296EA9DD0}" destId="{6C2377DD-0FFD-E84D-A057-2DCC45F1FC07}" srcOrd="1" destOrd="0" presId="urn:microsoft.com/office/officeart/2005/8/layout/hierarchy2"/>
    <dgm:cxn modelId="{5AFEC65D-318A-8A47-B29D-AB802E612543}" srcId="{AEAB3C4D-2C0A-EF4C-9837-05F03BA69A00}" destId="{67A56623-5A0F-274B-90B5-BD69442C2890}" srcOrd="4" destOrd="0" parTransId="{28DC2224-24A4-6C44-B4A1-719A6D0D5E6D}" sibTransId="{5F5ACA1E-1833-C640-9301-14593957C38C}"/>
    <dgm:cxn modelId="{038532D6-DAC0-9E40-8306-3024082FC665}" type="presOf" srcId="{E99E22DD-99D0-244F-AC1D-D9F29971E2AB}" destId="{FEC0DCF0-607F-1946-B7F9-3E22430750C0}" srcOrd="0" destOrd="0" presId="urn:microsoft.com/office/officeart/2005/8/layout/hierarchy2"/>
    <dgm:cxn modelId="{A9C22FF8-6793-8841-ACFA-14C8D16FA503}" srcId="{AB13343A-6097-CB41-ADC7-CE12F8EEB94B}" destId="{218490D9-9318-384F-A01E-26DBCCB148E8}" srcOrd="1" destOrd="0" parTransId="{17B4A3A3-C749-3C48-82B0-3992F347CBDA}" sibTransId="{E9B1FF8D-D8B4-F047-ACBF-C3523E0F1B03}"/>
    <dgm:cxn modelId="{9D8234D1-CE8C-4449-BF3C-07DCECF8CDE9}" type="presOf" srcId="{7E6A68C9-1E75-F64C-8DAC-2FB6F00052A6}" destId="{24F0FDE9-CC82-6D4E-AE2C-BD5A951D13B6}" srcOrd="0" destOrd="0" presId="urn:microsoft.com/office/officeart/2005/8/layout/hierarchy2"/>
    <dgm:cxn modelId="{9DC21590-4DA5-634F-A2A5-46368B7E6E1E}" srcId="{7EF3100B-D6C5-A748-814E-1E2D47B7A9FC}" destId="{1AF2E071-ED54-7A47-9B99-12DA2F4F3182}" srcOrd="0" destOrd="0" parTransId="{230639A9-3CC4-5C4A-9D3D-CA28C4599380}" sibTransId="{0DF8F085-2F22-2442-9689-14479D068B36}"/>
    <dgm:cxn modelId="{4AF1AA1A-07E0-FA4E-81AC-826B3A4FBA64}" type="presOf" srcId="{21602410-646B-224F-B6E3-8A104E8D7B8B}" destId="{102E5C78-7D28-D248-8F90-18581D74ABC1}" srcOrd="0" destOrd="0" presId="urn:microsoft.com/office/officeart/2005/8/layout/hierarchy2"/>
    <dgm:cxn modelId="{709ADAC8-05FD-46D0-B319-FE97D64E3FB6}" type="presOf" srcId="{06B4D076-D525-4B64-968C-26CA4A3C0C59}" destId="{E08C53AA-36E8-4C18-AA32-FFBEF75BEF42}" srcOrd="0" destOrd="0" presId="urn:microsoft.com/office/officeart/2005/8/layout/hierarchy2"/>
    <dgm:cxn modelId="{810EED24-6649-FF49-B690-50E1421AA482}" type="presOf" srcId="{0B85BE0A-E449-A949-8EFF-27CAA3056F42}" destId="{0D73D7AF-650A-7345-A7A4-6A75900FC628}" srcOrd="0" destOrd="0" presId="urn:microsoft.com/office/officeart/2005/8/layout/hierarchy2"/>
    <dgm:cxn modelId="{2FCCA361-C2CF-FB4B-B8A4-A4286653DB6D}" type="presOf" srcId="{6164C64E-BFFE-394C-B5EF-8F39C60C163F}" destId="{7FB3567F-44AC-C44B-92A7-4D7E7BF09575}" srcOrd="1" destOrd="0" presId="urn:microsoft.com/office/officeart/2005/8/layout/hierarchy2"/>
    <dgm:cxn modelId="{07C3EBD5-3284-F943-8847-ECF4796870AA}" type="presOf" srcId="{0AE2D0A9-83CC-E04B-8280-641C7083999C}" destId="{5BF9E128-4621-0C42-976C-AE6BE62CF3B1}" srcOrd="0" destOrd="0" presId="urn:microsoft.com/office/officeart/2005/8/layout/hierarchy2"/>
    <dgm:cxn modelId="{72CCAFA7-33AC-034B-A8E5-B28CA57A510F}" type="presOf" srcId="{7E6A68C9-1E75-F64C-8DAC-2FB6F00052A6}" destId="{9AEC87A4-3994-1A4A-A76A-472BE2688A55}" srcOrd="1" destOrd="0" presId="urn:microsoft.com/office/officeart/2005/8/layout/hierarchy2"/>
    <dgm:cxn modelId="{226B9FF8-1838-8B42-9350-B11486858F1C}" type="presOf" srcId="{818E10AE-B795-484D-A39D-14351803E2F8}" destId="{A4DA339B-B1FC-1045-94BE-EF90B9E2D32C}" srcOrd="1" destOrd="0" presId="urn:microsoft.com/office/officeart/2005/8/layout/hierarchy2"/>
    <dgm:cxn modelId="{7B532E62-FE31-324B-91BD-09990C445AE8}" type="presOf" srcId="{28DC2224-24A4-6C44-B4A1-719A6D0D5E6D}" destId="{C6AC38FB-9FFA-9B42-A4F3-AC51209A469B}" srcOrd="0" destOrd="0" presId="urn:microsoft.com/office/officeart/2005/8/layout/hierarchy2"/>
    <dgm:cxn modelId="{6499C296-54DA-473C-8F68-E0B3EB25CEF9}" type="presOf" srcId="{06B4D076-D525-4B64-968C-26CA4A3C0C59}" destId="{1DD2FFEE-F412-4311-9540-860FB90B603F}" srcOrd="1" destOrd="0" presId="urn:microsoft.com/office/officeart/2005/8/layout/hierarchy2"/>
    <dgm:cxn modelId="{7CAC0C27-CAAC-0A49-ADD3-7DA98449B57F}" type="presOf" srcId="{6164C64E-BFFE-394C-B5EF-8F39C60C163F}" destId="{D667B12C-8963-B849-98B9-5A48856772CB}" srcOrd="0" destOrd="0" presId="urn:microsoft.com/office/officeart/2005/8/layout/hierarchy2"/>
    <dgm:cxn modelId="{3E8D90CE-07BD-ED4E-ABEA-ECCA21EA69FA}" type="presOf" srcId="{A1DD0C7C-3E26-6C48-A3B2-A8CA1825BC6F}" destId="{01BA8ED2-42A6-924E-87EC-6411EBDF7765}" srcOrd="1" destOrd="0" presId="urn:microsoft.com/office/officeart/2005/8/layout/hierarchy2"/>
    <dgm:cxn modelId="{9DB043DC-906B-5D48-BB1B-37FEEFF9E162}" type="presOf" srcId="{7481B662-9CC8-5D40-882B-16C031DAA731}" destId="{9BE33668-8102-9341-8312-63AF3F0F8397}" srcOrd="1" destOrd="0" presId="urn:microsoft.com/office/officeart/2005/8/layout/hierarchy2"/>
    <dgm:cxn modelId="{054CF592-5C53-F448-A5EC-B203EC090037}" type="presOf" srcId="{C92BE0F3-251F-C042-8D10-00D296EA9DD0}" destId="{944AD7FA-18DA-274F-81B4-93661535A16F}" srcOrd="0" destOrd="0" presId="urn:microsoft.com/office/officeart/2005/8/layout/hierarchy2"/>
    <dgm:cxn modelId="{FC00B909-7273-4743-9453-86F87632FAF9}" type="presOf" srcId="{C20605BD-B171-CA46-944E-FCE0CD271B31}" destId="{B75B80DB-6C75-C149-95DA-781907FC4396}" srcOrd="0" destOrd="0" presId="urn:microsoft.com/office/officeart/2005/8/layout/hierarchy2"/>
    <dgm:cxn modelId="{3B1022E0-7E50-B74C-AC95-925DBDA89C18}" type="presOf" srcId="{8907F226-E183-664E-AD35-9CF94DDA78A5}" destId="{8060652B-902B-0B44-A14E-5043B528C281}" srcOrd="0" destOrd="0" presId="urn:microsoft.com/office/officeart/2005/8/layout/hierarchy2"/>
    <dgm:cxn modelId="{23CA2E0D-DEEF-F34E-9749-3885BA7DE8DA}" type="presOf" srcId="{32E1395D-5D73-4746-99E4-2C434870647F}" destId="{B3BEC734-459C-BE44-ACD9-B14D421C7AEC}" srcOrd="0" destOrd="0" presId="urn:microsoft.com/office/officeart/2005/8/layout/hierarchy2"/>
    <dgm:cxn modelId="{D12A7AE4-8301-B64E-B51B-637203430D7C}" type="presOf" srcId="{32E1395D-5D73-4746-99E4-2C434870647F}" destId="{E118791A-EDA1-814B-9A84-906877A2B9A7}" srcOrd="1" destOrd="0" presId="urn:microsoft.com/office/officeart/2005/8/layout/hierarchy2"/>
    <dgm:cxn modelId="{53BE1593-5AF1-0348-A2B0-BB71EBADDE51}" srcId="{0D21C37B-2356-5D49-B732-8483934AD6DD}" destId="{7EF3100B-D6C5-A748-814E-1E2D47B7A9FC}" srcOrd="0" destOrd="0" parTransId="{6164C64E-BFFE-394C-B5EF-8F39C60C163F}" sibTransId="{CCF7EB28-65FC-014B-8C75-DA82D79049B6}"/>
    <dgm:cxn modelId="{FCCD1F25-6038-5D45-B8F7-6A985F9AB509}" type="presOf" srcId="{7C17481D-5A4C-BF4B-8F49-1F55A3A1D204}" destId="{ECACC346-90FC-A848-8A22-B4B874E6E6AF}" srcOrd="0" destOrd="0" presId="urn:microsoft.com/office/officeart/2005/8/layout/hierarchy2"/>
    <dgm:cxn modelId="{6A2FF9B0-00FA-474C-89B6-203A05F5849F}" type="presOf" srcId="{218490D9-9318-384F-A01E-26DBCCB148E8}" destId="{F4DCACE6-10A6-2543-A616-388A876BEB25}" srcOrd="0" destOrd="0" presId="urn:microsoft.com/office/officeart/2005/8/layout/hierarchy2"/>
    <dgm:cxn modelId="{32C98632-37C4-2E4A-BECE-C6A702ED479C}" type="presOf" srcId="{82123C5D-69C6-2147-B675-5339C29257C7}" destId="{C7E59108-AF70-8A47-8596-CDEF5A59EBB9}" srcOrd="1" destOrd="0" presId="urn:microsoft.com/office/officeart/2005/8/layout/hierarchy2"/>
    <dgm:cxn modelId="{2E7589C8-9DD3-6342-B443-F393264B21BD}" srcId="{C4068594-6EE9-8148-80EE-FF1466E215A2}" destId="{42C456E9-9ADB-584B-B3ED-46931D72EBFA}" srcOrd="2" destOrd="0" parTransId="{32E1395D-5D73-4746-99E4-2C434870647F}" sibTransId="{5D75F7E9-276E-6D42-8957-FCDB2B5023A9}"/>
    <dgm:cxn modelId="{EA8C78E7-50C6-6848-9DA4-134847B4E08E}" type="presOf" srcId="{8D112AA6-07EE-B74B-A8E8-2A9A6EB59519}" destId="{565CF98B-1F1A-2947-89E8-970CBE910AE0}" srcOrd="0" destOrd="0" presId="urn:microsoft.com/office/officeart/2005/8/layout/hierarchy2"/>
    <dgm:cxn modelId="{E3172C56-9601-5148-8B5F-263F8F653ADE}" type="presOf" srcId="{17B4A3A3-C749-3C48-82B0-3992F347CBDA}" destId="{9C4A4635-F97A-EB4E-9D87-16588A0DD546}" srcOrd="0" destOrd="0" presId="urn:microsoft.com/office/officeart/2005/8/layout/hierarchy2"/>
    <dgm:cxn modelId="{3D13645D-C332-4BCD-BDAC-75D36BBB8BCB}" type="presOf" srcId="{B198B26B-7D20-4EA8-B69A-C6E590A8F0BA}" destId="{252AB2FC-C691-4011-8AE6-B0BB7E491481}" srcOrd="0" destOrd="0" presId="urn:microsoft.com/office/officeart/2005/8/layout/hierarchy2"/>
    <dgm:cxn modelId="{0E7C838A-5C4F-E547-A1FD-7674F6415EB5}" srcId="{C4068594-6EE9-8148-80EE-FF1466E215A2}" destId="{EDBD73E7-D200-CC44-906B-1F099D0C764D}" srcOrd="4" destOrd="0" parTransId="{A1DD0C7C-3E26-6C48-A3B2-A8CA1825BC6F}" sibTransId="{F1627F0E-2F9F-C14A-9DC1-B459B74ABB05}"/>
    <dgm:cxn modelId="{731CD138-77D1-2C44-B3CD-8001A702A102}" srcId="{80C367F2-6B70-BA46-AF6A-E210D3382E28}" destId="{8CB8C409-0884-2B4C-AC0C-A3D9A6930033}" srcOrd="1" destOrd="0" parTransId="{C20605BD-B171-CA46-944E-FCE0CD271B31}" sibTransId="{3E38AC32-5741-A240-9698-3483ED984A34}"/>
    <dgm:cxn modelId="{DD2BB0F5-E829-7042-A28E-A46FAEF7DE28}" type="presOf" srcId="{934EE66F-CC11-5346-B52F-5FA6F169C6C5}" destId="{FAB8C209-010C-7346-BBBA-026FF2559CBD}" srcOrd="0" destOrd="0" presId="urn:microsoft.com/office/officeart/2005/8/layout/hierarchy2"/>
    <dgm:cxn modelId="{325279B6-9AE9-EB48-AF19-674C2F05384D}" type="presOf" srcId="{A1DD0C7C-3E26-6C48-A3B2-A8CA1825BC6F}" destId="{391361A5-086D-5247-8D27-F460A441EED4}" srcOrd="0" destOrd="0" presId="urn:microsoft.com/office/officeart/2005/8/layout/hierarchy2"/>
    <dgm:cxn modelId="{38CD5013-9808-E448-99F0-DA91E30D7B72}" srcId="{C4068594-6EE9-8148-80EE-FF1466E215A2}" destId="{ECAC70CB-14A7-CE44-A2FE-6B3256C60501}" srcOrd="3" destOrd="0" parTransId="{F822DC57-BEE9-2B43-8D93-8F07F02C270E}" sibTransId="{09AD8C5B-9644-3341-B441-75A7EC0B2988}"/>
    <dgm:cxn modelId="{40305B5F-9A02-2342-AAF6-6269175D9E7A}" type="presOf" srcId="{B4DFFC5B-F6F0-A048-A070-4B79B5820A83}" destId="{6F2B0BB0-6E1F-864C-B975-B1787B4FAC09}" srcOrd="0" destOrd="0" presId="urn:microsoft.com/office/officeart/2005/8/layout/hierarchy2"/>
    <dgm:cxn modelId="{62198922-3625-864D-BAE9-8307B8A46EC7}" srcId="{AEAB3C4D-2C0A-EF4C-9837-05F03BA69A00}" destId="{880313ED-1694-5B43-AB88-2CDE8AA6020F}" srcOrd="1" destOrd="0" parTransId="{9186948E-D810-854F-9536-D442ADD59859}" sibTransId="{C4A8DD6F-4A0A-914D-B772-06F66BE26B79}"/>
    <dgm:cxn modelId="{0F6D4494-D956-2640-8E09-102249950395}" type="presOf" srcId="{F822DC57-BEE9-2B43-8D93-8F07F02C270E}" destId="{1EF3092C-BA5C-5840-97A8-4E169207D5D1}" srcOrd="1" destOrd="0" presId="urn:microsoft.com/office/officeart/2005/8/layout/hierarchy2"/>
    <dgm:cxn modelId="{CC056278-6847-1A43-B83E-FA9AA1D5C1B2}" type="presOf" srcId="{28DC2224-24A4-6C44-B4A1-719A6D0D5E6D}" destId="{59AFFACA-E01D-FF4C-B589-D8E7C6C18E2E}" srcOrd="1" destOrd="0" presId="urn:microsoft.com/office/officeart/2005/8/layout/hierarchy2"/>
    <dgm:cxn modelId="{A1DE95FB-6EA4-7940-ACB2-2780862C0694}" type="presOf" srcId="{AC7EBEED-CE5A-C646-9A7B-A6D765B47421}" destId="{F776CE33-EBA0-F54F-A540-099EDF055F20}" srcOrd="1" destOrd="0" presId="urn:microsoft.com/office/officeart/2005/8/layout/hierarchy2"/>
    <dgm:cxn modelId="{99BFFC55-024D-3343-8709-C62711EA72D6}" srcId="{7519A882-680F-A944-9F3C-1003CF963196}" destId="{2BEAA167-6F3B-6F44-84A7-B4231EAA2B12}" srcOrd="2" destOrd="0" parTransId="{92318032-0EEA-0C44-8CFF-388479C187BF}" sibTransId="{6E78AC37-9C4C-D942-AF20-19A0DFB4EFAF}"/>
    <dgm:cxn modelId="{9B34F839-5C8F-BF44-86C2-1F5D19736B85}" type="presOf" srcId="{8188E32A-0C2C-604B-8040-49EFFAB72B6F}" destId="{126A63A2-123F-894E-A557-B0F8E80C682A}" srcOrd="1" destOrd="0" presId="urn:microsoft.com/office/officeart/2005/8/layout/hierarchy2"/>
    <dgm:cxn modelId="{48867C8C-F579-7441-912B-1C6E0E9589FC}" type="presOf" srcId="{880313ED-1694-5B43-AB88-2CDE8AA6020F}" destId="{1413CEF4-E6F5-864E-91EE-D35C0895E5EB}" srcOrd="0" destOrd="0" presId="urn:microsoft.com/office/officeart/2005/8/layout/hierarchy2"/>
    <dgm:cxn modelId="{9D4E98BC-0B16-1348-AF9E-0559142CD74E}" type="presOf" srcId="{187FCAB6-9FF9-E843-9F71-AA3CC9A69804}" destId="{BED86D68-826E-5444-9AB2-CC492C8663AE}" srcOrd="0" destOrd="0" presId="urn:microsoft.com/office/officeart/2005/8/layout/hierarchy2"/>
    <dgm:cxn modelId="{DEA5542A-CD4A-8A4F-BF17-B0E370A2EDE1}" type="presOf" srcId="{21602410-646B-224F-B6E3-8A104E8D7B8B}" destId="{4654DAEA-A9D3-2545-98C4-0FE8DF6BE768}" srcOrd="1" destOrd="0" presId="urn:microsoft.com/office/officeart/2005/8/layout/hierarchy2"/>
    <dgm:cxn modelId="{04FDAD25-0CCE-440E-BD0A-48D539A822D2}" srcId="{AEAB3C4D-2C0A-EF4C-9837-05F03BA69A00}" destId="{B198B26B-7D20-4EA8-B69A-C6E590A8F0BA}" srcOrd="3" destOrd="0" parTransId="{06B4D076-D525-4B64-968C-26CA4A3C0C59}" sibTransId="{D65BC125-6600-4AFA-B917-EE8D618EF73E}"/>
    <dgm:cxn modelId="{DE12CA72-517C-D14A-8565-8C2A3FAFA47E}" type="presOf" srcId="{8188E32A-0C2C-604B-8040-49EFFAB72B6F}" destId="{DB57A01E-479A-EF44-B9B6-91E9CF48AF8E}" srcOrd="0" destOrd="0" presId="urn:microsoft.com/office/officeart/2005/8/layout/hierarchy2"/>
    <dgm:cxn modelId="{1CF16C30-FDA8-0A45-A326-80B13FC3A017}" srcId="{218490D9-9318-384F-A01E-26DBCCB148E8}" destId="{2BB35333-9A99-7441-BDA8-6C3CF3D47E29}" srcOrd="1" destOrd="0" parTransId="{EF74915B-EB15-DD43-B201-4198AD2A4AEF}" sibTransId="{A2CAF0F7-CCBA-7A45-B37A-22F2A0FDB415}"/>
    <dgm:cxn modelId="{B7625224-90FD-7242-AE45-A7902F70A4C0}" type="presOf" srcId="{42C456E9-9ADB-584B-B3ED-46931D72EBFA}" destId="{AE4F8B93-3D02-0142-BB49-7B16FED4B6B0}" srcOrd="0" destOrd="0" presId="urn:microsoft.com/office/officeart/2005/8/layout/hierarchy2"/>
    <dgm:cxn modelId="{FD930C93-FD0D-EE4D-8165-F3DA29C34EE3}" type="presOf" srcId="{EF74915B-EB15-DD43-B201-4198AD2A4AEF}" destId="{F17B3F8D-AE53-5142-A3E6-9BE6CB9C89F4}" srcOrd="1" destOrd="0" presId="urn:microsoft.com/office/officeart/2005/8/layout/hierarchy2"/>
    <dgm:cxn modelId="{E1AA638A-CECB-3049-AC21-DC3A2693E990}" srcId="{7519A882-680F-A944-9F3C-1003CF963196}" destId="{E04835C0-5EF3-0A4E-B7A8-4730F592CB82}" srcOrd="1" destOrd="0" parTransId="{A0E614DB-209F-A445-9A7F-6C0AA07A5558}" sibTransId="{1D0E3719-17FE-B841-BA07-2F120FFF2242}"/>
    <dgm:cxn modelId="{2453AEE6-C106-BE4A-8E88-B4CAA01EF924}" srcId="{AEAB3C4D-2C0A-EF4C-9837-05F03BA69A00}" destId="{7E877860-8785-8249-9E09-01DCD0E5F4B8}" srcOrd="0" destOrd="0" parTransId="{82123C5D-69C6-2147-B675-5339C29257C7}" sibTransId="{0A558AB6-4A23-E447-BFC8-2B96A97CE2B4}"/>
    <dgm:cxn modelId="{74685E26-9692-FB43-A918-B163CB8EE6BF}" type="presOf" srcId="{A0E614DB-209F-A445-9A7F-6C0AA07A5558}" destId="{1BCBEBA2-C406-3B44-9AF1-4F10BDDB9521}" srcOrd="0" destOrd="0" presId="urn:microsoft.com/office/officeart/2005/8/layout/hierarchy2"/>
    <dgm:cxn modelId="{6C9FBEF6-F750-8C42-B842-C83408316715}" type="presOf" srcId="{6A474595-65BD-8342-AE7A-AC50EE457583}" destId="{0BED722F-8642-3543-809D-FB5E9791A4CD}" srcOrd="0" destOrd="0" presId="urn:microsoft.com/office/officeart/2005/8/layout/hierarchy2"/>
    <dgm:cxn modelId="{D6754D10-4B87-AB4B-B499-34DE8C689B8A}" type="presOf" srcId="{7E877860-8785-8249-9E09-01DCD0E5F4B8}" destId="{3EE171EB-6D1A-C04C-817A-AA4F33D06C93}" srcOrd="0" destOrd="0" presId="urn:microsoft.com/office/officeart/2005/8/layout/hierarchy2"/>
    <dgm:cxn modelId="{4FC2386E-5978-034A-999C-7358D525B01E}" type="presOf" srcId="{E7CABABC-7B2C-B643-B74F-F1B6D40D8A5A}" destId="{12A6BDAB-81E2-BB4A-BCC4-928C9E1E23FE}" srcOrd="1" destOrd="0" presId="urn:microsoft.com/office/officeart/2005/8/layout/hierarchy2"/>
    <dgm:cxn modelId="{6CB6BA14-D9C3-8845-8ABE-8795528B3B15}" type="presOf" srcId="{7EF3100B-D6C5-A748-814E-1E2D47B7A9FC}" destId="{5B913924-0979-E246-AD17-C6BAC96D2A5E}" srcOrd="0" destOrd="0" presId="urn:microsoft.com/office/officeart/2005/8/layout/hierarchy2"/>
    <dgm:cxn modelId="{D78DA6A4-FFEA-A047-A587-FE1C82C587B6}" type="presOf" srcId="{8907F226-E183-664E-AD35-9CF94DDA78A5}" destId="{DB98AED4-519E-6D4D-A745-08FE9B8E8F8E}" srcOrd="1" destOrd="0" presId="urn:microsoft.com/office/officeart/2005/8/layout/hierarchy2"/>
    <dgm:cxn modelId="{D11DAD7E-1EA5-9449-94C6-C547AD7BC18F}" type="presOf" srcId="{17B4A3A3-C749-3C48-82B0-3992F347CBDA}" destId="{5F09D783-9964-6241-A2D6-A2907063A966}" srcOrd="1" destOrd="0" presId="urn:microsoft.com/office/officeart/2005/8/layout/hierarchy2"/>
    <dgm:cxn modelId="{C6F4B3AC-754B-8E45-B5B4-2C51C937110F}" type="presOf" srcId="{9186948E-D810-854F-9536-D442ADD59859}" destId="{CDBBCCF1-720E-4C4B-910E-83A93685D6CF}" srcOrd="0" destOrd="0" presId="urn:microsoft.com/office/officeart/2005/8/layout/hierarchy2"/>
    <dgm:cxn modelId="{81517B2C-C4DD-E64C-AB43-706EEFF68FBE}" type="presOf" srcId="{C4068594-6EE9-8148-80EE-FF1466E215A2}" destId="{D160C43B-1DA9-0243-9E4A-D136D7116CC8}" srcOrd="0" destOrd="0" presId="urn:microsoft.com/office/officeart/2005/8/layout/hierarchy2"/>
    <dgm:cxn modelId="{EDD0E750-0CEA-604B-ACD0-DCECC828A75C}" type="presOf" srcId="{8CB8C409-0884-2B4C-AC0C-A3D9A6930033}" destId="{46706665-8387-2A4D-A03F-272BD33BD9C6}" srcOrd="0" destOrd="0" presId="urn:microsoft.com/office/officeart/2005/8/layout/hierarchy2"/>
    <dgm:cxn modelId="{5CCD505E-5378-A34A-9B64-3EF7CFFDFF13}" type="presOf" srcId="{2B363923-4DA4-C843-88EB-8BF150A829CB}" destId="{37C65A7A-0DB4-E745-906F-DA88E955A335}" srcOrd="0" destOrd="0" presId="urn:microsoft.com/office/officeart/2005/8/layout/hierarchy2"/>
    <dgm:cxn modelId="{21153198-867D-6D4E-AC7B-B3322326898E}" srcId="{AD89361A-C818-2C49-AB27-C697F3FC7BFF}" destId="{8D112AA6-07EE-B74B-A8E8-2A9A6EB59519}" srcOrd="0" destOrd="0" parTransId="{C92BE0F3-251F-C042-8D10-00D296EA9DD0}" sibTransId="{02BE2116-7B68-554E-A174-4EC3B5D106F7}"/>
    <dgm:cxn modelId="{2548D958-5E94-9C47-8F1D-7633433AC437}" srcId="{C4068594-6EE9-8148-80EE-FF1466E215A2}" destId="{D860CD13-E86C-9049-8CD9-F87D39AF761A}" srcOrd="1" destOrd="0" parTransId="{6A474595-65BD-8342-AE7A-AC50EE457583}" sibTransId="{1F5B582C-9F90-0C48-9114-AEC5F09CC137}"/>
    <dgm:cxn modelId="{6E2ACC00-3631-B046-8FB5-731E9C43DF9E}" type="presOf" srcId="{C7617E59-6E73-AE4C-8E7E-BB209AD49EBF}" destId="{3AFF2464-D064-3440-B0B2-9B4961510AD2}" srcOrd="0" destOrd="0" presId="urn:microsoft.com/office/officeart/2005/8/layout/hierarchy2"/>
    <dgm:cxn modelId="{9A7E47D0-0281-124A-929F-3F757177B675}" srcId="{218490D9-9318-384F-A01E-26DBCCB148E8}" destId="{9E2AB5F9-C6E6-5E4F-AB70-6C5A58E89419}" srcOrd="0" destOrd="0" parTransId="{46EAB196-03CD-984F-B44C-774A6B9B0853}" sibTransId="{8E46D2C8-7B57-C84F-816C-B230441F69E3}"/>
    <dgm:cxn modelId="{190889FE-4696-2144-A26E-447C54B7115F}" srcId="{7EF3100B-D6C5-A748-814E-1E2D47B7A9FC}" destId="{934EE66F-CC11-5346-B52F-5FA6F169C6C5}" srcOrd="1" destOrd="0" parTransId="{9E228313-08A2-E44D-81E0-2BC053DEA357}" sibTransId="{F09E43B7-0C5A-864C-998C-D2C6DA53D6D5}"/>
    <dgm:cxn modelId="{6821D687-2F9E-C740-A14E-A1602616AFC4}" type="presOf" srcId="{A0E614DB-209F-A445-9A7F-6C0AA07A5558}" destId="{A8C8EF15-6FD6-0445-A2F0-857D10A97C19}" srcOrd="1" destOrd="0" presId="urn:microsoft.com/office/officeart/2005/8/layout/hierarchy2"/>
    <dgm:cxn modelId="{A129FDD1-F33A-BC44-979D-46145356D77B}" type="presOf" srcId="{7481B662-9CC8-5D40-882B-16C031DAA731}" destId="{C9C4AC80-A98D-BA43-A69B-B4A848B1075E}" srcOrd="0" destOrd="0" presId="urn:microsoft.com/office/officeart/2005/8/layout/hierarchy2"/>
    <dgm:cxn modelId="{3D5ADDA8-C38D-BB4D-9C0A-5135AEC37DBB}" type="presOf" srcId="{A8CBEDAC-B5C6-BF4B-A60D-02442D018B85}" destId="{B79D130D-52D3-FD4C-8D02-56F44066B833}" srcOrd="1" destOrd="0" presId="urn:microsoft.com/office/officeart/2005/8/layout/hierarchy2"/>
    <dgm:cxn modelId="{E9E5ECDC-0B4C-9A41-BF89-4C3F10EE5CD1}" type="presOf" srcId="{56A5E6B6-2558-B94F-89F1-7F5D5F8A9284}" destId="{966ED4A9-8795-A145-BECF-CF2177BBCADC}" srcOrd="0" destOrd="0" presId="urn:microsoft.com/office/officeart/2005/8/layout/hierarchy2"/>
    <dgm:cxn modelId="{5FC8F3A8-D204-314B-A3D8-EE04152DFCC1}" type="presOf" srcId="{2B363923-4DA4-C843-88EB-8BF150A829CB}" destId="{052BB25E-9AAA-564D-AD31-1EA82822BE2F}" srcOrd="1" destOrd="0" presId="urn:microsoft.com/office/officeart/2005/8/layout/hierarchy2"/>
    <dgm:cxn modelId="{8679785E-9FAF-C942-9BBA-C41B7C701347}" type="presOf" srcId="{B1312D8C-B8CD-254C-9E15-16203A2AD561}" destId="{50CDB6C8-574F-1641-97EC-89B74B50F6B2}" srcOrd="0" destOrd="0" presId="urn:microsoft.com/office/officeart/2005/8/layout/hierarchy2"/>
    <dgm:cxn modelId="{D3EA4CBF-727F-F240-9797-3E5C07FF5575}" type="presOf" srcId="{AEAB3C4D-2C0A-EF4C-9837-05F03BA69A00}" destId="{1F323854-6106-B74D-8EDF-5048F8547232}" srcOrd="0" destOrd="0" presId="urn:microsoft.com/office/officeart/2005/8/layout/hierarchy2"/>
    <dgm:cxn modelId="{7D1F64C8-03D7-8243-B2BC-B62D8FB979D2}" type="presOf" srcId="{AB13343A-6097-CB41-ADC7-CE12F8EEB94B}" destId="{F8D4C570-C03D-0840-976E-CF760AD2C281}" srcOrd="0" destOrd="0" presId="urn:microsoft.com/office/officeart/2005/8/layout/hierarchy2"/>
    <dgm:cxn modelId="{7FF0B8B7-E0CA-3B44-9E4B-568DCD598DBE}" type="presOf" srcId="{9E228313-08A2-E44D-81E0-2BC053DEA357}" destId="{F326DE82-885D-4F47-A986-C7B14AC15463}" srcOrd="1" destOrd="0" presId="urn:microsoft.com/office/officeart/2005/8/layout/hierarchy2"/>
    <dgm:cxn modelId="{57E3AA6F-CE30-0445-9153-B890E0302625}" type="presOf" srcId="{AC7EBEED-CE5A-C646-9A7B-A6D765B47421}" destId="{083DBF02-38CC-7D42-B3B8-9B986379BF47}" srcOrd="0" destOrd="0" presId="urn:microsoft.com/office/officeart/2005/8/layout/hierarchy2"/>
    <dgm:cxn modelId="{EC53E2D5-980A-EC4C-A810-D3EC930D4ABC}" srcId="{8D112AA6-07EE-B74B-A8E8-2A9A6EB59519}" destId="{E99E22DD-99D0-244F-AC1D-D9F29971E2AB}" srcOrd="1" destOrd="0" parTransId="{7E6A68C9-1E75-F64C-8DAC-2FB6F00052A6}" sibTransId="{8F4B68A7-E2F1-9046-BE64-DD62F9EBE7B8}"/>
    <dgm:cxn modelId="{0912551A-71D5-4842-8536-C11A977E5AA8}" type="presOf" srcId="{46EAB196-03CD-984F-B44C-774A6B9B0853}" destId="{E993F179-6B41-FE4D-A200-FFB239D8627C}" srcOrd="0" destOrd="0" presId="urn:microsoft.com/office/officeart/2005/8/layout/hierarchy2"/>
    <dgm:cxn modelId="{2356AA00-7156-8749-8161-F3ED1A806ADC}" type="presOf" srcId="{C7617E59-6E73-AE4C-8E7E-BB209AD49EBF}" destId="{44CF1CE0-4C0F-FF42-ADC0-31A6F2877B0C}" srcOrd="1" destOrd="0" presId="urn:microsoft.com/office/officeart/2005/8/layout/hierarchy2"/>
    <dgm:cxn modelId="{C2373C4B-3442-F242-823D-804AE223E000}" type="presOf" srcId="{6A474595-65BD-8342-AE7A-AC50EE457583}" destId="{F3814E42-7A88-664E-BE20-F44D72D60C39}" srcOrd="1" destOrd="0" presId="urn:microsoft.com/office/officeart/2005/8/layout/hierarchy2"/>
    <dgm:cxn modelId="{E047CABF-E0B0-E740-827C-5CB076CB7042}" type="presOf" srcId="{B8D331B0-0707-6F49-B25A-7ACFC558EE13}" destId="{A6E6EBBD-D93E-1046-A7F2-C35AD38C3712}" srcOrd="0" destOrd="0" presId="urn:microsoft.com/office/officeart/2005/8/layout/hierarchy2"/>
    <dgm:cxn modelId="{A959417D-E0C2-C244-8412-428DD2B7280A}" type="presOf" srcId="{82123C5D-69C6-2147-B675-5339C29257C7}" destId="{E05C9DC9-7C92-9746-A53C-D3C81FD33B40}" srcOrd="0" destOrd="0" presId="urn:microsoft.com/office/officeart/2005/8/layout/hierarchy2"/>
    <dgm:cxn modelId="{A8906226-8285-EA4C-8D3B-3078DC89C1DD}" srcId="{AEAB3C4D-2C0A-EF4C-9837-05F03BA69A00}" destId="{187FCAB6-9FF9-E843-9F71-AA3CC9A69804}" srcOrd="5" destOrd="0" parTransId="{A8CBEDAC-B5C6-BF4B-A60D-02442D018B85}" sibTransId="{789F4097-36C0-C24C-B604-7ADA3C172799}"/>
    <dgm:cxn modelId="{34FC0544-4976-C941-B59D-90F240DDF48F}" type="presOf" srcId="{EF74915B-EB15-DD43-B201-4198AD2A4AEF}" destId="{16C44F53-D7E2-0A44-AE27-C6DBD2C72F73}" srcOrd="0" destOrd="0" presId="urn:microsoft.com/office/officeart/2005/8/layout/hierarchy2"/>
    <dgm:cxn modelId="{179F1B58-5479-3744-8726-C91AC196BBA0}" type="presOf" srcId="{E04835C0-5EF3-0A4E-B7A8-4730F592CB82}" destId="{13027A5C-2E29-384C-90F2-108B7D34F05A}" srcOrd="0" destOrd="0" presId="urn:microsoft.com/office/officeart/2005/8/layout/hierarchy2"/>
    <dgm:cxn modelId="{CD103786-D184-F144-A87E-8B1F52D446BA}" srcId="{7519A882-680F-A944-9F3C-1003CF963196}" destId="{B8D331B0-0707-6F49-B25A-7ACFC558EE13}" srcOrd="0" destOrd="0" parTransId="{0B85BE0A-E449-A949-8EFF-27CAA3056F42}" sibTransId="{97E6FCC2-00AC-2B47-BA97-87CF5BF2FF9B}"/>
    <dgm:cxn modelId="{C3A20D5D-231C-9947-92D1-DE7EFC1E0035}" type="presOf" srcId="{C20605BD-B171-CA46-944E-FCE0CD271B31}" destId="{E30E9609-BFE9-0A41-9BD4-687B8046A56A}" srcOrd="1" destOrd="0" presId="urn:microsoft.com/office/officeart/2005/8/layout/hierarchy2"/>
    <dgm:cxn modelId="{6F88425F-1C9F-F743-9134-DAAB2685061D}" srcId="{218490D9-9318-384F-A01E-26DBCCB148E8}" destId="{7C17481D-5A4C-BF4B-8F49-1F55A3A1D204}" srcOrd="2" destOrd="0" parTransId="{8188E32A-0C2C-604B-8040-49EFFAB72B6F}" sibTransId="{5274501A-8419-8940-BA91-0052BFEAB359}"/>
    <dgm:cxn modelId="{D5D982EA-485C-414A-8F4E-CA6B80424674}" type="presOf" srcId="{9186948E-D810-854F-9536-D442ADD59859}" destId="{D5808ABB-CA6E-6244-B38A-E85CB2E800E2}" srcOrd="1" destOrd="0" presId="urn:microsoft.com/office/officeart/2005/8/layout/hierarchy2"/>
    <dgm:cxn modelId="{A44F1A40-17D7-7645-9E11-9BE6FF8E36BB}" type="presOf" srcId="{9E2AB5F9-C6E6-5E4F-AB70-6C5A58E89419}" destId="{304E83B0-78A2-A549-BFAE-669D08564268}" srcOrd="0" destOrd="0" presId="urn:microsoft.com/office/officeart/2005/8/layout/hierarchy2"/>
    <dgm:cxn modelId="{9FCD7832-05AD-A743-A216-1536F289E347}" type="presOf" srcId="{A8CBEDAC-B5C6-BF4B-A60D-02442D018B85}" destId="{40DDCD3A-57B2-8046-8A7A-2C5174843434}" srcOrd="0" destOrd="0" presId="urn:microsoft.com/office/officeart/2005/8/layout/hierarchy2"/>
    <dgm:cxn modelId="{D0052B74-8921-3042-ABEA-5E52C9435010}" type="presOf" srcId="{0B85BE0A-E449-A949-8EFF-27CAA3056F42}" destId="{F6A1EEEF-CCCB-B742-9AB6-5F382D9598D3}" srcOrd="1" destOrd="0" presId="urn:microsoft.com/office/officeart/2005/8/layout/hierarchy2"/>
    <dgm:cxn modelId="{C383B471-7F95-6840-804E-A0129C93BB31}" type="presOf" srcId="{9E228313-08A2-E44D-81E0-2BC053DEA357}" destId="{D5242F14-7613-9A49-9D52-22435575A1AB}" srcOrd="0" destOrd="0" presId="urn:microsoft.com/office/officeart/2005/8/layout/hierarchy2"/>
    <dgm:cxn modelId="{9A0B0520-4F69-D145-8DEA-BD75ACB085CB}" type="presOf" srcId="{2BEAA167-6F3B-6F44-84A7-B4231EAA2B12}" destId="{CC161A60-4B59-174C-9B72-3CB0CA82F6EB}" srcOrd="0" destOrd="0" presId="urn:microsoft.com/office/officeart/2005/8/layout/hierarchy2"/>
    <dgm:cxn modelId="{5AB0EE68-4827-624A-ABD1-FD34595784DD}" srcId="{0D21C37B-2356-5D49-B732-8483934AD6DD}" destId="{7519A882-680F-A944-9F3C-1003CF963196}" srcOrd="1" destOrd="0" parTransId="{AC7EBEED-CE5A-C646-9A7B-A6D765B47421}" sibTransId="{2E9BDAFE-F0D2-B042-9FA8-6BCDDA52B96F}"/>
    <dgm:cxn modelId="{EC593168-FF52-5540-A355-FE8236565DC6}" type="presOf" srcId="{ECAC70CB-14A7-CE44-A2FE-6B3256C60501}" destId="{61FD9AC1-CA01-AB45-A3B1-E72BC2BB0576}" srcOrd="0" destOrd="0" presId="urn:microsoft.com/office/officeart/2005/8/layout/hierarchy2"/>
    <dgm:cxn modelId="{45A509FC-6578-574F-8F6F-D4C1B64DDDD2}" type="presOf" srcId="{F822DC57-BEE9-2B43-8D93-8F07F02C270E}" destId="{7B6CFAE5-6B6C-7B44-8868-C2C837FE9C78}" srcOrd="0" destOrd="0" presId="urn:microsoft.com/office/officeart/2005/8/layout/hierarchy2"/>
    <dgm:cxn modelId="{BF34A5DB-5FF3-DC41-BFE7-026CD905AE34}" type="presOf" srcId="{7519A882-680F-A944-9F3C-1003CF963196}" destId="{8E485F3F-3B5D-5141-84FA-1CC0991E9D24}" srcOrd="0" destOrd="0" presId="urn:microsoft.com/office/officeart/2005/8/layout/hierarchy2"/>
    <dgm:cxn modelId="{DF016D96-1DDF-F446-9FE7-4B52B862EF65}" type="presOf" srcId="{80C367F2-6B70-BA46-AF6A-E210D3382E28}" destId="{FC8A5F6F-A377-134F-99AC-86CF9813E90E}" srcOrd="0" destOrd="0" presId="urn:microsoft.com/office/officeart/2005/8/layout/hierarchy2"/>
    <dgm:cxn modelId="{FA32A9C4-344D-B943-9E0D-ADA706ED47C4}" type="presOf" srcId="{67A56623-5A0F-274B-90B5-BD69442C2890}" destId="{615AD760-1327-D049-B107-0F72934CE0CD}" srcOrd="0" destOrd="0" presId="urn:microsoft.com/office/officeart/2005/8/layout/hierarchy2"/>
    <dgm:cxn modelId="{1CA161A8-C81B-1A47-8E51-2CCC4F926F96}" type="presOf" srcId="{230639A9-3CC4-5C4A-9D3D-CA28C4599380}" destId="{69E49711-5394-0E48-A9B4-2138EEA98E0F}" srcOrd="1" destOrd="0" presId="urn:microsoft.com/office/officeart/2005/8/layout/hierarchy2"/>
    <dgm:cxn modelId="{71AADBFC-8E6B-9742-BD52-6E779DD5EB22}" type="presOf" srcId="{0AE2D0A9-83CC-E04B-8280-641C7083999C}" destId="{1C2B9D03-3A8B-EC4B-8AB7-7FA242F32475}" srcOrd="1" destOrd="0" presId="urn:microsoft.com/office/officeart/2005/8/layout/hierarchy2"/>
    <dgm:cxn modelId="{D3C6D5F0-ADF4-3344-845D-F98796367DF8}" srcId="{D618B25E-6D44-D945-B00F-4A4A7E2F27C4}" destId="{56A5E6B6-2558-B94F-89F1-7F5D5F8A9284}" srcOrd="0" destOrd="0" parTransId="{B4DFFC5B-F6F0-A048-A070-4B79B5820A83}" sibTransId="{89BEFCBF-2054-B14B-AFD3-71FDA941A411}"/>
    <dgm:cxn modelId="{B151A133-E9E6-3348-A7DE-1C95550B3E4D}" type="presOf" srcId="{D860CD13-E86C-9049-8CD9-F87D39AF761A}" destId="{C09A7DB2-3B7F-3A4B-910F-B04363105D59}" srcOrd="0" destOrd="0" presId="urn:microsoft.com/office/officeart/2005/8/layout/hierarchy2"/>
    <dgm:cxn modelId="{A4267DC2-F32D-A24A-8D1C-CA0BA2B920D8}" type="presOf" srcId="{EDBD73E7-D200-CC44-906B-1F099D0C764D}" destId="{879D629B-F9C8-4C4D-96BC-7E4241E917E3}" srcOrd="0" destOrd="0" presId="urn:microsoft.com/office/officeart/2005/8/layout/hierarchy2"/>
    <dgm:cxn modelId="{5C392BF5-2ACC-2C4A-B1B0-A1AC85483906}" srcId="{AEAB3C4D-2C0A-EF4C-9837-05F03BA69A00}" destId="{AA398221-5BFB-5440-9E61-B88AD422CDB2}" srcOrd="2" destOrd="0" parTransId="{8907F226-E183-664E-AD35-9CF94DDA78A5}" sibTransId="{62DCC41D-7B78-C540-B722-62507E0CA272}"/>
    <dgm:cxn modelId="{633A56A6-D916-674E-9591-5DB60429DDF4}" type="presOf" srcId="{46EAB196-03CD-984F-B44C-774A6B9B0853}" destId="{33A8C8A8-5692-4145-A243-EA8EC4C890EE}" srcOrd="1" destOrd="0" presId="urn:microsoft.com/office/officeart/2005/8/layout/hierarchy2"/>
    <dgm:cxn modelId="{C08C1B5A-AE34-594F-97E9-9CEE9BFC33A5}" srcId="{AB13343A-6097-CB41-ADC7-CE12F8EEB94B}" destId="{C4068594-6EE9-8148-80EE-FF1466E215A2}" srcOrd="0" destOrd="0" parTransId="{C7617E59-6E73-AE4C-8E7E-BB209AD49EBF}" sibTransId="{478DAC10-AB56-EB46-B310-3CBF8C043C48}"/>
    <dgm:cxn modelId="{CD7DF5D7-A1B2-3E4E-A582-676BD037123B}" type="presOf" srcId="{0D21C37B-2356-5D49-B732-8483934AD6DD}" destId="{4B9C2E50-9616-6A49-9A5B-41B92400F93C}" srcOrd="0" destOrd="0" presId="urn:microsoft.com/office/officeart/2005/8/layout/hierarchy2"/>
    <dgm:cxn modelId="{255A424A-A5B1-3740-97CD-06FB46D5ACDD}" type="presParOf" srcId="{50CDB6C8-574F-1641-97EC-89B74B50F6B2}" destId="{B91B812A-768D-F74E-9F1D-0051BDA92D7A}" srcOrd="0" destOrd="0" presId="urn:microsoft.com/office/officeart/2005/8/layout/hierarchy2"/>
    <dgm:cxn modelId="{FFA1AF21-E8DB-E44B-8BD3-9A1D0DCF3E47}" type="presParOf" srcId="{B91B812A-768D-F74E-9F1D-0051BDA92D7A}" destId="{FC8A5F6F-A377-134F-99AC-86CF9813E90E}" srcOrd="0" destOrd="0" presId="urn:microsoft.com/office/officeart/2005/8/layout/hierarchy2"/>
    <dgm:cxn modelId="{1671F63F-5165-224A-9D92-98B071EBE20A}" type="presParOf" srcId="{B91B812A-768D-F74E-9F1D-0051BDA92D7A}" destId="{812EBE19-3839-E945-8F9A-D615EB751E45}" srcOrd="1" destOrd="0" presId="urn:microsoft.com/office/officeart/2005/8/layout/hierarchy2"/>
    <dgm:cxn modelId="{6C14B828-A250-3B42-902A-4C2C23EB4CC1}" type="presParOf" srcId="{812EBE19-3839-E945-8F9A-D615EB751E45}" destId="{A14333EA-7678-2842-9DA8-5A8CDEB0245B}" srcOrd="0" destOrd="0" presId="urn:microsoft.com/office/officeart/2005/8/layout/hierarchy2"/>
    <dgm:cxn modelId="{485DF204-64BD-7F4D-916B-843A5BDD004F}" type="presParOf" srcId="{A14333EA-7678-2842-9DA8-5A8CDEB0245B}" destId="{12A6BDAB-81E2-BB4A-BCC4-928C9E1E23FE}" srcOrd="0" destOrd="0" presId="urn:microsoft.com/office/officeart/2005/8/layout/hierarchy2"/>
    <dgm:cxn modelId="{CBBB1ABE-7728-3B48-B094-229E2C0A4C85}" type="presParOf" srcId="{812EBE19-3839-E945-8F9A-D615EB751E45}" destId="{E7D250F2-B297-FB48-B0DE-0AC67908109B}" srcOrd="1" destOrd="0" presId="urn:microsoft.com/office/officeart/2005/8/layout/hierarchy2"/>
    <dgm:cxn modelId="{9A5C536B-CBF6-644D-9A30-186BE414C35D}" type="presParOf" srcId="{E7D250F2-B297-FB48-B0DE-0AC67908109B}" destId="{6E3AA7F0-7270-2243-AEA8-D570CC0D3033}" srcOrd="0" destOrd="0" presId="urn:microsoft.com/office/officeart/2005/8/layout/hierarchy2"/>
    <dgm:cxn modelId="{F03433CA-DA8A-FC46-8DBB-D4DAF59FA236}" type="presParOf" srcId="{E7D250F2-B297-FB48-B0DE-0AC67908109B}" destId="{B0DA10AE-1B42-F448-9DD4-193FB7EDDD71}" srcOrd="1" destOrd="0" presId="urn:microsoft.com/office/officeart/2005/8/layout/hierarchy2"/>
    <dgm:cxn modelId="{D93CE9FF-EBC7-EF43-931D-416287B61763}" type="presParOf" srcId="{B0DA10AE-1B42-F448-9DD4-193FB7EDDD71}" destId="{944AD7FA-18DA-274F-81B4-93661535A16F}" srcOrd="0" destOrd="0" presId="urn:microsoft.com/office/officeart/2005/8/layout/hierarchy2"/>
    <dgm:cxn modelId="{D5E522E8-2C90-2B40-836A-F1BE2552A6E3}" type="presParOf" srcId="{944AD7FA-18DA-274F-81B4-93661535A16F}" destId="{6C2377DD-0FFD-E84D-A057-2DCC45F1FC07}" srcOrd="0" destOrd="0" presId="urn:microsoft.com/office/officeart/2005/8/layout/hierarchy2"/>
    <dgm:cxn modelId="{E95C6D75-513E-744F-993C-118122DA0681}" type="presParOf" srcId="{B0DA10AE-1B42-F448-9DD4-193FB7EDDD71}" destId="{0E1C024E-0A3F-584B-B8D2-DB677C7201B1}" srcOrd="1" destOrd="0" presId="urn:microsoft.com/office/officeart/2005/8/layout/hierarchy2"/>
    <dgm:cxn modelId="{3C4628C6-9E3A-5D4C-93AC-A50327CBC89F}" type="presParOf" srcId="{0E1C024E-0A3F-584B-B8D2-DB677C7201B1}" destId="{565CF98B-1F1A-2947-89E8-970CBE910AE0}" srcOrd="0" destOrd="0" presId="urn:microsoft.com/office/officeart/2005/8/layout/hierarchy2"/>
    <dgm:cxn modelId="{9737F2D3-3706-4F43-AE94-A37462F66A65}" type="presParOf" srcId="{0E1C024E-0A3F-584B-B8D2-DB677C7201B1}" destId="{D6765EC5-B10D-AD47-A4C8-FDC4FEE56F02}" srcOrd="1" destOrd="0" presId="urn:microsoft.com/office/officeart/2005/8/layout/hierarchy2"/>
    <dgm:cxn modelId="{CB2E11FF-E158-0448-9A4C-0D2EC928566D}" type="presParOf" srcId="{D6765EC5-B10D-AD47-A4C8-FDC4FEE56F02}" destId="{102E5C78-7D28-D248-8F90-18581D74ABC1}" srcOrd="0" destOrd="0" presId="urn:microsoft.com/office/officeart/2005/8/layout/hierarchy2"/>
    <dgm:cxn modelId="{6FC15F1F-1806-4A43-A58F-49450DDFEB9F}" type="presParOf" srcId="{102E5C78-7D28-D248-8F90-18581D74ABC1}" destId="{4654DAEA-A9D3-2545-98C4-0FE8DF6BE768}" srcOrd="0" destOrd="0" presId="urn:microsoft.com/office/officeart/2005/8/layout/hierarchy2"/>
    <dgm:cxn modelId="{D4463070-AE56-B546-B604-E911ACF83CAA}" type="presParOf" srcId="{D6765EC5-B10D-AD47-A4C8-FDC4FEE56F02}" destId="{E7DF81B3-CFDB-3E41-B3F3-7C0CDC8A9D4B}" srcOrd="1" destOrd="0" presId="urn:microsoft.com/office/officeart/2005/8/layout/hierarchy2"/>
    <dgm:cxn modelId="{93B618FC-0102-2D46-8C23-6F5BD13BF3A6}" type="presParOf" srcId="{E7DF81B3-CFDB-3E41-B3F3-7C0CDC8A9D4B}" destId="{4B9C2E50-9616-6A49-9A5B-41B92400F93C}" srcOrd="0" destOrd="0" presId="urn:microsoft.com/office/officeart/2005/8/layout/hierarchy2"/>
    <dgm:cxn modelId="{A7AD024F-FB19-FB47-BD17-8AA488A5F3AF}" type="presParOf" srcId="{E7DF81B3-CFDB-3E41-B3F3-7C0CDC8A9D4B}" destId="{B4EE7565-31BA-A442-9F61-C3F54F0E0662}" srcOrd="1" destOrd="0" presId="urn:microsoft.com/office/officeart/2005/8/layout/hierarchy2"/>
    <dgm:cxn modelId="{6858E4B0-5FBD-EA48-BE3E-865EE33A8DA8}" type="presParOf" srcId="{B4EE7565-31BA-A442-9F61-C3F54F0E0662}" destId="{D667B12C-8963-B849-98B9-5A48856772CB}" srcOrd="0" destOrd="0" presId="urn:microsoft.com/office/officeart/2005/8/layout/hierarchy2"/>
    <dgm:cxn modelId="{DDCF6774-2B7C-AD4D-8BAA-9FB271B5ED06}" type="presParOf" srcId="{D667B12C-8963-B849-98B9-5A48856772CB}" destId="{7FB3567F-44AC-C44B-92A7-4D7E7BF09575}" srcOrd="0" destOrd="0" presId="urn:microsoft.com/office/officeart/2005/8/layout/hierarchy2"/>
    <dgm:cxn modelId="{882E8549-D5AC-AF4C-AC1F-365D863FCE71}" type="presParOf" srcId="{B4EE7565-31BA-A442-9F61-C3F54F0E0662}" destId="{341EFC5E-C6FB-7943-8095-A0C0A3D3B7AC}" srcOrd="1" destOrd="0" presId="urn:microsoft.com/office/officeart/2005/8/layout/hierarchy2"/>
    <dgm:cxn modelId="{48E2C22A-6282-7A4B-8202-4B182FA04E65}" type="presParOf" srcId="{341EFC5E-C6FB-7943-8095-A0C0A3D3B7AC}" destId="{5B913924-0979-E246-AD17-C6BAC96D2A5E}" srcOrd="0" destOrd="0" presId="urn:microsoft.com/office/officeart/2005/8/layout/hierarchy2"/>
    <dgm:cxn modelId="{D6CADA5A-B02A-EC4A-8FD9-9A393B375553}" type="presParOf" srcId="{341EFC5E-C6FB-7943-8095-A0C0A3D3B7AC}" destId="{E019B604-EEE5-6B44-A55E-13CBF32149F4}" srcOrd="1" destOrd="0" presId="urn:microsoft.com/office/officeart/2005/8/layout/hierarchy2"/>
    <dgm:cxn modelId="{EA85F9B3-BFB6-B248-8EA4-AAA3AB569D03}" type="presParOf" srcId="{E019B604-EEE5-6B44-A55E-13CBF32149F4}" destId="{DCDD7216-2498-8244-A32F-512745BB6490}" srcOrd="0" destOrd="0" presId="urn:microsoft.com/office/officeart/2005/8/layout/hierarchy2"/>
    <dgm:cxn modelId="{1589184A-F8B5-C849-B3F3-29F139B26214}" type="presParOf" srcId="{DCDD7216-2498-8244-A32F-512745BB6490}" destId="{69E49711-5394-0E48-A9B4-2138EEA98E0F}" srcOrd="0" destOrd="0" presId="urn:microsoft.com/office/officeart/2005/8/layout/hierarchy2"/>
    <dgm:cxn modelId="{3D45E215-D6F5-1444-811A-73DD9F74C5E0}" type="presParOf" srcId="{E019B604-EEE5-6B44-A55E-13CBF32149F4}" destId="{477E544B-F24F-3841-9047-30FEBF40DDC8}" srcOrd="1" destOrd="0" presId="urn:microsoft.com/office/officeart/2005/8/layout/hierarchy2"/>
    <dgm:cxn modelId="{7A95344B-A558-8F4D-8AEE-21270EC95966}" type="presParOf" srcId="{477E544B-F24F-3841-9047-30FEBF40DDC8}" destId="{F8616360-ED47-0B47-8F8D-5A230DF24637}" srcOrd="0" destOrd="0" presId="urn:microsoft.com/office/officeart/2005/8/layout/hierarchy2"/>
    <dgm:cxn modelId="{A3B512D3-DFEB-974D-B797-FAFB6647DB35}" type="presParOf" srcId="{477E544B-F24F-3841-9047-30FEBF40DDC8}" destId="{A6109092-0C52-504C-8CDC-13B5552828B4}" srcOrd="1" destOrd="0" presId="urn:microsoft.com/office/officeart/2005/8/layout/hierarchy2"/>
    <dgm:cxn modelId="{32D1A15D-BB47-FE43-8A7F-DDBB0173AC66}" type="presParOf" srcId="{E019B604-EEE5-6B44-A55E-13CBF32149F4}" destId="{D5242F14-7613-9A49-9D52-22435575A1AB}" srcOrd="2" destOrd="0" presId="urn:microsoft.com/office/officeart/2005/8/layout/hierarchy2"/>
    <dgm:cxn modelId="{B46C462B-875B-9545-82CE-4967610CE3C7}" type="presParOf" srcId="{D5242F14-7613-9A49-9D52-22435575A1AB}" destId="{F326DE82-885D-4F47-A986-C7B14AC15463}" srcOrd="0" destOrd="0" presId="urn:microsoft.com/office/officeart/2005/8/layout/hierarchy2"/>
    <dgm:cxn modelId="{C9487C97-D7C6-4443-86E0-0D0CE0289D79}" type="presParOf" srcId="{E019B604-EEE5-6B44-A55E-13CBF32149F4}" destId="{82C5F131-ADB1-6647-BC10-166E49A5524A}" srcOrd="3" destOrd="0" presId="urn:microsoft.com/office/officeart/2005/8/layout/hierarchy2"/>
    <dgm:cxn modelId="{EA3FDF7A-915A-774E-BCC0-A6ED2BDECD6F}" type="presParOf" srcId="{82C5F131-ADB1-6647-BC10-166E49A5524A}" destId="{FAB8C209-010C-7346-BBBA-026FF2559CBD}" srcOrd="0" destOrd="0" presId="urn:microsoft.com/office/officeart/2005/8/layout/hierarchy2"/>
    <dgm:cxn modelId="{E6ECC095-7F29-A940-BEAF-F4ABD80E595F}" type="presParOf" srcId="{82C5F131-ADB1-6647-BC10-166E49A5524A}" destId="{AE5C4015-1A5B-3241-AE75-8D02750767E1}" srcOrd="1" destOrd="0" presId="urn:microsoft.com/office/officeart/2005/8/layout/hierarchy2"/>
    <dgm:cxn modelId="{F55723D6-47B7-6D47-9DC3-0457FC5C56E2}" type="presParOf" srcId="{B4EE7565-31BA-A442-9F61-C3F54F0E0662}" destId="{083DBF02-38CC-7D42-B3B8-9B986379BF47}" srcOrd="2" destOrd="0" presId="urn:microsoft.com/office/officeart/2005/8/layout/hierarchy2"/>
    <dgm:cxn modelId="{5C2B1E31-DF23-424E-99F9-507579F448AE}" type="presParOf" srcId="{083DBF02-38CC-7D42-B3B8-9B986379BF47}" destId="{F776CE33-EBA0-F54F-A540-099EDF055F20}" srcOrd="0" destOrd="0" presId="urn:microsoft.com/office/officeart/2005/8/layout/hierarchy2"/>
    <dgm:cxn modelId="{1A736BC1-98E4-8B49-9D15-5C3CD38AB7E5}" type="presParOf" srcId="{B4EE7565-31BA-A442-9F61-C3F54F0E0662}" destId="{46AD120B-C3F4-9543-B74F-906903591644}" srcOrd="3" destOrd="0" presId="urn:microsoft.com/office/officeart/2005/8/layout/hierarchy2"/>
    <dgm:cxn modelId="{6B2D53A6-855A-9349-A81F-B534EDD57C2A}" type="presParOf" srcId="{46AD120B-C3F4-9543-B74F-906903591644}" destId="{8E485F3F-3B5D-5141-84FA-1CC0991E9D24}" srcOrd="0" destOrd="0" presId="urn:microsoft.com/office/officeart/2005/8/layout/hierarchy2"/>
    <dgm:cxn modelId="{5A373ABB-F2E2-4D43-A4D2-263832CD3F24}" type="presParOf" srcId="{46AD120B-C3F4-9543-B74F-906903591644}" destId="{5DD3B01E-79E0-914B-B666-D7F4884D1C34}" srcOrd="1" destOrd="0" presId="urn:microsoft.com/office/officeart/2005/8/layout/hierarchy2"/>
    <dgm:cxn modelId="{1004C29E-689D-2E4C-B905-E5186610560D}" type="presParOf" srcId="{5DD3B01E-79E0-914B-B666-D7F4884D1C34}" destId="{0D73D7AF-650A-7345-A7A4-6A75900FC628}" srcOrd="0" destOrd="0" presId="urn:microsoft.com/office/officeart/2005/8/layout/hierarchy2"/>
    <dgm:cxn modelId="{FACDE698-E67F-2441-A6BD-8692EF7F2F17}" type="presParOf" srcId="{0D73D7AF-650A-7345-A7A4-6A75900FC628}" destId="{F6A1EEEF-CCCB-B742-9AB6-5F382D9598D3}" srcOrd="0" destOrd="0" presId="urn:microsoft.com/office/officeart/2005/8/layout/hierarchy2"/>
    <dgm:cxn modelId="{D9F15A4A-0CA1-7147-B0AC-186B262C8CBD}" type="presParOf" srcId="{5DD3B01E-79E0-914B-B666-D7F4884D1C34}" destId="{22A666E4-DF39-8247-9439-98133DDA3EC6}" srcOrd="1" destOrd="0" presId="urn:microsoft.com/office/officeart/2005/8/layout/hierarchy2"/>
    <dgm:cxn modelId="{E4E4AD87-1FD9-6C47-9A17-8ADBAA959801}" type="presParOf" srcId="{22A666E4-DF39-8247-9439-98133DDA3EC6}" destId="{A6E6EBBD-D93E-1046-A7F2-C35AD38C3712}" srcOrd="0" destOrd="0" presId="urn:microsoft.com/office/officeart/2005/8/layout/hierarchy2"/>
    <dgm:cxn modelId="{BA3B7861-976A-144E-BD9E-3F21B866442E}" type="presParOf" srcId="{22A666E4-DF39-8247-9439-98133DDA3EC6}" destId="{1AB27672-3AAE-F84B-A41D-2900D1009183}" srcOrd="1" destOrd="0" presId="urn:microsoft.com/office/officeart/2005/8/layout/hierarchy2"/>
    <dgm:cxn modelId="{ED467192-E0EA-3646-9026-90DA65BEF098}" type="presParOf" srcId="{5DD3B01E-79E0-914B-B666-D7F4884D1C34}" destId="{1BCBEBA2-C406-3B44-9AF1-4F10BDDB9521}" srcOrd="2" destOrd="0" presId="urn:microsoft.com/office/officeart/2005/8/layout/hierarchy2"/>
    <dgm:cxn modelId="{633FA036-CE32-7242-AFF0-04E0AB91BA7B}" type="presParOf" srcId="{1BCBEBA2-C406-3B44-9AF1-4F10BDDB9521}" destId="{A8C8EF15-6FD6-0445-A2F0-857D10A97C19}" srcOrd="0" destOrd="0" presId="urn:microsoft.com/office/officeart/2005/8/layout/hierarchy2"/>
    <dgm:cxn modelId="{4AA23806-6CE3-1244-9008-545618572A2D}" type="presParOf" srcId="{5DD3B01E-79E0-914B-B666-D7F4884D1C34}" destId="{2446E683-84EA-C04F-8017-71CB3EE677F9}" srcOrd="3" destOrd="0" presId="urn:microsoft.com/office/officeart/2005/8/layout/hierarchy2"/>
    <dgm:cxn modelId="{F0233F35-F95D-EC48-AFC7-DB78C90114D0}" type="presParOf" srcId="{2446E683-84EA-C04F-8017-71CB3EE677F9}" destId="{13027A5C-2E29-384C-90F2-108B7D34F05A}" srcOrd="0" destOrd="0" presId="urn:microsoft.com/office/officeart/2005/8/layout/hierarchy2"/>
    <dgm:cxn modelId="{8A8868EE-DC56-6B43-96DF-8B332DF878C5}" type="presParOf" srcId="{2446E683-84EA-C04F-8017-71CB3EE677F9}" destId="{FEB1199B-47AD-504A-9F38-B7F5CF68348A}" srcOrd="1" destOrd="0" presId="urn:microsoft.com/office/officeart/2005/8/layout/hierarchy2"/>
    <dgm:cxn modelId="{D040FFC9-B011-E747-B504-91DDA71005A4}" type="presParOf" srcId="{5DD3B01E-79E0-914B-B666-D7F4884D1C34}" destId="{5F143B97-3683-6C4C-B5B6-8D2EB68C9486}" srcOrd="4" destOrd="0" presId="urn:microsoft.com/office/officeart/2005/8/layout/hierarchy2"/>
    <dgm:cxn modelId="{056CECF3-E2EB-3D4F-ABB0-85F5FC68F5D3}" type="presParOf" srcId="{5F143B97-3683-6C4C-B5B6-8D2EB68C9486}" destId="{C1440F77-7EE2-9C47-99F1-742BDACCA349}" srcOrd="0" destOrd="0" presId="urn:microsoft.com/office/officeart/2005/8/layout/hierarchy2"/>
    <dgm:cxn modelId="{4E99AF8C-24A3-BD42-A088-84ADC998E399}" type="presParOf" srcId="{5DD3B01E-79E0-914B-B666-D7F4884D1C34}" destId="{7A95DFE4-334F-7048-B754-1DA05D3DBBAB}" srcOrd="5" destOrd="0" presId="urn:microsoft.com/office/officeart/2005/8/layout/hierarchy2"/>
    <dgm:cxn modelId="{92F291F4-5C48-1143-9306-063921E79AD0}" type="presParOf" srcId="{7A95DFE4-334F-7048-B754-1DA05D3DBBAB}" destId="{CC161A60-4B59-174C-9B72-3CB0CA82F6EB}" srcOrd="0" destOrd="0" presId="urn:microsoft.com/office/officeart/2005/8/layout/hierarchy2"/>
    <dgm:cxn modelId="{B049B8D7-FAA4-CE40-83D2-19986EB26EE1}" type="presParOf" srcId="{7A95DFE4-334F-7048-B754-1DA05D3DBBAB}" destId="{C85E67AA-CB57-4B4D-BF4B-1A9EAA458E72}" srcOrd="1" destOrd="0" presId="urn:microsoft.com/office/officeart/2005/8/layout/hierarchy2"/>
    <dgm:cxn modelId="{82236D76-3708-F54C-A57C-34D2CA66E8D8}" type="presParOf" srcId="{D6765EC5-B10D-AD47-A4C8-FDC4FEE56F02}" destId="{24F0FDE9-CC82-6D4E-AE2C-BD5A951D13B6}" srcOrd="2" destOrd="0" presId="urn:microsoft.com/office/officeart/2005/8/layout/hierarchy2"/>
    <dgm:cxn modelId="{181C9FED-7E28-CF46-90C5-968123AE9A7E}" type="presParOf" srcId="{24F0FDE9-CC82-6D4E-AE2C-BD5A951D13B6}" destId="{9AEC87A4-3994-1A4A-A76A-472BE2688A55}" srcOrd="0" destOrd="0" presId="urn:microsoft.com/office/officeart/2005/8/layout/hierarchy2"/>
    <dgm:cxn modelId="{6C4055FF-7C41-154F-AD6E-83A97F3CAF54}" type="presParOf" srcId="{D6765EC5-B10D-AD47-A4C8-FDC4FEE56F02}" destId="{89B30990-66EB-F948-A6A3-33849B072B4F}" srcOrd="3" destOrd="0" presId="urn:microsoft.com/office/officeart/2005/8/layout/hierarchy2"/>
    <dgm:cxn modelId="{E137C743-5A2F-2E44-AC11-E958C56B62AB}" type="presParOf" srcId="{89B30990-66EB-F948-A6A3-33849B072B4F}" destId="{FEC0DCF0-607F-1946-B7F9-3E22430750C0}" srcOrd="0" destOrd="0" presId="urn:microsoft.com/office/officeart/2005/8/layout/hierarchy2"/>
    <dgm:cxn modelId="{85243CF4-8C90-B74A-80F1-22CA873C4405}" type="presParOf" srcId="{89B30990-66EB-F948-A6A3-33849B072B4F}" destId="{08A7B77C-4CB8-7243-B30F-6B5CC51CE4DF}" srcOrd="1" destOrd="0" presId="urn:microsoft.com/office/officeart/2005/8/layout/hierarchy2"/>
    <dgm:cxn modelId="{C1147FFB-EE97-9F40-8ED5-306434CD4DDE}" type="presParOf" srcId="{08A7B77C-4CB8-7243-B30F-6B5CC51CE4DF}" destId="{1FB938C5-0275-484F-A537-F2843A4D748A}" srcOrd="0" destOrd="0" presId="urn:microsoft.com/office/officeart/2005/8/layout/hierarchy2"/>
    <dgm:cxn modelId="{76846FAD-9B19-394D-ACDF-755FCEBDB314}" type="presParOf" srcId="{1FB938C5-0275-484F-A537-F2843A4D748A}" destId="{A4DA339B-B1FC-1045-94BE-EF90B9E2D32C}" srcOrd="0" destOrd="0" presId="urn:microsoft.com/office/officeart/2005/8/layout/hierarchy2"/>
    <dgm:cxn modelId="{EA517A74-49DB-2241-8B16-75B1DC2668AB}" type="presParOf" srcId="{08A7B77C-4CB8-7243-B30F-6B5CC51CE4DF}" destId="{42E602C8-4901-C447-85A4-B78F9DFEB666}" srcOrd="1" destOrd="0" presId="urn:microsoft.com/office/officeart/2005/8/layout/hierarchy2"/>
    <dgm:cxn modelId="{B1320D25-75A3-7846-A5AA-EF3A47ED0FDA}" type="presParOf" srcId="{42E602C8-4901-C447-85A4-B78F9DFEB666}" destId="{76CDBE95-032C-944F-B59B-3FBDDB9F13A2}" srcOrd="0" destOrd="0" presId="urn:microsoft.com/office/officeart/2005/8/layout/hierarchy2"/>
    <dgm:cxn modelId="{CB88752F-58AD-C940-8588-EBDB31EC23C5}" type="presParOf" srcId="{42E602C8-4901-C447-85A4-B78F9DFEB666}" destId="{5A7D8C4F-8DFF-6F4F-8E21-B2B858323072}" srcOrd="1" destOrd="0" presId="urn:microsoft.com/office/officeart/2005/8/layout/hierarchy2"/>
    <dgm:cxn modelId="{0C1493BA-C243-2449-9605-9F31ECFA1A12}" type="presParOf" srcId="{5A7D8C4F-8DFF-6F4F-8E21-B2B858323072}" destId="{6F2B0BB0-6E1F-864C-B975-B1787B4FAC09}" srcOrd="0" destOrd="0" presId="urn:microsoft.com/office/officeart/2005/8/layout/hierarchy2"/>
    <dgm:cxn modelId="{C7D172B2-7C50-5045-9098-5A9614F0F7C1}" type="presParOf" srcId="{6F2B0BB0-6E1F-864C-B975-B1787B4FAC09}" destId="{7F85BC5C-BA51-6F41-A46B-47717E756DC5}" srcOrd="0" destOrd="0" presId="urn:microsoft.com/office/officeart/2005/8/layout/hierarchy2"/>
    <dgm:cxn modelId="{A1E1A4DF-9037-A947-802C-EEFA4E57A932}" type="presParOf" srcId="{5A7D8C4F-8DFF-6F4F-8E21-B2B858323072}" destId="{D01E6D95-B03B-CB4C-B2A7-E27C2589A605}" srcOrd="1" destOrd="0" presId="urn:microsoft.com/office/officeart/2005/8/layout/hierarchy2"/>
    <dgm:cxn modelId="{DC5EAD3D-408C-7C41-9760-4FD44370BEAA}" type="presParOf" srcId="{D01E6D95-B03B-CB4C-B2A7-E27C2589A605}" destId="{966ED4A9-8795-A145-BECF-CF2177BBCADC}" srcOrd="0" destOrd="0" presId="urn:microsoft.com/office/officeart/2005/8/layout/hierarchy2"/>
    <dgm:cxn modelId="{4928DFF8-A6FD-8345-9543-A22858CA046C}" type="presParOf" srcId="{D01E6D95-B03B-CB4C-B2A7-E27C2589A605}" destId="{FB895456-421C-934E-808F-C7ECC447250D}" srcOrd="1" destOrd="0" presId="urn:microsoft.com/office/officeart/2005/8/layout/hierarchy2"/>
    <dgm:cxn modelId="{8512E9E1-538B-2D44-91D8-499DC5F83206}" type="presParOf" srcId="{08A7B77C-4CB8-7243-B30F-6B5CC51CE4DF}" destId="{5BF9E128-4621-0C42-976C-AE6BE62CF3B1}" srcOrd="2" destOrd="0" presId="urn:microsoft.com/office/officeart/2005/8/layout/hierarchy2"/>
    <dgm:cxn modelId="{294022B8-6307-D24E-9616-FFA727EBE109}" type="presParOf" srcId="{5BF9E128-4621-0C42-976C-AE6BE62CF3B1}" destId="{1C2B9D03-3A8B-EC4B-8AB7-7FA242F32475}" srcOrd="0" destOrd="0" presId="urn:microsoft.com/office/officeart/2005/8/layout/hierarchy2"/>
    <dgm:cxn modelId="{92B4A31F-4FF4-7349-B841-7B8A3A734A38}" type="presParOf" srcId="{08A7B77C-4CB8-7243-B30F-6B5CC51CE4DF}" destId="{F4C6B80E-A55A-184B-B653-FF578EF5DB59}" srcOrd="3" destOrd="0" presId="urn:microsoft.com/office/officeart/2005/8/layout/hierarchy2"/>
    <dgm:cxn modelId="{9E3541CD-9F88-6748-BEB1-C1EC470A4462}" type="presParOf" srcId="{F4C6B80E-A55A-184B-B653-FF578EF5DB59}" destId="{1F323854-6106-B74D-8EDF-5048F8547232}" srcOrd="0" destOrd="0" presId="urn:microsoft.com/office/officeart/2005/8/layout/hierarchy2"/>
    <dgm:cxn modelId="{8195DDD7-849A-E147-A04E-DF04958A4B30}" type="presParOf" srcId="{F4C6B80E-A55A-184B-B653-FF578EF5DB59}" destId="{CD92054C-8033-404E-9B61-869B35F483CD}" srcOrd="1" destOrd="0" presId="urn:microsoft.com/office/officeart/2005/8/layout/hierarchy2"/>
    <dgm:cxn modelId="{002FE159-2D69-0E43-BFAC-9D8247183672}" type="presParOf" srcId="{CD92054C-8033-404E-9B61-869B35F483CD}" destId="{E05C9DC9-7C92-9746-A53C-D3C81FD33B40}" srcOrd="0" destOrd="0" presId="urn:microsoft.com/office/officeart/2005/8/layout/hierarchy2"/>
    <dgm:cxn modelId="{E20A20FB-6F6D-B34A-8FE7-8DAC0FE27866}" type="presParOf" srcId="{E05C9DC9-7C92-9746-A53C-D3C81FD33B40}" destId="{C7E59108-AF70-8A47-8596-CDEF5A59EBB9}" srcOrd="0" destOrd="0" presId="urn:microsoft.com/office/officeart/2005/8/layout/hierarchy2"/>
    <dgm:cxn modelId="{FBA406EE-883D-8448-BB10-E336FCEFA549}" type="presParOf" srcId="{CD92054C-8033-404E-9B61-869B35F483CD}" destId="{3B9BDF71-67ED-6342-912E-5E090DB91C2E}" srcOrd="1" destOrd="0" presId="urn:microsoft.com/office/officeart/2005/8/layout/hierarchy2"/>
    <dgm:cxn modelId="{B68E2F81-EF86-3B47-8991-9182439BF496}" type="presParOf" srcId="{3B9BDF71-67ED-6342-912E-5E090DB91C2E}" destId="{3EE171EB-6D1A-C04C-817A-AA4F33D06C93}" srcOrd="0" destOrd="0" presId="urn:microsoft.com/office/officeart/2005/8/layout/hierarchy2"/>
    <dgm:cxn modelId="{BF99BD5D-20F2-4A49-B213-611A6E1C00D6}" type="presParOf" srcId="{3B9BDF71-67ED-6342-912E-5E090DB91C2E}" destId="{8E214547-6035-2045-A5D1-9BD691AA0995}" srcOrd="1" destOrd="0" presId="urn:microsoft.com/office/officeart/2005/8/layout/hierarchy2"/>
    <dgm:cxn modelId="{EB2F6A75-B6DE-524D-940C-89A5F38AD6EC}" type="presParOf" srcId="{CD92054C-8033-404E-9B61-869B35F483CD}" destId="{CDBBCCF1-720E-4C4B-910E-83A93685D6CF}" srcOrd="2" destOrd="0" presId="urn:microsoft.com/office/officeart/2005/8/layout/hierarchy2"/>
    <dgm:cxn modelId="{3699C433-7F80-6C4A-BB4A-6F25C1709C8D}" type="presParOf" srcId="{CDBBCCF1-720E-4C4B-910E-83A93685D6CF}" destId="{D5808ABB-CA6E-6244-B38A-E85CB2E800E2}" srcOrd="0" destOrd="0" presId="urn:microsoft.com/office/officeart/2005/8/layout/hierarchy2"/>
    <dgm:cxn modelId="{27D09E76-8A75-F042-97FF-079BD217B6B4}" type="presParOf" srcId="{CD92054C-8033-404E-9B61-869B35F483CD}" destId="{C1D37A99-33AA-A843-AF50-1801A72872C3}" srcOrd="3" destOrd="0" presId="urn:microsoft.com/office/officeart/2005/8/layout/hierarchy2"/>
    <dgm:cxn modelId="{AD6AF84C-0977-F64A-A743-48D7182AE780}" type="presParOf" srcId="{C1D37A99-33AA-A843-AF50-1801A72872C3}" destId="{1413CEF4-E6F5-864E-91EE-D35C0895E5EB}" srcOrd="0" destOrd="0" presId="urn:microsoft.com/office/officeart/2005/8/layout/hierarchy2"/>
    <dgm:cxn modelId="{CF9DFC47-2986-5C44-9DEE-ED9CFA67DCCE}" type="presParOf" srcId="{C1D37A99-33AA-A843-AF50-1801A72872C3}" destId="{E12D3981-0557-B344-AA14-D756A31E04AB}" srcOrd="1" destOrd="0" presId="urn:microsoft.com/office/officeart/2005/8/layout/hierarchy2"/>
    <dgm:cxn modelId="{3DC85CB8-554C-8E42-9CBB-70D804820F51}" type="presParOf" srcId="{CD92054C-8033-404E-9B61-869B35F483CD}" destId="{8060652B-902B-0B44-A14E-5043B528C281}" srcOrd="4" destOrd="0" presId="urn:microsoft.com/office/officeart/2005/8/layout/hierarchy2"/>
    <dgm:cxn modelId="{46E5EB84-0409-DA49-9922-545D3D5D09F0}" type="presParOf" srcId="{8060652B-902B-0B44-A14E-5043B528C281}" destId="{DB98AED4-519E-6D4D-A745-08FE9B8E8F8E}" srcOrd="0" destOrd="0" presId="urn:microsoft.com/office/officeart/2005/8/layout/hierarchy2"/>
    <dgm:cxn modelId="{E346C3D7-6F3F-C143-867E-C35286018015}" type="presParOf" srcId="{CD92054C-8033-404E-9B61-869B35F483CD}" destId="{DED9455A-35DD-2B4D-8545-7C0EADEE6FEF}" srcOrd="5" destOrd="0" presId="urn:microsoft.com/office/officeart/2005/8/layout/hierarchy2"/>
    <dgm:cxn modelId="{EA44071E-C0FB-EA49-89B4-D48FF26299B3}" type="presParOf" srcId="{DED9455A-35DD-2B4D-8545-7C0EADEE6FEF}" destId="{92A7203C-179D-FD48-A4AA-4DF9227D44E6}" srcOrd="0" destOrd="0" presId="urn:microsoft.com/office/officeart/2005/8/layout/hierarchy2"/>
    <dgm:cxn modelId="{B6FA1285-964C-AE48-974B-9F0AF2B40849}" type="presParOf" srcId="{DED9455A-35DD-2B4D-8545-7C0EADEE6FEF}" destId="{7629E84C-2C0F-804D-BA25-76209FCC80BC}" srcOrd="1" destOrd="0" presId="urn:microsoft.com/office/officeart/2005/8/layout/hierarchy2"/>
    <dgm:cxn modelId="{2C23ABEF-CEBC-4422-908A-893DE102BC74}" type="presParOf" srcId="{CD92054C-8033-404E-9B61-869B35F483CD}" destId="{E08C53AA-36E8-4C18-AA32-FFBEF75BEF42}" srcOrd="6" destOrd="0" presId="urn:microsoft.com/office/officeart/2005/8/layout/hierarchy2"/>
    <dgm:cxn modelId="{EADF1A59-CC96-42D2-AFBB-529B4B5072A1}" type="presParOf" srcId="{E08C53AA-36E8-4C18-AA32-FFBEF75BEF42}" destId="{1DD2FFEE-F412-4311-9540-860FB90B603F}" srcOrd="0" destOrd="0" presId="urn:microsoft.com/office/officeart/2005/8/layout/hierarchy2"/>
    <dgm:cxn modelId="{C6F8DE23-1300-4B29-AA2D-4D7C4426FA99}" type="presParOf" srcId="{CD92054C-8033-404E-9B61-869B35F483CD}" destId="{CDA4DC79-B4DF-4FA6-BED6-4DE4E1D409D9}" srcOrd="7" destOrd="0" presId="urn:microsoft.com/office/officeart/2005/8/layout/hierarchy2"/>
    <dgm:cxn modelId="{4A751400-CA80-42A3-BBB3-85875B5999B5}" type="presParOf" srcId="{CDA4DC79-B4DF-4FA6-BED6-4DE4E1D409D9}" destId="{252AB2FC-C691-4011-8AE6-B0BB7E491481}" srcOrd="0" destOrd="0" presId="urn:microsoft.com/office/officeart/2005/8/layout/hierarchy2"/>
    <dgm:cxn modelId="{E4E803AA-1A50-428D-B318-A303BE693BD2}" type="presParOf" srcId="{CDA4DC79-B4DF-4FA6-BED6-4DE4E1D409D9}" destId="{FFD313A0-2F0A-4516-9092-AD660C054FD7}" srcOrd="1" destOrd="0" presId="urn:microsoft.com/office/officeart/2005/8/layout/hierarchy2"/>
    <dgm:cxn modelId="{81960890-C7A8-7042-88B5-5A9B2D384718}" type="presParOf" srcId="{CD92054C-8033-404E-9B61-869B35F483CD}" destId="{C6AC38FB-9FFA-9B42-A4F3-AC51209A469B}" srcOrd="8" destOrd="0" presId="urn:microsoft.com/office/officeart/2005/8/layout/hierarchy2"/>
    <dgm:cxn modelId="{83FEEF28-2E90-744B-9DDF-FEEA9DAAC644}" type="presParOf" srcId="{C6AC38FB-9FFA-9B42-A4F3-AC51209A469B}" destId="{59AFFACA-E01D-FF4C-B589-D8E7C6C18E2E}" srcOrd="0" destOrd="0" presId="urn:microsoft.com/office/officeart/2005/8/layout/hierarchy2"/>
    <dgm:cxn modelId="{FD993137-E5B4-374B-ADF3-37C8C11CD00C}" type="presParOf" srcId="{CD92054C-8033-404E-9B61-869B35F483CD}" destId="{E8DC3ACF-ED63-354B-9D31-FD0E119067B4}" srcOrd="9" destOrd="0" presId="urn:microsoft.com/office/officeart/2005/8/layout/hierarchy2"/>
    <dgm:cxn modelId="{D0052AD2-AFC6-7143-9E08-D1A0D886E76E}" type="presParOf" srcId="{E8DC3ACF-ED63-354B-9D31-FD0E119067B4}" destId="{615AD760-1327-D049-B107-0F72934CE0CD}" srcOrd="0" destOrd="0" presId="urn:microsoft.com/office/officeart/2005/8/layout/hierarchy2"/>
    <dgm:cxn modelId="{C4BFA086-C38C-4F40-AE6E-FB6BD5861513}" type="presParOf" srcId="{E8DC3ACF-ED63-354B-9D31-FD0E119067B4}" destId="{B04CB030-DCCD-2049-AD94-0DEE6C59B944}" srcOrd="1" destOrd="0" presId="urn:microsoft.com/office/officeart/2005/8/layout/hierarchy2"/>
    <dgm:cxn modelId="{478B976D-00B6-D148-B67A-3FD5F8D95749}" type="presParOf" srcId="{CD92054C-8033-404E-9B61-869B35F483CD}" destId="{40DDCD3A-57B2-8046-8A7A-2C5174843434}" srcOrd="10" destOrd="0" presId="urn:microsoft.com/office/officeart/2005/8/layout/hierarchy2"/>
    <dgm:cxn modelId="{49386E8A-1B84-C44E-8FBD-600DEE60BB4F}" type="presParOf" srcId="{40DDCD3A-57B2-8046-8A7A-2C5174843434}" destId="{B79D130D-52D3-FD4C-8D02-56F44066B833}" srcOrd="0" destOrd="0" presId="urn:microsoft.com/office/officeart/2005/8/layout/hierarchy2"/>
    <dgm:cxn modelId="{F1D1FAC3-4E29-934A-ACFD-F19847C120AC}" type="presParOf" srcId="{CD92054C-8033-404E-9B61-869B35F483CD}" destId="{7B5D953B-D4F4-1345-9D8F-A4AC9CD771A7}" srcOrd="11" destOrd="0" presId="urn:microsoft.com/office/officeart/2005/8/layout/hierarchy2"/>
    <dgm:cxn modelId="{34777B73-B414-F543-9FA8-7F7A72C56C95}" type="presParOf" srcId="{7B5D953B-D4F4-1345-9D8F-A4AC9CD771A7}" destId="{BED86D68-826E-5444-9AB2-CC492C8663AE}" srcOrd="0" destOrd="0" presId="urn:microsoft.com/office/officeart/2005/8/layout/hierarchy2"/>
    <dgm:cxn modelId="{3C480DBA-7645-B342-81CD-DA29870D5C36}" type="presParOf" srcId="{7B5D953B-D4F4-1345-9D8F-A4AC9CD771A7}" destId="{BFC556D4-C7F7-7040-8B5D-6EF160AFE4B0}" srcOrd="1" destOrd="0" presId="urn:microsoft.com/office/officeart/2005/8/layout/hierarchy2"/>
    <dgm:cxn modelId="{137219A0-2141-DE4E-B81B-99A9AC0675B4}" type="presParOf" srcId="{812EBE19-3839-E945-8F9A-D615EB751E45}" destId="{B75B80DB-6C75-C149-95DA-781907FC4396}" srcOrd="2" destOrd="0" presId="urn:microsoft.com/office/officeart/2005/8/layout/hierarchy2"/>
    <dgm:cxn modelId="{6117AB89-4140-E54E-A094-AEE767925B51}" type="presParOf" srcId="{B75B80DB-6C75-C149-95DA-781907FC4396}" destId="{E30E9609-BFE9-0A41-9BD4-687B8046A56A}" srcOrd="0" destOrd="0" presId="urn:microsoft.com/office/officeart/2005/8/layout/hierarchy2"/>
    <dgm:cxn modelId="{17FE8791-D716-8340-BD8C-963F17D16893}" type="presParOf" srcId="{812EBE19-3839-E945-8F9A-D615EB751E45}" destId="{09D4B79B-5D89-234B-9AFF-5E7D62325288}" srcOrd="3" destOrd="0" presId="urn:microsoft.com/office/officeart/2005/8/layout/hierarchy2"/>
    <dgm:cxn modelId="{9B0CBF15-E1D3-E749-859B-24B0F6A3DB3F}" type="presParOf" srcId="{09D4B79B-5D89-234B-9AFF-5E7D62325288}" destId="{46706665-8387-2A4D-A03F-272BD33BD9C6}" srcOrd="0" destOrd="0" presId="urn:microsoft.com/office/officeart/2005/8/layout/hierarchy2"/>
    <dgm:cxn modelId="{DF88D0C6-72D7-4C4B-B65F-3940FC25DB46}" type="presParOf" srcId="{09D4B79B-5D89-234B-9AFF-5E7D62325288}" destId="{007CB394-17BC-F24C-A011-83CC2715AA90}" srcOrd="1" destOrd="0" presId="urn:microsoft.com/office/officeart/2005/8/layout/hierarchy2"/>
    <dgm:cxn modelId="{C574EDE6-858C-6947-8DC8-8334D1F8B274}" type="presParOf" srcId="{007CB394-17BC-F24C-A011-83CC2715AA90}" destId="{C9C4AC80-A98D-BA43-A69B-B4A848B1075E}" srcOrd="0" destOrd="0" presId="urn:microsoft.com/office/officeart/2005/8/layout/hierarchy2"/>
    <dgm:cxn modelId="{F1B47FA9-519E-D546-80C9-120C6B5BFBC7}" type="presParOf" srcId="{C9C4AC80-A98D-BA43-A69B-B4A848B1075E}" destId="{9BE33668-8102-9341-8312-63AF3F0F8397}" srcOrd="0" destOrd="0" presId="urn:microsoft.com/office/officeart/2005/8/layout/hierarchy2"/>
    <dgm:cxn modelId="{A63D52D8-FAEC-6B4C-957F-81FE1737833E}" type="presParOf" srcId="{007CB394-17BC-F24C-A011-83CC2715AA90}" destId="{EA4C6F76-F538-0F4F-975D-D7EBBECF8522}" srcOrd="1" destOrd="0" presId="urn:microsoft.com/office/officeart/2005/8/layout/hierarchy2"/>
    <dgm:cxn modelId="{ED48857F-76FF-A845-87FC-C2CC2E6A831B}" type="presParOf" srcId="{EA4C6F76-F538-0F4F-975D-D7EBBECF8522}" destId="{F8D4C570-C03D-0840-976E-CF760AD2C281}" srcOrd="0" destOrd="0" presId="urn:microsoft.com/office/officeart/2005/8/layout/hierarchy2"/>
    <dgm:cxn modelId="{0F82F085-EF85-B849-A4B1-077C138E1C18}" type="presParOf" srcId="{EA4C6F76-F538-0F4F-975D-D7EBBECF8522}" destId="{22F3FDE0-6F58-504D-8CB2-CF61255F7DC7}" srcOrd="1" destOrd="0" presId="urn:microsoft.com/office/officeart/2005/8/layout/hierarchy2"/>
    <dgm:cxn modelId="{7A558272-542B-E74C-BE0A-1804090F24E1}" type="presParOf" srcId="{22F3FDE0-6F58-504D-8CB2-CF61255F7DC7}" destId="{3AFF2464-D064-3440-B0B2-9B4961510AD2}" srcOrd="0" destOrd="0" presId="urn:microsoft.com/office/officeart/2005/8/layout/hierarchy2"/>
    <dgm:cxn modelId="{CCBD2114-9E9E-D341-9B47-FDB10422A744}" type="presParOf" srcId="{3AFF2464-D064-3440-B0B2-9B4961510AD2}" destId="{44CF1CE0-4C0F-FF42-ADC0-31A6F2877B0C}" srcOrd="0" destOrd="0" presId="urn:microsoft.com/office/officeart/2005/8/layout/hierarchy2"/>
    <dgm:cxn modelId="{F881251C-90EB-4B4B-97C9-F0092DAB3020}" type="presParOf" srcId="{22F3FDE0-6F58-504D-8CB2-CF61255F7DC7}" destId="{28ABA822-B8FA-E84F-83D5-9F96329DB46D}" srcOrd="1" destOrd="0" presId="urn:microsoft.com/office/officeart/2005/8/layout/hierarchy2"/>
    <dgm:cxn modelId="{8C6F59A2-7A36-104F-BD90-3B50AF03E903}" type="presParOf" srcId="{28ABA822-B8FA-E84F-83D5-9F96329DB46D}" destId="{D160C43B-1DA9-0243-9E4A-D136D7116CC8}" srcOrd="0" destOrd="0" presId="urn:microsoft.com/office/officeart/2005/8/layout/hierarchy2"/>
    <dgm:cxn modelId="{33E8D913-145C-9E45-9F76-3870591568FF}" type="presParOf" srcId="{28ABA822-B8FA-E84F-83D5-9F96329DB46D}" destId="{D609FB10-AC26-7F48-B83C-A09EC4B2D62A}" srcOrd="1" destOrd="0" presId="urn:microsoft.com/office/officeart/2005/8/layout/hierarchy2"/>
    <dgm:cxn modelId="{C86497A6-CD08-304D-A724-72C2BF582574}" type="presParOf" srcId="{D609FB10-AC26-7F48-B83C-A09EC4B2D62A}" destId="{37C65A7A-0DB4-E745-906F-DA88E955A335}" srcOrd="0" destOrd="0" presId="urn:microsoft.com/office/officeart/2005/8/layout/hierarchy2"/>
    <dgm:cxn modelId="{33F402A0-4FB7-5243-9729-4AB4A35F483D}" type="presParOf" srcId="{37C65A7A-0DB4-E745-906F-DA88E955A335}" destId="{052BB25E-9AAA-564D-AD31-1EA82822BE2F}" srcOrd="0" destOrd="0" presId="urn:microsoft.com/office/officeart/2005/8/layout/hierarchy2"/>
    <dgm:cxn modelId="{7434F3F4-D030-4F4E-B940-1CABEE5F6FFE}" type="presParOf" srcId="{D609FB10-AC26-7F48-B83C-A09EC4B2D62A}" destId="{BBCB0BBA-5354-4F46-A94A-B8D97B043D7C}" srcOrd="1" destOrd="0" presId="urn:microsoft.com/office/officeart/2005/8/layout/hierarchy2"/>
    <dgm:cxn modelId="{64C89924-7508-4449-A785-959A90FDA5D6}" type="presParOf" srcId="{BBCB0BBA-5354-4F46-A94A-B8D97B043D7C}" destId="{B40894F8-158A-114B-8F78-D14A03D7092A}" srcOrd="0" destOrd="0" presId="urn:microsoft.com/office/officeart/2005/8/layout/hierarchy2"/>
    <dgm:cxn modelId="{4868CA99-CEF9-1F4C-B77D-F4AD3BBB8798}" type="presParOf" srcId="{BBCB0BBA-5354-4F46-A94A-B8D97B043D7C}" destId="{9982AB1E-CD63-9444-AA43-2CA2C3454773}" srcOrd="1" destOrd="0" presId="urn:microsoft.com/office/officeart/2005/8/layout/hierarchy2"/>
    <dgm:cxn modelId="{0278DB0A-80F2-9E46-804C-FBC2E02B0BDE}" type="presParOf" srcId="{D609FB10-AC26-7F48-B83C-A09EC4B2D62A}" destId="{0BED722F-8642-3543-809D-FB5E9791A4CD}" srcOrd="2" destOrd="0" presId="urn:microsoft.com/office/officeart/2005/8/layout/hierarchy2"/>
    <dgm:cxn modelId="{36DB7A32-043B-404F-BB4D-1445E2BD24FE}" type="presParOf" srcId="{0BED722F-8642-3543-809D-FB5E9791A4CD}" destId="{F3814E42-7A88-664E-BE20-F44D72D60C39}" srcOrd="0" destOrd="0" presId="urn:microsoft.com/office/officeart/2005/8/layout/hierarchy2"/>
    <dgm:cxn modelId="{E160D3DA-9605-6B4F-9E84-7454AF70126D}" type="presParOf" srcId="{D609FB10-AC26-7F48-B83C-A09EC4B2D62A}" destId="{19486DA8-AFA9-0845-B173-258122120C4B}" srcOrd="3" destOrd="0" presId="urn:microsoft.com/office/officeart/2005/8/layout/hierarchy2"/>
    <dgm:cxn modelId="{1AE6552A-DF53-1241-935B-ECFCF9215BBF}" type="presParOf" srcId="{19486DA8-AFA9-0845-B173-258122120C4B}" destId="{C09A7DB2-3B7F-3A4B-910F-B04363105D59}" srcOrd="0" destOrd="0" presId="urn:microsoft.com/office/officeart/2005/8/layout/hierarchy2"/>
    <dgm:cxn modelId="{76127F87-D335-F24B-BA71-1F6406936822}" type="presParOf" srcId="{19486DA8-AFA9-0845-B173-258122120C4B}" destId="{A584ABCB-7635-8146-93BF-5566E4D0C510}" srcOrd="1" destOrd="0" presId="urn:microsoft.com/office/officeart/2005/8/layout/hierarchy2"/>
    <dgm:cxn modelId="{0A1978A0-4817-BE49-A847-CF61632DDCD3}" type="presParOf" srcId="{D609FB10-AC26-7F48-B83C-A09EC4B2D62A}" destId="{B3BEC734-459C-BE44-ACD9-B14D421C7AEC}" srcOrd="4" destOrd="0" presId="urn:microsoft.com/office/officeart/2005/8/layout/hierarchy2"/>
    <dgm:cxn modelId="{CD2BC892-8A20-DF43-8D97-5A671C9C9B49}" type="presParOf" srcId="{B3BEC734-459C-BE44-ACD9-B14D421C7AEC}" destId="{E118791A-EDA1-814B-9A84-906877A2B9A7}" srcOrd="0" destOrd="0" presId="urn:microsoft.com/office/officeart/2005/8/layout/hierarchy2"/>
    <dgm:cxn modelId="{891EA8A7-58BB-544B-8279-F6E3279DF0B1}" type="presParOf" srcId="{D609FB10-AC26-7F48-B83C-A09EC4B2D62A}" destId="{BE8D5A89-32DA-6745-A68D-94E03D5EB09E}" srcOrd="5" destOrd="0" presId="urn:microsoft.com/office/officeart/2005/8/layout/hierarchy2"/>
    <dgm:cxn modelId="{607E4831-A5A6-2B46-87CC-18960E6424A7}" type="presParOf" srcId="{BE8D5A89-32DA-6745-A68D-94E03D5EB09E}" destId="{AE4F8B93-3D02-0142-BB49-7B16FED4B6B0}" srcOrd="0" destOrd="0" presId="urn:microsoft.com/office/officeart/2005/8/layout/hierarchy2"/>
    <dgm:cxn modelId="{C5C8FF98-519D-1647-B828-F1445F94698B}" type="presParOf" srcId="{BE8D5A89-32DA-6745-A68D-94E03D5EB09E}" destId="{66D2514E-69C5-A749-9F2A-9B252F69D02C}" srcOrd="1" destOrd="0" presId="urn:microsoft.com/office/officeart/2005/8/layout/hierarchy2"/>
    <dgm:cxn modelId="{63F4EC9A-74F9-4C48-8EBA-3AD7DD5FA0D8}" type="presParOf" srcId="{D609FB10-AC26-7F48-B83C-A09EC4B2D62A}" destId="{7B6CFAE5-6B6C-7B44-8868-C2C837FE9C78}" srcOrd="6" destOrd="0" presId="urn:microsoft.com/office/officeart/2005/8/layout/hierarchy2"/>
    <dgm:cxn modelId="{ABC96429-CD21-1442-9890-B41C0673091E}" type="presParOf" srcId="{7B6CFAE5-6B6C-7B44-8868-C2C837FE9C78}" destId="{1EF3092C-BA5C-5840-97A8-4E169207D5D1}" srcOrd="0" destOrd="0" presId="urn:microsoft.com/office/officeart/2005/8/layout/hierarchy2"/>
    <dgm:cxn modelId="{73AE91D7-D9E1-3249-8E05-33C813EFE746}" type="presParOf" srcId="{D609FB10-AC26-7F48-B83C-A09EC4B2D62A}" destId="{3A4EBA55-9A7B-5641-B0D8-4BCCC58CD133}" srcOrd="7" destOrd="0" presId="urn:microsoft.com/office/officeart/2005/8/layout/hierarchy2"/>
    <dgm:cxn modelId="{72D462BF-5A5D-6245-94A1-9DE5CD55152D}" type="presParOf" srcId="{3A4EBA55-9A7B-5641-B0D8-4BCCC58CD133}" destId="{61FD9AC1-CA01-AB45-A3B1-E72BC2BB0576}" srcOrd="0" destOrd="0" presId="urn:microsoft.com/office/officeart/2005/8/layout/hierarchy2"/>
    <dgm:cxn modelId="{BB6497F1-694B-4F40-B3A3-FD381DD4E311}" type="presParOf" srcId="{3A4EBA55-9A7B-5641-B0D8-4BCCC58CD133}" destId="{A56EFAA1-5DCC-9A45-BCD7-D9BD546393E0}" srcOrd="1" destOrd="0" presId="urn:microsoft.com/office/officeart/2005/8/layout/hierarchy2"/>
    <dgm:cxn modelId="{011011C9-9206-8F49-84CB-4A358EBF8649}" type="presParOf" srcId="{D609FB10-AC26-7F48-B83C-A09EC4B2D62A}" destId="{391361A5-086D-5247-8D27-F460A441EED4}" srcOrd="8" destOrd="0" presId="urn:microsoft.com/office/officeart/2005/8/layout/hierarchy2"/>
    <dgm:cxn modelId="{B0FCD398-8A79-694F-80F2-7C188A7DDEFF}" type="presParOf" srcId="{391361A5-086D-5247-8D27-F460A441EED4}" destId="{01BA8ED2-42A6-924E-87EC-6411EBDF7765}" srcOrd="0" destOrd="0" presId="urn:microsoft.com/office/officeart/2005/8/layout/hierarchy2"/>
    <dgm:cxn modelId="{E0F3676A-8030-1A4F-A341-0BD11C44F891}" type="presParOf" srcId="{D609FB10-AC26-7F48-B83C-A09EC4B2D62A}" destId="{BA2A2363-A257-5A45-AA98-2FC247551754}" srcOrd="9" destOrd="0" presId="urn:microsoft.com/office/officeart/2005/8/layout/hierarchy2"/>
    <dgm:cxn modelId="{2B694707-49F7-3042-A92D-83FE87E2E876}" type="presParOf" srcId="{BA2A2363-A257-5A45-AA98-2FC247551754}" destId="{879D629B-F9C8-4C4D-96BC-7E4241E917E3}" srcOrd="0" destOrd="0" presId="urn:microsoft.com/office/officeart/2005/8/layout/hierarchy2"/>
    <dgm:cxn modelId="{58E0CF71-534B-754D-B982-33756C33E3EB}" type="presParOf" srcId="{BA2A2363-A257-5A45-AA98-2FC247551754}" destId="{3D6FFF3D-946A-0A4D-91E6-E79D3EF00ACC}" srcOrd="1" destOrd="0" presId="urn:microsoft.com/office/officeart/2005/8/layout/hierarchy2"/>
    <dgm:cxn modelId="{C0407BE1-90FD-D640-8524-9A06661C3F3F}" type="presParOf" srcId="{22F3FDE0-6F58-504D-8CB2-CF61255F7DC7}" destId="{9C4A4635-F97A-EB4E-9D87-16588A0DD546}" srcOrd="2" destOrd="0" presId="urn:microsoft.com/office/officeart/2005/8/layout/hierarchy2"/>
    <dgm:cxn modelId="{9FCC4F83-CC95-3943-A216-FA826AB7F122}" type="presParOf" srcId="{9C4A4635-F97A-EB4E-9D87-16588A0DD546}" destId="{5F09D783-9964-6241-A2D6-A2907063A966}" srcOrd="0" destOrd="0" presId="urn:microsoft.com/office/officeart/2005/8/layout/hierarchy2"/>
    <dgm:cxn modelId="{5E10E4F1-0952-4D40-86F1-3C66BCAAD432}" type="presParOf" srcId="{22F3FDE0-6F58-504D-8CB2-CF61255F7DC7}" destId="{E9F209A3-0C7D-EE4B-B4B2-60DEEDD8FEB4}" srcOrd="3" destOrd="0" presId="urn:microsoft.com/office/officeart/2005/8/layout/hierarchy2"/>
    <dgm:cxn modelId="{F74FB2B2-E213-D949-808B-7F194762F375}" type="presParOf" srcId="{E9F209A3-0C7D-EE4B-B4B2-60DEEDD8FEB4}" destId="{F4DCACE6-10A6-2543-A616-388A876BEB25}" srcOrd="0" destOrd="0" presId="urn:microsoft.com/office/officeart/2005/8/layout/hierarchy2"/>
    <dgm:cxn modelId="{91EDF528-8CEE-8B48-876C-C3DED32AFBE2}" type="presParOf" srcId="{E9F209A3-0C7D-EE4B-B4B2-60DEEDD8FEB4}" destId="{9D584873-082A-2140-86E0-D215E5A9D18A}" srcOrd="1" destOrd="0" presId="urn:microsoft.com/office/officeart/2005/8/layout/hierarchy2"/>
    <dgm:cxn modelId="{7EAC0DD0-A313-334F-9AA9-8F4228393FDC}" type="presParOf" srcId="{9D584873-082A-2140-86E0-D215E5A9D18A}" destId="{E993F179-6B41-FE4D-A200-FFB239D8627C}" srcOrd="0" destOrd="0" presId="urn:microsoft.com/office/officeart/2005/8/layout/hierarchy2"/>
    <dgm:cxn modelId="{5385D90B-28DF-5348-8F2F-15E472B297B2}" type="presParOf" srcId="{E993F179-6B41-FE4D-A200-FFB239D8627C}" destId="{33A8C8A8-5692-4145-A243-EA8EC4C890EE}" srcOrd="0" destOrd="0" presId="urn:microsoft.com/office/officeart/2005/8/layout/hierarchy2"/>
    <dgm:cxn modelId="{C6587DF6-7FDD-014C-BC66-9E04F0CD8B56}" type="presParOf" srcId="{9D584873-082A-2140-86E0-D215E5A9D18A}" destId="{5C49155D-A133-0F49-B570-CC589CA193EC}" srcOrd="1" destOrd="0" presId="urn:microsoft.com/office/officeart/2005/8/layout/hierarchy2"/>
    <dgm:cxn modelId="{A8DE2F01-967A-1949-A5FC-C3A6852BF1B4}" type="presParOf" srcId="{5C49155D-A133-0F49-B570-CC589CA193EC}" destId="{304E83B0-78A2-A549-BFAE-669D08564268}" srcOrd="0" destOrd="0" presId="urn:microsoft.com/office/officeart/2005/8/layout/hierarchy2"/>
    <dgm:cxn modelId="{B4A2EC98-CFFF-C546-B81E-3A1F3D2EB833}" type="presParOf" srcId="{5C49155D-A133-0F49-B570-CC589CA193EC}" destId="{03C8D09D-247E-724F-A893-71B77EF09E36}" srcOrd="1" destOrd="0" presId="urn:microsoft.com/office/officeart/2005/8/layout/hierarchy2"/>
    <dgm:cxn modelId="{EEEC7E56-163A-744D-8078-641D603C48B1}" type="presParOf" srcId="{9D584873-082A-2140-86E0-D215E5A9D18A}" destId="{16C44F53-D7E2-0A44-AE27-C6DBD2C72F73}" srcOrd="2" destOrd="0" presId="urn:microsoft.com/office/officeart/2005/8/layout/hierarchy2"/>
    <dgm:cxn modelId="{BBB8DF98-DFA6-ED43-8DCD-F75C5F09B93E}" type="presParOf" srcId="{16C44F53-D7E2-0A44-AE27-C6DBD2C72F73}" destId="{F17B3F8D-AE53-5142-A3E6-9BE6CB9C89F4}" srcOrd="0" destOrd="0" presId="urn:microsoft.com/office/officeart/2005/8/layout/hierarchy2"/>
    <dgm:cxn modelId="{4CA095ED-E5FA-0C4D-B9AE-9BA9DA98D949}" type="presParOf" srcId="{9D584873-082A-2140-86E0-D215E5A9D18A}" destId="{54CCCA3B-9667-4F46-A165-BFB420726470}" srcOrd="3" destOrd="0" presId="urn:microsoft.com/office/officeart/2005/8/layout/hierarchy2"/>
    <dgm:cxn modelId="{8D38E377-AA91-2C45-9A71-063FBB522A87}" type="presParOf" srcId="{54CCCA3B-9667-4F46-A165-BFB420726470}" destId="{F60556B9-8152-BF46-9E2F-A0CC26F6B997}" srcOrd="0" destOrd="0" presId="urn:microsoft.com/office/officeart/2005/8/layout/hierarchy2"/>
    <dgm:cxn modelId="{3D7DAD28-7D1C-464C-B31A-418811975451}" type="presParOf" srcId="{54CCCA3B-9667-4F46-A165-BFB420726470}" destId="{97498C45-3689-054D-BDD8-20EE608F534F}" srcOrd="1" destOrd="0" presId="urn:microsoft.com/office/officeart/2005/8/layout/hierarchy2"/>
    <dgm:cxn modelId="{681CDDCB-1571-9246-B08E-9EBAA60E249A}" type="presParOf" srcId="{9D584873-082A-2140-86E0-D215E5A9D18A}" destId="{DB57A01E-479A-EF44-B9B6-91E9CF48AF8E}" srcOrd="4" destOrd="0" presId="urn:microsoft.com/office/officeart/2005/8/layout/hierarchy2"/>
    <dgm:cxn modelId="{C0A91C0E-3F07-344F-9870-2593CA7D3F53}" type="presParOf" srcId="{DB57A01E-479A-EF44-B9B6-91E9CF48AF8E}" destId="{126A63A2-123F-894E-A557-B0F8E80C682A}" srcOrd="0" destOrd="0" presId="urn:microsoft.com/office/officeart/2005/8/layout/hierarchy2"/>
    <dgm:cxn modelId="{61586A40-04F1-1443-8441-3C89E7E67C6C}" type="presParOf" srcId="{9D584873-082A-2140-86E0-D215E5A9D18A}" destId="{20B478CE-B10A-B84F-94C9-1997744E8F88}" srcOrd="5" destOrd="0" presId="urn:microsoft.com/office/officeart/2005/8/layout/hierarchy2"/>
    <dgm:cxn modelId="{04EA1C12-93E5-8E4B-8633-FE726135606A}" type="presParOf" srcId="{20B478CE-B10A-B84F-94C9-1997744E8F88}" destId="{ECACC346-90FC-A848-8A22-B4B874E6E6AF}" srcOrd="0" destOrd="0" presId="urn:microsoft.com/office/officeart/2005/8/layout/hierarchy2"/>
    <dgm:cxn modelId="{1E3468ED-FD2D-7042-BA80-6C98C962AD32}" type="presParOf" srcId="{20B478CE-B10A-B84F-94C9-1997744E8F88}" destId="{A167F963-F1D7-DF45-95E2-14CE5044EB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C3D90-9E45-7E4D-8811-CD7173BD5E3A}">
      <dsp:nvSpPr>
        <dsp:cNvPr id="0" name=""/>
        <dsp:cNvSpPr/>
      </dsp:nvSpPr>
      <dsp:spPr bwMode="auto">
        <a:xfrm>
          <a:off x="0" y="3444116"/>
          <a:ext cx="1400536" cy="419099"/>
        </a:xfrm>
        <a:prstGeom prst="roundRect">
          <a:avLst>
            <a:gd name="adj" fmla="val 10000"/>
          </a:avLst>
        </a:prstGeom>
        <a:solidFill>
          <a:schemeClr val="bg1">
            <a:alpha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b="1" kern="1200" noProof="0" dirty="0" smtClean="0">
              <a:solidFill>
                <a:schemeClr val="tx1"/>
              </a:solidFill>
            </a:rPr>
            <a:t>Intervention [14]</a:t>
          </a:r>
          <a:endParaRPr lang="en-US" kern="1200" noProof="0" dirty="0"/>
        </a:p>
      </dsp:txBody>
      <dsp:txXfrm>
        <a:off x="12275" y="3456391"/>
        <a:ext cx="1375986" cy="394549"/>
      </dsp:txXfrm>
    </dsp:sp>
    <dsp:sp modelId="{830F91E5-BA74-3F42-AEF4-6225998F381F}">
      <dsp:nvSpPr>
        <dsp:cNvPr id="0" name=""/>
        <dsp:cNvSpPr/>
      </dsp:nvSpPr>
      <dsp:spPr bwMode="auto">
        <a:xfrm rot="16917973">
          <a:off x="360567" y="2362743"/>
          <a:ext cx="2623981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2623981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1606958" y="2304585"/>
        <a:ext cx="131199" cy="131199"/>
      </dsp:txXfrm>
    </dsp:sp>
    <dsp:sp modelId="{14E4F139-881C-F848-9DC1-D7D915360D7B}">
      <dsp:nvSpPr>
        <dsp:cNvPr id="0" name=""/>
        <dsp:cNvSpPr/>
      </dsp:nvSpPr>
      <dsp:spPr bwMode="auto">
        <a:xfrm>
          <a:off x="1944579" y="774175"/>
          <a:ext cx="1250110" cy="625055"/>
        </a:xfrm>
        <a:prstGeom prst="roundRect">
          <a:avLst>
            <a:gd name="adj" fmla="val 10000"/>
          </a:avLst>
        </a:prstGeom>
        <a:solidFill>
          <a:schemeClr val="bg1">
            <a:alpha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b. evidence Strengths [7]*</a:t>
          </a:r>
          <a:endParaRPr lang="en-US" kern="1200" noProof="0" dirty="0"/>
        </a:p>
      </dsp:txBody>
      <dsp:txXfrm>
        <a:off x="1962886" y="792482"/>
        <a:ext cx="1213496" cy="588441"/>
      </dsp:txXfrm>
    </dsp:sp>
    <dsp:sp modelId="{068EE20D-2E9B-3A46-ACBD-EC1D40C1CC8C}">
      <dsp:nvSpPr>
        <dsp:cNvPr id="0" name=""/>
        <dsp:cNvSpPr/>
      </dsp:nvSpPr>
      <dsp:spPr bwMode="auto">
        <a:xfrm rot="19331224">
          <a:off x="3133141" y="899558"/>
          <a:ext cx="586226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86226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11599" y="892344"/>
        <a:ext cx="29311" cy="29311"/>
      </dsp:txXfrm>
    </dsp:sp>
    <dsp:sp modelId="{12F5B1F0-A727-274A-92A7-A0F63A1A9517}">
      <dsp:nvSpPr>
        <dsp:cNvPr id="0" name=""/>
        <dsp:cNvSpPr/>
      </dsp:nvSpPr>
      <dsp:spPr bwMode="auto">
        <a:xfrm>
          <a:off x="3657819" y="414768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3676126" y="433075"/>
        <a:ext cx="1213496" cy="588441"/>
      </dsp:txXfrm>
    </dsp:sp>
    <dsp:sp modelId="{41C1B4F0-B5E5-D74F-97C4-A1A293B14424}">
      <dsp:nvSpPr>
        <dsp:cNvPr id="0" name=""/>
        <dsp:cNvSpPr/>
      </dsp:nvSpPr>
      <dsp:spPr bwMode="auto">
        <a:xfrm rot="18958777">
          <a:off x="4799947" y="452724"/>
          <a:ext cx="768814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768814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65134" y="440945"/>
        <a:ext cx="38440" cy="38440"/>
      </dsp:txXfrm>
    </dsp:sp>
    <dsp:sp modelId="{82327360-EF17-FD44-A5D7-482FE9F9251F}">
      <dsp:nvSpPr>
        <dsp:cNvPr id="0" name=""/>
        <dsp:cNvSpPr/>
      </dsp:nvSpPr>
      <dsp:spPr bwMode="auto">
        <a:xfrm>
          <a:off x="5460779" y="0"/>
          <a:ext cx="3751832" cy="386071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No short term, no long term effects of the intervention (65, 63)</a:t>
          </a:r>
          <a:endParaRPr lang="en-US" kern="1200" noProof="0" dirty="0"/>
        </a:p>
      </dsp:txBody>
      <dsp:txXfrm>
        <a:off x="5479625" y="18846"/>
        <a:ext cx="3714140" cy="348379"/>
      </dsp:txXfrm>
    </dsp:sp>
    <dsp:sp modelId="{849AF138-A50A-C84E-88CD-F31C9CFBCB78}">
      <dsp:nvSpPr>
        <dsp:cNvPr id="0" name=""/>
        <dsp:cNvSpPr/>
      </dsp:nvSpPr>
      <dsp:spPr bwMode="auto">
        <a:xfrm rot="2268776">
          <a:off x="3133141" y="1258965"/>
          <a:ext cx="586226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86226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11599" y="1251751"/>
        <a:ext cx="29311" cy="29311"/>
      </dsp:txXfrm>
    </dsp:sp>
    <dsp:sp modelId="{FD6E5E27-AE3C-684A-9831-5F9095F8365E}">
      <dsp:nvSpPr>
        <dsp:cNvPr id="0" name=""/>
        <dsp:cNvSpPr/>
      </dsp:nvSpPr>
      <dsp:spPr bwMode="auto">
        <a:xfrm>
          <a:off x="3657819" y="1133582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[5]</a:t>
          </a:r>
          <a:endParaRPr lang="en-US" kern="1200" noProof="0" dirty="0"/>
        </a:p>
      </dsp:txBody>
      <dsp:txXfrm>
        <a:off x="3676126" y="1151889"/>
        <a:ext cx="1213496" cy="588441"/>
      </dsp:txXfrm>
    </dsp:sp>
    <dsp:sp modelId="{DC2AF9C7-D114-BF45-8D04-609553A23745}">
      <dsp:nvSpPr>
        <dsp:cNvPr id="0" name=""/>
        <dsp:cNvSpPr/>
      </dsp:nvSpPr>
      <dsp:spPr bwMode="auto">
        <a:xfrm rot="18811958">
          <a:off x="4783022" y="1147710"/>
          <a:ext cx="802664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802664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64288" y="1135084"/>
        <a:ext cx="40133" cy="40133"/>
      </dsp:txXfrm>
    </dsp:sp>
    <dsp:sp modelId="{5EF6E9B8-74C1-FE41-9212-2B1841F4C634}">
      <dsp:nvSpPr>
        <dsp:cNvPr id="0" name=""/>
        <dsp:cNvSpPr/>
      </dsp:nvSpPr>
      <dsp:spPr bwMode="auto">
        <a:xfrm>
          <a:off x="5460779" y="672072"/>
          <a:ext cx="4684340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Noticeable improvements in health – e.g., fitness level, self-confidence (54, 57, 56)</a:t>
          </a:r>
          <a:endParaRPr lang="en-US" kern="1200" noProof="0" dirty="0"/>
        </a:p>
      </dsp:txBody>
      <dsp:txXfrm>
        <a:off x="5479536" y="690829"/>
        <a:ext cx="4646826" cy="346726"/>
      </dsp:txXfrm>
    </dsp:sp>
    <dsp:sp modelId="{D53A7713-6BA7-5A40-8341-89DA9A55E44C}">
      <dsp:nvSpPr>
        <dsp:cNvPr id="0" name=""/>
        <dsp:cNvSpPr/>
      </dsp:nvSpPr>
      <dsp:spPr bwMode="auto">
        <a:xfrm rot="21118401">
          <a:off x="4905195" y="1399688"/>
          <a:ext cx="558318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58318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70396" y="1393172"/>
        <a:ext cx="27915" cy="27915"/>
      </dsp:txXfrm>
    </dsp:sp>
    <dsp:sp modelId="{E43EE35B-7010-C74C-BD14-054EA5FAE5FC}">
      <dsp:nvSpPr>
        <dsp:cNvPr id="0" name=""/>
        <dsp:cNvSpPr/>
      </dsp:nvSpPr>
      <dsp:spPr bwMode="auto">
        <a:xfrm>
          <a:off x="5460779" y="1176029"/>
          <a:ext cx="4684340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Successful relation of intervention to everyday life (54, 62, 58)</a:t>
          </a:r>
          <a:endParaRPr lang="en-US" kern="1200" noProof="0" dirty="0"/>
        </a:p>
      </dsp:txBody>
      <dsp:txXfrm>
        <a:off x="5479536" y="1194786"/>
        <a:ext cx="4646826" cy="346726"/>
      </dsp:txXfrm>
    </dsp:sp>
    <dsp:sp modelId="{2AB989CA-B218-F64B-8240-86F5439F7DE5}">
      <dsp:nvSpPr>
        <dsp:cNvPr id="0" name=""/>
        <dsp:cNvSpPr/>
      </dsp:nvSpPr>
      <dsp:spPr bwMode="auto">
        <a:xfrm rot="18377272">
          <a:off x="1213328" y="3276514"/>
          <a:ext cx="917334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917334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1649062" y="3261022"/>
        <a:ext cx="45866" cy="45866"/>
      </dsp:txXfrm>
    </dsp:sp>
    <dsp:sp modelId="{AA8364F4-8A56-C649-8E2F-8C673CFFDA80}">
      <dsp:nvSpPr>
        <dsp:cNvPr id="0" name=""/>
        <dsp:cNvSpPr/>
      </dsp:nvSpPr>
      <dsp:spPr bwMode="auto">
        <a:xfrm>
          <a:off x="1943454" y="2601717"/>
          <a:ext cx="1250110" cy="625055"/>
        </a:xfrm>
        <a:prstGeom prst="roundRect">
          <a:avLst>
            <a:gd name="adj" fmla="val 10000"/>
          </a:avLst>
        </a:prstGeom>
        <a:solidFill>
          <a:schemeClr val="bg1">
            <a:alpha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d. adaptability [6]°</a:t>
          </a:r>
          <a:endParaRPr lang="en-US" kern="1200" noProof="0" dirty="0"/>
        </a:p>
      </dsp:txBody>
      <dsp:txXfrm>
        <a:off x="1961761" y="2620024"/>
        <a:ext cx="1213496" cy="588441"/>
      </dsp:txXfrm>
    </dsp:sp>
    <dsp:sp modelId="{33454F68-112A-B542-A657-B68F2FDD9E7B}">
      <dsp:nvSpPr>
        <dsp:cNvPr id="0" name=""/>
        <dsp:cNvSpPr/>
      </dsp:nvSpPr>
      <dsp:spPr bwMode="auto">
        <a:xfrm rot="18731542">
          <a:off x="3080071" y="2650734"/>
          <a:ext cx="691242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91242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08411" y="2640895"/>
        <a:ext cx="34562" cy="34562"/>
      </dsp:txXfrm>
    </dsp:sp>
    <dsp:sp modelId="{BDE4BB5C-9CEA-9040-8500-6D017745E591}">
      <dsp:nvSpPr>
        <dsp:cNvPr id="0" name=""/>
        <dsp:cNvSpPr/>
      </dsp:nvSpPr>
      <dsp:spPr bwMode="auto">
        <a:xfrm>
          <a:off x="3657819" y="2089579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[5]</a:t>
          </a:r>
          <a:endParaRPr lang="en-US" kern="1200" noProof="0" dirty="0"/>
        </a:p>
      </dsp:txBody>
      <dsp:txXfrm>
        <a:off x="3676126" y="2107886"/>
        <a:ext cx="1213496" cy="588441"/>
      </dsp:txXfrm>
    </dsp:sp>
    <dsp:sp modelId="{391087D2-20CA-C648-8B4C-C925AB83B1A9}">
      <dsp:nvSpPr>
        <dsp:cNvPr id="0" name=""/>
        <dsp:cNvSpPr/>
      </dsp:nvSpPr>
      <dsp:spPr bwMode="auto">
        <a:xfrm rot="19607000">
          <a:off x="4853942" y="2213663"/>
          <a:ext cx="660824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60824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67834" y="2204584"/>
        <a:ext cx="33041" cy="33041"/>
      </dsp:txXfrm>
    </dsp:sp>
    <dsp:sp modelId="{8D0F1170-ABBE-BA48-95FF-F533697F12FA}">
      <dsp:nvSpPr>
        <dsp:cNvPr id="0" name=""/>
        <dsp:cNvSpPr/>
      </dsp:nvSpPr>
      <dsp:spPr bwMode="auto">
        <a:xfrm>
          <a:off x="5460779" y="1847983"/>
          <a:ext cx="3375049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Adaptability was not possible (59, 66, 54, 65)</a:t>
          </a:r>
          <a:endParaRPr lang="en-US" kern="1200" noProof="0" dirty="0"/>
        </a:p>
      </dsp:txBody>
      <dsp:txXfrm>
        <a:off x="5479536" y="1866740"/>
        <a:ext cx="3337535" cy="346726"/>
      </dsp:txXfrm>
    </dsp:sp>
    <dsp:sp modelId="{A70A1B27-AEDC-5C4E-AC8A-8A5AAC48EAF5}">
      <dsp:nvSpPr>
        <dsp:cNvPr id="0" name=""/>
        <dsp:cNvSpPr/>
      </dsp:nvSpPr>
      <dsp:spPr bwMode="auto">
        <a:xfrm rot="710970">
          <a:off x="4901911" y="2452663"/>
          <a:ext cx="564886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64886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70232" y="2445982"/>
        <a:ext cx="28244" cy="28244"/>
      </dsp:txXfrm>
    </dsp:sp>
    <dsp:sp modelId="{CE5DB394-978B-9F4D-B5CA-9EF3FC8A85C4}">
      <dsp:nvSpPr>
        <dsp:cNvPr id="0" name=""/>
        <dsp:cNvSpPr/>
      </dsp:nvSpPr>
      <dsp:spPr bwMode="auto">
        <a:xfrm>
          <a:off x="5460779" y="2325981"/>
          <a:ext cx="3375049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Adaptability was possible, but did not function well (62)</a:t>
          </a:r>
          <a:endParaRPr lang="en-US" kern="1200" noProof="0" dirty="0"/>
        </a:p>
      </dsp:txBody>
      <dsp:txXfrm>
        <a:off x="5479536" y="2344738"/>
        <a:ext cx="3337535" cy="346726"/>
      </dsp:txXfrm>
    </dsp:sp>
    <dsp:sp modelId="{A9C1E9D5-CF3A-0E44-9947-831DB52AA25C}">
      <dsp:nvSpPr>
        <dsp:cNvPr id="0" name=""/>
        <dsp:cNvSpPr/>
      </dsp:nvSpPr>
      <dsp:spPr bwMode="auto">
        <a:xfrm rot="2621636">
          <a:off x="3104649" y="3128581"/>
          <a:ext cx="642085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42085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09640" y="3119971"/>
        <a:ext cx="32104" cy="32104"/>
      </dsp:txXfrm>
    </dsp:sp>
    <dsp:sp modelId="{C583BB27-21F6-B442-A82F-4EAF6080F553}">
      <dsp:nvSpPr>
        <dsp:cNvPr id="0" name=""/>
        <dsp:cNvSpPr/>
      </dsp:nvSpPr>
      <dsp:spPr bwMode="auto">
        <a:xfrm>
          <a:off x="3657819" y="3045273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[6]</a:t>
          </a:r>
          <a:endParaRPr lang="en-US" kern="1200" noProof="0" dirty="0"/>
        </a:p>
      </dsp:txBody>
      <dsp:txXfrm>
        <a:off x="3676126" y="3063580"/>
        <a:ext cx="1213496" cy="588441"/>
      </dsp:txXfrm>
    </dsp:sp>
    <dsp:sp modelId="{37B7A63D-4DD1-C343-BC0B-C49123ED4E38}">
      <dsp:nvSpPr>
        <dsp:cNvPr id="0" name=""/>
        <dsp:cNvSpPr/>
      </dsp:nvSpPr>
      <dsp:spPr bwMode="auto">
        <a:xfrm rot="20144466">
          <a:off x="4882007" y="3229743"/>
          <a:ext cx="587143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87143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60900" y="3222506"/>
        <a:ext cx="29357" cy="29357"/>
      </dsp:txXfrm>
    </dsp:sp>
    <dsp:sp modelId="{6EA0D18A-A449-BB46-B6C5-AE309CCC134F}">
      <dsp:nvSpPr>
        <dsp:cNvPr id="0" name=""/>
        <dsp:cNvSpPr/>
      </dsp:nvSpPr>
      <dsp:spPr bwMode="auto">
        <a:xfrm>
          <a:off x="5443227" y="2924447"/>
          <a:ext cx="4062247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Adaptability was possible and functioned (62, 54, 65)</a:t>
          </a:r>
          <a:endParaRPr lang="en-US" kern="1200" noProof="0" dirty="0"/>
        </a:p>
      </dsp:txBody>
      <dsp:txXfrm>
        <a:off x="5461984" y="2943204"/>
        <a:ext cx="4024733" cy="346726"/>
      </dsp:txXfrm>
    </dsp:sp>
    <dsp:sp modelId="{95F0CECC-5792-DA47-B9A3-A65C9866BC62}">
      <dsp:nvSpPr>
        <dsp:cNvPr id="0" name=""/>
        <dsp:cNvSpPr/>
      </dsp:nvSpPr>
      <dsp:spPr bwMode="auto">
        <a:xfrm rot="1248593">
          <a:off x="4889251" y="3452083"/>
          <a:ext cx="572655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72655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61262" y="3445208"/>
        <a:ext cx="28632" cy="28632"/>
      </dsp:txXfrm>
    </dsp:sp>
    <dsp:sp modelId="{9F7836F9-53FA-1D4E-9EFF-5C6545D139CE}">
      <dsp:nvSpPr>
        <dsp:cNvPr id="0" name=""/>
        <dsp:cNvSpPr/>
      </dsp:nvSpPr>
      <dsp:spPr bwMode="auto">
        <a:xfrm>
          <a:off x="5443227" y="3369430"/>
          <a:ext cx="4062247" cy="383634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Adaptability as a strategy for an improving intervention fit (59, 55, 66) </a:t>
          </a:r>
          <a:endParaRPr lang="en-US" kern="1200" noProof="0" dirty="0"/>
        </a:p>
      </dsp:txBody>
      <dsp:txXfrm>
        <a:off x="5461954" y="3388157"/>
        <a:ext cx="4024793" cy="346180"/>
      </dsp:txXfrm>
    </dsp:sp>
    <dsp:sp modelId="{36D3AF06-0C46-FD41-B12A-E2DAB4871B98}">
      <dsp:nvSpPr>
        <dsp:cNvPr id="0" name=""/>
        <dsp:cNvSpPr/>
      </dsp:nvSpPr>
      <dsp:spPr bwMode="auto">
        <a:xfrm rot="3438597">
          <a:off x="1184620" y="4041341"/>
          <a:ext cx="938960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938960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1630626" y="4025308"/>
        <a:ext cx="46948" cy="46948"/>
      </dsp:txXfrm>
    </dsp:sp>
    <dsp:sp modelId="{E0626D8E-FE34-3241-A375-BF1719786D58}">
      <dsp:nvSpPr>
        <dsp:cNvPr id="0" name=""/>
        <dsp:cNvSpPr/>
      </dsp:nvSpPr>
      <dsp:spPr bwMode="auto">
        <a:xfrm>
          <a:off x="1907663" y="4171081"/>
          <a:ext cx="1577352" cy="545635"/>
        </a:xfrm>
        <a:prstGeom prst="roundRect">
          <a:avLst>
            <a:gd name="adj" fmla="val 10000"/>
          </a:avLst>
        </a:prstGeom>
        <a:solidFill>
          <a:schemeClr val="bg1">
            <a:alpha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g. design quality and packaging [7]</a:t>
          </a:r>
          <a:endParaRPr lang="en-US" kern="1200" noProof="0" dirty="0"/>
        </a:p>
      </dsp:txBody>
      <dsp:txXfrm>
        <a:off x="1923644" y="4187062"/>
        <a:ext cx="1545390" cy="513673"/>
      </dsp:txXfrm>
    </dsp:sp>
    <dsp:sp modelId="{2AF618E9-6444-444C-AC3B-A3143EE6612D}">
      <dsp:nvSpPr>
        <dsp:cNvPr id="0" name=""/>
        <dsp:cNvSpPr/>
      </dsp:nvSpPr>
      <dsp:spPr bwMode="auto">
        <a:xfrm>
          <a:off x="3485016" y="4436458"/>
          <a:ext cx="188991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188991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574787" y="4439174"/>
        <a:ext cx="9449" cy="9449"/>
      </dsp:txXfrm>
    </dsp:sp>
    <dsp:sp modelId="{EA23CABF-9364-2343-A57D-616D7AB29B9D}">
      <dsp:nvSpPr>
        <dsp:cNvPr id="0" name=""/>
        <dsp:cNvSpPr/>
      </dsp:nvSpPr>
      <dsp:spPr bwMode="auto">
        <a:xfrm>
          <a:off x="3674008" y="4221673"/>
          <a:ext cx="1183342" cy="444451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preparation [7]</a:t>
          </a:r>
          <a:endParaRPr lang="en-US" kern="1200" noProof="0" dirty="0"/>
        </a:p>
      </dsp:txBody>
      <dsp:txXfrm>
        <a:off x="3687026" y="4234691"/>
        <a:ext cx="1157306" cy="418415"/>
      </dsp:txXfrm>
    </dsp:sp>
    <dsp:sp modelId="{E5E9664C-C5D8-5449-B915-AE37D5CDB589}">
      <dsp:nvSpPr>
        <dsp:cNvPr id="0" name=""/>
        <dsp:cNvSpPr/>
      </dsp:nvSpPr>
      <dsp:spPr bwMode="auto">
        <a:xfrm rot="19263836">
          <a:off x="4794815" y="4259549"/>
          <a:ext cx="562997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62997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062238" y="4252915"/>
        <a:ext cx="28149" cy="28149"/>
      </dsp:txXfrm>
    </dsp:sp>
    <dsp:sp modelId="{398AE53B-C792-DC46-8F8C-16BB2B77C22C}">
      <dsp:nvSpPr>
        <dsp:cNvPr id="0" name=""/>
        <dsp:cNvSpPr/>
      </dsp:nvSpPr>
      <dsp:spPr bwMode="auto">
        <a:xfrm>
          <a:off x="5295277" y="3887057"/>
          <a:ext cx="992563" cy="406048"/>
        </a:xfrm>
        <a:prstGeom prst="roundRect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5315099" y="3906879"/>
        <a:ext cx="952919" cy="366404"/>
      </dsp:txXfrm>
    </dsp:sp>
    <dsp:sp modelId="{9F0BADE1-0951-534C-88CA-6AADDEF84080}">
      <dsp:nvSpPr>
        <dsp:cNvPr id="0" name=""/>
        <dsp:cNvSpPr/>
      </dsp:nvSpPr>
      <dsp:spPr bwMode="auto">
        <a:xfrm rot="378745">
          <a:off x="6284891" y="4136117"/>
          <a:ext cx="972745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972745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746945" y="4119240"/>
        <a:ext cx="48637" cy="48637"/>
      </dsp:txXfrm>
    </dsp:sp>
    <dsp:sp modelId="{530755A1-24B4-E146-850B-3D2E8F3C3AC4}">
      <dsp:nvSpPr>
        <dsp:cNvPr id="0" name=""/>
        <dsp:cNvSpPr/>
      </dsp:nvSpPr>
      <dsp:spPr bwMode="auto">
        <a:xfrm>
          <a:off x="7254688" y="4004915"/>
          <a:ext cx="2347733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Inadequate materials (56, 61, 54)</a:t>
          </a:r>
          <a:endParaRPr lang="en-US" kern="1200" noProof="0" dirty="0"/>
        </a:p>
      </dsp:txBody>
      <dsp:txXfrm>
        <a:off x="7273445" y="4023672"/>
        <a:ext cx="2310219" cy="346726"/>
      </dsp:txXfrm>
    </dsp:sp>
    <dsp:sp modelId="{2B38840D-4D40-694D-BE34-9F93422B16D7}">
      <dsp:nvSpPr>
        <dsp:cNvPr id="0" name=""/>
        <dsp:cNvSpPr/>
      </dsp:nvSpPr>
      <dsp:spPr bwMode="auto">
        <a:xfrm rot="2305057">
          <a:off x="4794898" y="4615707"/>
          <a:ext cx="576931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76931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068941" y="4608725"/>
        <a:ext cx="28846" cy="28846"/>
      </dsp:txXfrm>
    </dsp:sp>
    <dsp:sp modelId="{AE7A7B5A-A54A-DE4B-B9AE-FA370C56D1A7}">
      <dsp:nvSpPr>
        <dsp:cNvPr id="0" name=""/>
        <dsp:cNvSpPr/>
      </dsp:nvSpPr>
      <dsp:spPr bwMode="auto">
        <a:xfrm>
          <a:off x="5309378" y="4599374"/>
          <a:ext cx="992563" cy="406048"/>
        </a:xfrm>
        <a:prstGeom prst="roundRect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5329200" y="4619196"/>
        <a:ext cx="952919" cy="366404"/>
      </dsp:txXfrm>
    </dsp:sp>
    <dsp:sp modelId="{9D5E5ECA-3455-FC40-89E4-0DC76632FC60}">
      <dsp:nvSpPr>
        <dsp:cNvPr id="0" name=""/>
        <dsp:cNvSpPr/>
      </dsp:nvSpPr>
      <dsp:spPr bwMode="auto">
        <a:xfrm rot="21203328">
          <a:off x="6300539" y="4770690"/>
          <a:ext cx="421540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421540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500771" y="4767593"/>
        <a:ext cx="21077" cy="21077"/>
      </dsp:txXfrm>
    </dsp:sp>
    <dsp:sp modelId="{309637EE-1B39-B049-B60B-3BC1AEC53B93}">
      <dsp:nvSpPr>
        <dsp:cNvPr id="0" name=""/>
        <dsp:cNvSpPr/>
      </dsp:nvSpPr>
      <dsp:spPr bwMode="auto">
        <a:xfrm>
          <a:off x="6720678" y="4561745"/>
          <a:ext cx="3523675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Introduction of intervention (64)</a:t>
          </a:r>
          <a:endParaRPr lang="en-US" kern="1200" noProof="0" dirty="0"/>
        </a:p>
      </dsp:txBody>
      <dsp:txXfrm>
        <a:off x="6739435" y="4580502"/>
        <a:ext cx="3486161" cy="346726"/>
      </dsp:txXfrm>
    </dsp:sp>
    <dsp:sp modelId="{F1249F7E-EAD4-9043-8C00-44C57DB02512}">
      <dsp:nvSpPr>
        <dsp:cNvPr id="0" name=""/>
        <dsp:cNvSpPr/>
      </dsp:nvSpPr>
      <dsp:spPr bwMode="auto">
        <a:xfrm rot="2743482">
          <a:off x="6211400" y="5009690"/>
          <a:ext cx="599818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599818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496314" y="5002136"/>
        <a:ext cx="29990" cy="29990"/>
      </dsp:txXfrm>
    </dsp:sp>
    <dsp:sp modelId="{34A74F3D-85B2-5F45-A08A-A4BEE08A2881}">
      <dsp:nvSpPr>
        <dsp:cNvPr id="0" name=""/>
        <dsp:cNvSpPr/>
      </dsp:nvSpPr>
      <dsp:spPr bwMode="auto">
        <a:xfrm>
          <a:off x="6720678" y="5039744"/>
          <a:ext cx="3523675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Intervention components with real life relevance (62, 60, 58)</a:t>
          </a:r>
          <a:endParaRPr lang="en-US" kern="1200" noProof="0" dirty="0"/>
        </a:p>
      </dsp:txBody>
      <dsp:txXfrm>
        <a:off x="6739435" y="5058501"/>
        <a:ext cx="3486161" cy="346726"/>
      </dsp:txXfrm>
    </dsp:sp>
    <dsp:sp modelId="{CC7E56E5-71A4-9E46-A0B8-E6EE1E2B51FF}">
      <dsp:nvSpPr>
        <dsp:cNvPr id="0" name=""/>
        <dsp:cNvSpPr/>
      </dsp:nvSpPr>
      <dsp:spPr bwMode="auto">
        <a:xfrm rot="4670580">
          <a:off x="357797" y="4937513"/>
          <a:ext cx="2641821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2641821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1612663" y="4878909"/>
        <a:ext cx="132091" cy="132091"/>
      </dsp:txXfrm>
    </dsp:sp>
    <dsp:sp modelId="{60E9029F-1B96-FD42-932E-98E06B138109}">
      <dsp:nvSpPr>
        <dsp:cNvPr id="0" name=""/>
        <dsp:cNvSpPr/>
      </dsp:nvSpPr>
      <dsp:spPr bwMode="auto">
        <a:xfrm>
          <a:off x="1956880" y="5923715"/>
          <a:ext cx="1250110" cy="625055"/>
        </a:xfrm>
        <a:prstGeom prst="roundRect">
          <a:avLst>
            <a:gd name="adj" fmla="val 10000"/>
          </a:avLst>
        </a:prstGeom>
        <a:solidFill>
          <a:schemeClr val="bg1">
            <a:alpha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h. cost [4]</a:t>
          </a:r>
          <a:endParaRPr lang="en-US" kern="1200" noProof="0" dirty="0"/>
        </a:p>
      </dsp:txBody>
      <dsp:txXfrm>
        <a:off x="1975187" y="5942022"/>
        <a:ext cx="1213496" cy="588441"/>
      </dsp:txXfrm>
    </dsp:sp>
    <dsp:sp modelId="{B567BB69-2E77-504C-9A81-BD259C0B8D98}">
      <dsp:nvSpPr>
        <dsp:cNvPr id="0" name=""/>
        <dsp:cNvSpPr/>
      </dsp:nvSpPr>
      <dsp:spPr bwMode="auto">
        <a:xfrm rot="18800008">
          <a:off x="3103930" y="5989877"/>
          <a:ext cx="656949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56949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15981" y="5980895"/>
        <a:ext cx="32847" cy="32847"/>
      </dsp:txXfrm>
    </dsp:sp>
    <dsp:sp modelId="{59431EF3-9060-9A43-9712-01D46651E4BF}">
      <dsp:nvSpPr>
        <dsp:cNvPr id="0" name=""/>
        <dsp:cNvSpPr/>
      </dsp:nvSpPr>
      <dsp:spPr bwMode="auto">
        <a:xfrm>
          <a:off x="3657819" y="5445868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3676126" y="5464175"/>
        <a:ext cx="1213496" cy="588441"/>
      </dsp:txXfrm>
    </dsp:sp>
    <dsp:sp modelId="{2B75E2B6-3EB7-F444-92AB-708ED49A1AF2}">
      <dsp:nvSpPr>
        <dsp:cNvPr id="0" name=""/>
        <dsp:cNvSpPr/>
      </dsp:nvSpPr>
      <dsp:spPr bwMode="auto">
        <a:xfrm rot="330541">
          <a:off x="4906452" y="5781664"/>
          <a:ext cx="639786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39786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210351" y="5773111"/>
        <a:ext cx="31989" cy="31989"/>
      </dsp:txXfrm>
    </dsp:sp>
    <dsp:sp modelId="{6F3E9470-6ABD-1948-915E-3FC471007F1F}">
      <dsp:nvSpPr>
        <dsp:cNvPr id="0" name=""/>
        <dsp:cNvSpPr/>
      </dsp:nvSpPr>
      <dsp:spPr bwMode="auto">
        <a:xfrm>
          <a:off x="5544761" y="5627696"/>
          <a:ext cx="3127239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Inability for financing the intervention (53, 61)</a:t>
          </a:r>
          <a:endParaRPr lang="en-US" kern="1200" noProof="0" dirty="0"/>
        </a:p>
      </dsp:txBody>
      <dsp:txXfrm>
        <a:off x="5563518" y="5646453"/>
        <a:ext cx="3089725" cy="346726"/>
      </dsp:txXfrm>
    </dsp:sp>
    <dsp:sp modelId="{0978134B-C054-754E-B859-A0BDF069101C}">
      <dsp:nvSpPr>
        <dsp:cNvPr id="0" name=""/>
        <dsp:cNvSpPr/>
      </dsp:nvSpPr>
      <dsp:spPr bwMode="auto">
        <a:xfrm rot="2225135">
          <a:off x="4827194" y="5991649"/>
          <a:ext cx="798314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798314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206394" y="5979132"/>
        <a:ext cx="39915" cy="39915"/>
      </dsp:txXfrm>
    </dsp:sp>
    <dsp:sp modelId="{10D9B8C8-A939-5F4F-B7A7-B1C0C044DCE2}">
      <dsp:nvSpPr>
        <dsp:cNvPr id="0" name=""/>
        <dsp:cNvSpPr/>
      </dsp:nvSpPr>
      <dsp:spPr bwMode="auto">
        <a:xfrm>
          <a:off x="5544774" y="6047665"/>
          <a:ext cx="3127239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Lack of PA related resources (59)</a:t>
          </a:r>
          <a:endParaRPr lang="en-US" kern="1200" noProof="0" dirty="0"/>
        </a:p>
      </dsp:txBody>
      <dsp:txXfrm>
        <a:off x="5563531" y="6066422"/>
        <a:ext cx="3089725" cy="346726"/>
      </dsp:txXfrm>
    </dsp:sp>
    <dsp:sp modelId="{1D0566AF-884E-9741-ADBF-15C50361A162}">
      <dsp:nvSpPr>
        <dsp:cNvPr id="0" name=""/>
        <dsp:cNvSpPr/>
      </dsp:nvSpPr>
      <dsp:spPr bwMode="auto">
        <a:xfrm rot="2799992">
          <a:off x="3103930" y="6467725"/>
          <a:ext cx="656949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656949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415981" y="6458742"/>
        <a:ext cx="32847" cy="32847"/>
      </dsp:txXfrm>
    </dsp:sp>
    <dsp:sp modelId="{AEAE5287-1B4C-2742-9DF5-7D0C08348328}">
      <dsp:nvSpPr>
        <dsp:cNvPr id="0" name=""/>
        <dsp:cNvSpPr/>
      </dsp:nvSpPr>
      <dsp:spPr bwMode="auto">
        <a:xfrm>
          <a:off x="3657819" y="6401562"/>
          <a:ext cx="1250110" cy="6250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3676126" y="6419869"/>
        <a:ext cx="1213496" cy="588441"/>
      </dsp:txXfrm>
    </dsp:sp>
    <dsp:sp modelId="{ED5EE21B-5423-3846-834C-10D01C070A9C}">
      <dsp:nvSpPr>
        <dsp:cNvPr id="0" name=""/>
        <dsp:cNvSpPr/>
      </dsp:nvSpPr>
      <dsp:spPr bwMode="auto">
        <a:xfrm rot="1672116">
          <a:off x="4879200" y="6822443"/>
          <a:ext cx="495436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495436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14532" y="6817498"/>
        <a:ext cx="24771" cy="24771"/>
      </dsp:txXfrm>
    </dsp:sp>
    <dsp:sp modelId="{2AAB7079-C9A5-B249-92E2-5242F10B808F}">
      <dsp:nvSpPr>
        <dsp:cNvPr id="0" name=""/>
        <dsp:cNvSpPr/>
      </dsp:nvSpPr>
      <dsp:spPr bwMode="auto">
        <a:xfrm>
          <a:off x="5345906" y="6753559"/>
          <a:ext cx="3062346" cy="384240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Ability for financing the intervention (61, 53)</a:t>
          </a:r>
          <a:endParaRPr lang="en-US" kern="1200" noProof="0" dirty="0"/>
        </a:p>
      </dsp:txBody>
      <dsp:txXfrm>
        <a:off x="5364663" y="6772316"/>
        <a:ext cx="3024832" cy="346726"/>
      </dsp:txXfrm>
    </dsp:sp>
    <dsp:sp modelId="{663A025E-62FE-374F-9278-865DE33143C6}">
      <dsp:nvSpPr>
        <dsp:cNvPr id="0" name=""/>
        <dsp:cNvSpPr/>
      </dsp:nvSpPr>
      <dsp:spPr bwMode="auto">
        <a:xfrm rot="3370850">
          <a:off x="4733460" y="7033532"/>
          <a:ext cx="786915" cy="14882"/>
        </a:xfrm>
        <a:custGeom>
          <a:avLst/>
          <a:gdLst/>
          <a:ahLst/>
          <a:cxnLst/>
          <a:rect l="0" t="0" r="0" b="0"/>
          <a:pathLst>
            <a:path>
              <a:moveTo>
                <a:pt x="0" y="7441"/>
              </a:moveTo>
              <a:lnTo>
                <a:pt x="786915" y="74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107245" y="7021301"/>
        <a:ext cx="39345" cy="39345"/>
      </dsp:txXfrm>
    </dsp:sp>
    <dsp:sp modelId="{9D0B345F-B276-3448-9643-10D4C6B75739}">
      <dsp:nvSpPr>
        <dsp:cNvPr id="0" name=""/>
        <dsp:cNvSpPr/>
      </dsp:nvSpPr>
      <dsp:spPr bwMode="auto">
        <a:xfrm>
          <a:off x="5345906" y="7176040"/>
          <a:ext cx="3062346" cy="383634"/>
        </a:xfrm>
        <a:prstGeom prst="bracketPair">
          <a:avLst>
            <a:gd name="adj" fmla="val 16667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Budget provided to school (65, 53)</a:t>
          </a:r>
          <a:endParaRPr lang="en-US" kern="1200" noProof="0" dirty="0"/>
        </a:p>
      </dsp:txBody>
      <dsp:txXfrm>
        <a:off x="5364633" y="7194767"/>
        <a:ext cx="3024892" cy="346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DCFEC-30A4-7245-A287-C08A86609CB2}">
      <dsp:nvSpPr>
        <dsp:cNvPr id="0" name=""/>
        <dsp:cNvSpPr/>
      </dsp:nvSpPr>
      <dsp:spPr bwMode="auto">
        <a:xfrm>
          <a:off x="0" y="3779840"/>
          <a:ext cx="947724" cy="486073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Outer Setting [7]</a:t>
          </a:r>
          <a:endParaRPr lang="en-US" kern="1200" noProof="0" dirty="0"/>
        </a:p>
      </dsp:txBody>
      <dsp:txXfrm>
        <a:off x="14237" y="3794077"/>
        <a:ext cx="919250" cy="457599"/>
      </dsp:txXfrm>
    </dsp:sp>
    <dsp:sp modelId="{2D3BE24B-1C4D-6A40-936D-8120F115F2F3}">
      <dsp:nvSpPr>
        <dsp:cNvPr id="0" name=""/>
        <dsp:cNvSpPr/>
      </dsp:nvSpPr>
      <dsp:spPr bwMode="auto">
        <a:xfrm rot="17016500">
          <a:off x="167960" y="3026184"/>
          <a:ext cx="203935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203935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700" kern="1200" noProof="0" dirty="0">
            <a:solidFill>
              <a:schemeClr val="tx1"/>
            </a:solidFill>
          </a:endParaRPr>
        </a:p>
      </dsp:txBody>
      <dsp:txXfrm>
        <a:off x="1136653" y="2980842"/>
        <a:ext cx="101967" cy="101967"/>
      </dsp:txXfrm>
    </dsp:sp>
    <dsp:sp modelId="{091A929A-ED6D-B847-8DC5-B210530F16B8}">
      <dsp:nvSpPr>
        <dsp:cNvPr id="0" name=""/>
        <dsp:cNvSpPr/>
      </dsp:nvSpPr>
      <dsp:spPr bwMode="auto">
        <a:xfrm>
          <a:off x="1427550" y="1707247"/>
          <a:ext cx="1288326" cy="66705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b="0" kern="1200" noProof="0" dirty="0" smtClean="0">
              <a:solidFill>
                <a:schemeClr val="tx1"/>
              </a:solidFill>
            </a:rPr>
            <a:t>A. Needs &amp; resources of those served by the organization [4]</a:t>
          </a:r>
          <a:endParaRPr lang="en-US" kern="1200" noProof="0" dirty="0"/>
        </a:p>
      </dsp:txBody>
      <dsp:txXfrm>
        <a:off x="1447087" y="1726784"/>
        <a:ext cx="1249252" cy="627981"/>
      </dsp:txXfrm>
    </dsp:sp>
    <dsp:sp modelId="{10724A3C-052E-3849-83E2-2146396D7329}">
      <dsp:nvSpPr>
        <dsp:cNvPr id="0" name=""/>
        <dsp:cNvSpPr/>
      </dsp:nvSpPr>
      <dsp:spPr bwMode="auto">
        <a:xfrm rot="17073094">
          <a:off x="2348450" y="1560154"/>
          <a:ext cx="981441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981441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814634" y="1541260"/>
        <a:ext cx="49072" cy="49072"/>
      </dsp:txXfrm>
    </dsp:sp>
    <dsp:sp modelId="{8725F514-E69B-7145-AB7E-7F708E1BAEE1}">
      <dsp:nvSpPr>
        <dsp:cNvPr id="0" name=""/>
        <dsp:cNvSpPr/>
      </dsp:nvSpPr>
      <dsp:spPr bwMode="auto">
        <a:xfrm>
          <a:off x="2962465" y="853885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needs [3]</a:t>
          </a:r>
          <a:endParaRPr lang="en-US" kern="1200" noProof="0" dirty="0"/>
        </a:p>
      </dsp:txBody>
      <dsp:txXfrm>
        <a:off x="2976344" y="867764"/>
        <a:ext cx="919966" cy="446104"/>
      </dsp:txXfrm>
    </dsp:sp>
    <dsp:sp modelId="{4329D942-D836-9B4A-A8FB-9C4C7F8D2194}">
      <dsp:nvSpPr>
        <dsp:cNvPr id="0" name=""/>
        <dsp:cNvSpPr/>
      </dsp:nvSpPr>
      <dsp:spPr bwMode="auto">
        <a:xfrm rot="18871704">
          <a:off x="3829606" y="892874"/>
          <a:ext cx="539486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39486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085863" y="885028"/>
        <a:ext cx="26974" cy="26974"/>
      </dsp:txXfrm>
    </dsp:sp>
    <dsp:sp modelId="{A8CC967A-9C96-6347-B016-91D175838AE5}">
      <dsp:nvSpPr>
        <dsp:cNvPr id="0" name=""/>
        <dsp:cNvSpPr/>
      </dsp:nvSpPr>
      <dsp:spPr bwMode="auto">
        <a:xfrm>
          <a:off x="4288511" y="469283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302390" y="483162"/>
        <a:ext cx="919966" cy="446104"/>
      </dsp:txXfrm>
    </dsp:sp>
    <dsp:sp modelId="{9E23078E-9F12-A547-A659-37D2677BB14F}">
      <dsp:nvSpPr>
        <dsp:cNvPr id="0" name=""/>
        <dsp:cNvSpPr/>
      </dsp:nvSpPr>
      <dsp:spPr bwMode="auto">
        <a:xfrm rot="19187722">
          <a:off x="5163585" y="502072"/>
          <a:ext cx="615011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15011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55715" y="492338"/>
        <a:ext cx="30750" cy="30750"/>
      </dsp:txXfrm>
    </dsp:sp>
    <dsp:sp modelId="{1E48A848-AC2B-874C-A506-919C1CBBEB34}">
      <dsp:nvSpPr>
        <dsp:cNvPr id="0" name=""/>
        <dsp:cNvSpPr/>
      </dsp:nvSpPr>
      <dsp:spPr bwMode="auto">
        <a:xfrm>
          <a:off x="5705946" y="139956"/>
          <a:ext cx="489599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Parents' needs were not assessed and not met (62, 63)</a:t>
          </a:r>
          <a:endParaRPr lang="en-US" kern="1200" noProof="0" dirty="0"/>
        </a:p>
      </dsp:txBody>
      <dsp:txXfrm>
        <a:off x="5722471" y="156481"/>
        <a:ext cx="4862949" cy="305462"/>
      </dsp:txXfrm>
    </dsp:sp>
    <dsp:sp modelId="{E20B983E-C31D-DD45-B90F-01D9004B9684}">
      <dsp:nvSpPr>
        <dsp:cNvPr id="0" name=""/>
        <dsp:cNvSpPr/>
      </dsp:nvSpPr>
      <dsp:spPr bwMode="auto">
        <a:xfrm rot="102955">
          <a:off x="5236129" y="707609"/>
          <a:ext cx="469921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69921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59342" y="701502"/>
        <a:ext cx="23496" cy="23496"/>
      </dsp:txXfrm>
    </dsp:sp>
    <dsp:sp modelId="{775D2096-FAF6-F44C-B400-E40A62BF2116}">
      <dsp:nvSpPr>
        <dsp:cNvPr id="0" name=""/>
        <dsp:cNvSpPr/>
      </dsp:nvSpPr>
      <dsp:spPr bwMode="auto">
        <a:xfrm>
          <a:off x="5705946" y="539474"/>
          <a:ext cx="4895999" cy="361623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Children's needs were not met (54)</a:t>
          </a:r>
          <a:endParaRPr lang="en-US" kern="1200" noProof="0" dirty="0"/>
        </a:p>
      </dsp:txBody>
      <dsp:txXfrm>
        <a:off x="5723599" y="557127"/>
        <a:ext cx="4860693" cy="326317"/>
      </dsp:txXfrm>
    </dsp:sp>
    <dsp:sp modelId="{1067494A-8C6D-9245-A9E5-1CD33D3057D3}">
      <dsp:nvSpPr>
        <dsp:cNvPr id="0" name=""/>
        <dsp:cNvSpPr/>
      </dsp:nvSpPr>
      <dsp:spPr bwMode="auto">
        <a:xfrm rot="3646721">
          <a:off x="3703922" y="1436897"/>
          <a:ext cx="806018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806018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086781" y="1422388"/>
        <a:ext cx="40300" cy="40300"/>
      </dsp:txXfrm>
    </dsp:sp>
    <dsp:sp modelId="{D2B52EC7-27C2-2E40-A972-51165F3F0625}">
      <dsp:nvSpPr>
        <dsp:cNvPr id="0" name=""/>
        <dsp:cNvSpPr/>
      </dsp:nvSpPr>
      <dsp:spPr bwMode="auto">
        <a:xfrm>
          <a:off x="4303674" y="1557330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4317553" y="1571209"/>
        <a:ext cx="919966" cy="446104"/>
      </dsp:txXfrm>
    </dsp:sp>
    <dsp:sp modelId="{2714909B-19A7-4241-804D-06D85794F1AF}">
      <dsp:nvSpPr>
        <dsp:cNvPr id="0" name=""/>
        <dsp:cNvSpPr/>
      </dsp:nvSpPr>
      <dsp:spPr bwMode="auto">
        <a:xfrm rot="19073757">
          <a:off x="5173316" y="1585758"/>
          <a:ext cx="605124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05124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60750" y="1576271"/>
        <a:ext cx="30256" cy="30256"/>
      </dsp:txXfrm>
    </dsp:sp>
    <dsp:sp modelId="{D0D00CDD-0093-F140-AC56-99389CE7DC27}">
      <dsp:nvSpPr>
        <dsp:cNvPr id="0" name=""/>
        <dsp:cNvSpPr/>
      </dsp:nvSpPr>
      <dsp:spPr bwMode="auto">
        <a:xfrm>
          <a:off x="5700357" y="1219282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Parents' needs were met (62, 54)</a:t>
          </a:r>
          <a:endParaRPr lang="en-US" kern="1200" noProof="0" dirty="0"/>
        </a:p>
      </dsp:txBody>
      <dsp:txXfrm>
        <a:off x="5716882" y="1235807"/>
        <a:ext cx="4941089" cy="305462"/>
      </dsp:txXfrm>
    </dsp:sp>
    <dsp:sp modelId="{089C5A72-E7BE-E94B-8968-C67CE54A77AB}">
      <dsp:nvSpPr>
        <dsp:cNvPr id="0" name=""/>
        <dsp:cNvSpPr/>
      </dsp:nvSpPr>
      <dsp:spPr bwMode="auto">
        <a:xfrm rot="21590657">
          <a:off x="5251398" y="1788012"/>
          <a:ext cx="44724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4724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63838" y="1782472"/>
        <a:ext cx="22362" cy="22362"/>
      </dsp:txXfrm>
    </dsp:sp>
    <dsp:sp modelId="{4F03A6B2-6A0C-D143-BC5E-8705468845E8}">
      <dsp:nvSpPr>
        <dsp:cNvPr id="0" name=""/>
        <dsp:cNvSpPr/>
      </dsp:nvSpPr>
      <dsp:spPr bwMode="auto">
        <a:xfrm>
          <a:off x="5698639" y="1623789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Parental participated due to a need (62)</a:t>
          </a:r>
          <a:endParaRPr lang="en-US" kern="1200" noProof="0" dirty="0"/>
        </a:p>
      </dsp:txBody>
      <dsp:txXfrm>
        <a:off x="5715164" y="1640314"/>
        <a:ext cx="4941089" cy="305462"/>
      </dsp:txXfrm>
    </dsp:sp>
    <dsp:sp modelId="{97BE2E36-BFE5-5B42-903B-0DF88861171A}">
      <dsp:nvSpPr>
        <dsp:cNvPr id="0" name=""/>
        <dsp:cNvSpPr/>
      </dsp:nvSpPr>
      <dsp:spPr bwMode="auto">
        <a:xfrm rot="2883112">
          <a:off x="5140475" y="2037454"/>
          <a:ext cx="669134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69134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58314" y="2026367"/>
        <a:ext cx="33456" cy="33456"/>
      </dsp:txXfrm>
    </dsp:sp>
    <dsp:sp modelId="{0B5FF04B-1569-7D41-A195-68082FC8CDE6}">
      <dsp:nvSpPr>
        <dsp:cNvPr id="0" name=""/>
        <dsp:cNvSpPr/>
      </dsp:nvSpPr>
      <dsp:spPr bwMode="auto">
        <a:xfrm>
          <a:off x="5698686" y="2054999"/>
          <a:ext cx="4974091" cy="47386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decide who (one/two parents) participates in intervention depending on the responsibilities of parents (62)</a:t>
          </a:r>
          <a:endParaRPr lang="en-US" kern="1200" noProof="0" dirty="0"/>
        </a:p>
      </dsp:txBody>
      <dsp:txXfrm>
        <a:off x="5721818" y="2078131"/>
        <a:ext cx="4927827" cy="427598"/>
      </dsp:txXfrm>
    </dsp:sp>
    <dsp:sp modelId="{CAD6EDB4-61BD-5B4A-B656-F87EE6F211DE}">
      <dsp:nvSpPr>
        <dsp:cNvPr id="0" name=""/>
        <dsp:cNvSpPr/>
      </dsp:nvSpPr>
      <dsp:spPr bwMode="auto">
        <a:xfrm rot="4689655">
          <a:off x="2237848" y="2623757"/>
          <a:ext cx="1202833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1202833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809194" y="2599328"/>
        <a:ext cx="60141" cy="60141"/>
      </dsp:txXfrm>
    </dsp:sp>
    <dsp:sp modelId="{764B9724-B3DF-6042-85AF-EF560AF4C3D5}">
      <dsp:nvSpPr>
        <dsp:cNvPr id="0" name=""/>
        <dsp:cNvSpPr/>
      </dsp:nvSpPr>
      <dsp:spPr bwMode="auto">
        <a:xfrm>
          <a:off x="2962654" y="2981091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abilities [4]*</a:t>
          </a:r>
          <a:endParaRPr lang="en-US" kern="1200" noProof="0" dirty="0"/>
        </a:p>
      </dsp:txBody>
      <dsp:txXfrm>
        <a:off x="2976533" y="2994970"/>
        <a:ext cx="919966" cy="446104"/>
      </dsp:txXfrm>
    </dsp:sp>
    <dsp:sp modelId="{7C1591B8-8201-F242-9E28-DE6C50D26669}">
      <dsp:nvSpPr>
        <dsp:cNvPr id="0" name=""/>
        <dsp:cNvSpPr/>
      </dsp:nvSpPr>
      <dsp:spPr bwMode="auto">
        <a:xfrm rot="19328070">
          <a:off x="3855911" y="3053589"/>
          <a:ext cx="517395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17395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01673" y="3046296"/>
        <a:ext cx="25869" cy="25869"/>
      </dsp:txXfrm>
    </dsp:sp>
    <dsp:sp modelId="{0C6DA602-F0E0-CA43-B016-FC7EB3EF4022}">
      <dsp:nvSpPr>
        <dsp:cNvPr id="0" name=""/>
        <dsp:cNvSpPr/>
      </dsp:nvSpPr>
      <dsp:spPr bwMode="auto">
        <a:xfrm>
          <a:off x="4318838" y="2663509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332717" y="2677388"/>
        <a:ext cx="919966" cy="446104"/>
      </dsp:txXfrm>
    </dsp:sp>
    <dsp:sp modelId="{2F1BFDEA-B49F-8142-8A86-42BE8CAABF78}">
      <dsp:nvSpPr>
        <dsp:cNvPr id="0" name=""/>
        <dsp:cNvSpPr/>
      </dsp:nvSpPr>
      <dsp:spPr bwMode="auto">
        <a:xfrm rot="166791">
          <a:off x="5266306" y="2905330"/>
          <a:ext cx="434306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34306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2602" y="2900114"/>
        <a:ext cx="21715" cy="21715"/>
      </dsp:txXfrm>
    </dsp:sp>
    <dsp:sp modelId="{F113391A-78C3-384B-9291-A82559366883}">
      <dsp:nvSpPr>
        <dsp:cNvPr id="0" name=""/>
        <dsp:cNvSpPr/>
      </dsp:nvSpPr>
      <dsp:spPr bwMode="auto">
        <a:xfrm>
          <a:off x="5700357" y="2684572"/>
          <a:ext cx="4974139" cy="47386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Parents' abilities not sufficient to conduct intervention / support children (language, money, capacity in everyday life) (62, 63, 52)</a:t>
          </a:r>
          <a:endParaRPr lang="en-US" kern="1200" noProof="0" dirty="0"/>
        </a:p>
      </dsp:txBody>
      <dsp:txXfrm>
        <a:off x="5723489" y="2707704"/>
        <a:ext cx="4927875" cy="427598"/>
      </dsp:txXfrm>
    </dsp:sp>
    <dsp:sp modelId="{425CA8E7-852C-5341-9269-F7B096D49B98}">
      <dsp:nvSpPr>
        <dsp:cNvPr id="0" name=""/>
        <dsp:cNvSpPr/>
      </dsp:nvSpPr>
      <dsp:spPr bwMode="auto">
        <a:xfrm rot="2638814">
          <a:off x="3830790" y="3409467"/>
          <a:ext cx="567636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67636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00417" y="3400918"/>
        <a:ext cx="28381" cy="28381"/>
      </dsp:txXfrm>
    </dsp:sp>
    <dsp:sp modelId="{72839F08-0797-D347-8F3D-131A01BF79DE}">
      <dsp:nvSpPr>
        <dsp:cNvPr id="0" name=""/>
        <dsp:cNvSpPr/>
      </dsp:nvSpPr>
      <dsp:spPr bwMode="auto">
        <a:xfrm>
          <a:off x="4318838" y="3375264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[1]</a:t>
          </a:r>
          <a:endParaRPr lang="en-US" kern="1200" noProof="0" dirty="0"/>
        </a:p>
      </dsp:txBody>
      <dsp:txXfrm>
        <a:off x="4332717" y="3389143"/>
        <a:ext cx="919966" cy="446104"/>
      </dsp:txXfrm>
    </dsp:sp>
    <dsp:sp modelId="{48DE379F-FF87-9542-B1B5-C5ED4D982455}">
      <dsp:nvSpPr>
        <dsp:cNvPr id="0" name=""/>
        <dsp:cNvSpPr/>
      </dsp:nvSpPr>
      <dsp:spPr bwMode="auto">
        <a:xfrm rot="34735">
          <a:off x="5266551" y="3608745"/>
          <a:ext cx="433817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33817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2614" y="3603541"/>
        <a:ext cx="21690" cy="21690"/>
      </dsp:txXfrm>
    </dsp:sp>
    <dsp:sp modelId="{6FD87BC7-5715-4D4E-B569-4FDB93641B13}">
      <dsp:nvSpPr>
        <dsp:cNvPr id="0" name=""/>
        <dsp:cNvSpPr/>
      </dsp:nvSpPr>
      <dsp:spPr bwMode="auto">
        <a:xfrm>
          <a:off x="5700357" y="3447322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Parents' abilities were recognized and considered (language, courses) (54)</a:t>
          </a:r>
          <a:endParaRPr lang="en-US" kern="1200" noProof="0" dirty="0"/>
        </a:p>
      </dsp:txBody>
      <dsp:txXfrm>
        <a:off x="5716882" y="3463847"/>
        <a:ext cx="4941089" cy="305462"/>
      </dsp:txXfrm>
    </dsp:sp>
    <dsp:sp modelId="{7CD3B0C7-D0D3-8444-AB61-258CF17DABDB}">
      <dsp:nvSpPr>
        <dsp:cNvPr id="0" name=""/>
        <dsp:cNvSpPr/>
      </dsp:nvSpPr>
      <dsp:spPr bwMode="auto">
        <a:xfrm rot="2423560">
          <a:off x="872605" y="4221441"/>
          <a:ext cx="63024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3024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1171971" y="4211326"/>
        <a:ext cx="31512" cy="31512"/>
      </dsp:txXfrm>
    </dsp:sp>
    <dsp:sp modelId="{13B41947-57B3-1846-9606-8334C60EAC69}">
      <dsp:nvSpPr>
        <dsp:cNvPr id="0" name=""/>
        <dsp:cNvSpPr/>
      </dsp:nvSpPr>
      <dsp:spPr bwMode="auto">
        <a:xfrm>
          <a:off x="1427730" y="4207511"/>
          <a:ext cx="1314910" cy="44755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B. cosmopolitanism [4]</a:t>
          </a:r>
          <a:endParaRPr lang="en-US" kern="1200" noProof="0" dirty="0"/>
        </a:p>
      </dsp:txBody>
      <dsp:txXfrm>
        <a:off x="1440838" y="4220619"/>
        <a:ext cx="1288694" cy="421337"/>
      </dsp:txXfrm>
    </dsp:sp>
    <dsp:sp modelId="{DE4BAA51-F23B-9248-B4EE-3015FEB0491D}">
      <dsp:nvSpPr>
        <dsp:cNvPr id="0" name=""/>
        <dsp:cNvSpPr/>
      </dsp:nvSpPr>
      <dsp:spPr bwMode="auto">
        <a:xfrm rot="2179623">
          <a:off x="2715675" y="4507838"/>
          <a:ext cx="277489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277489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847482" y="4506542"/>
        <a:ext cx="13874" cy="13874"/>
      </dsp:txXfrm>
    </dsp:sp>
    <dsp:sp modelId="{B15BA981-5AE4-534E-A37C-BD595A31068F}">
      <dsp:nvSpPr>
        <dsp:cNvPr id="0" name=""/>
        <dsp:cNvSpPr/>
      </dsp:nvSpPr>
      <dsp:spPr bwMode="auto">
        <a:xfrm>
          <a:off x="2966199" y="4358740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collaboration [3]</a:t>
          </a:r>
          <a:endParaRPr lang="en-US" kern="1200" noProof="0" dirty="0"/>
        </a:p>
      </dsp:txBody>
      <dsp:txXfrm>
        <a:off x="2980078" y="4372619"/>
        <a:ext cx="919966" cy="446104"/>
      </dsp:txXfrm>
    </dsp:sp>
    <dsp:sp modelId="{ACC88232-95F2-574A-8109-61D8978FECCD}">
      <dsp:nvSpPr>
        <dsp:cNvPr id="0" name=""/>
        <dsp:cNvSpPr/>
      </dsp:nvSpPr>
      <dsp:spPr bwMode="auto">
        <a:xfrm rot="19318724">
          <a:off x="3858707" y="4429767"/>
          <a:ext cx="520369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20369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05883" y="4422399"/>
        <a:ext cx="26018" cy="26018"/>
      </dsp:txXfrm>
    </dsp:sp>
    <dsp:sp modelId="{A42266A7-F7BC-8046-9F12-A95948DA79C6}">
      <dsp:nvSpPr>
        <dsp:cNvPr id="0" name=""/>
        <dsp:cNvSpPr/>
      </dsp:nvSpPr>
      <dsp:spPr bwMode="auto">
        <a:xfrm>
          <a:off x="4323861" y="4038216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4337740" y="4052095"/>
        <a:ext cx="919966" cy="446104"/>
      </dsp:txXfrm>
    </dsp:sp>
    <dsp:sp modelId="{388E2B48-B5BA-0440-B02D-B2C345DE3E2B}">
      <dsp:nvSpPr>
        <dsp:cNvPr id="0" name=""/>
        <dsp:cNvSpPr/>
      </dsp:nvSpPr>
      <dsp:spPr bwMode="auto">
        <a:xfrm rot="21431031">
          <a:off x="5271326" y="4258959"/>
          <a:ext cx="429290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29290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5239" y="4253869"/>
        <a:ext cx="21464" cy="21464"/>
      </dsp:txXfrm>
    </dsp:sp>
    <dsp:sp modelId="{C8949270-DBD9-BA4C-B4DB-13632ADC3809}">
      <dsp:nvSpPr>
        <dsp:cNvPr id="0" name=""/>
        <dsp:cNvSpPr/>
      </dsp:nvSpPr>
      <dsp:spPr bwMode="auto">
        <a:xfrm>
          <a:off x="5700357" y="4084628"/>
          <a:ext cx="4974139" cy="33885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Limited collaboration (53, 54)</a:t>
          </a:r>
          <a:endParaRPr lang="en-US" kern="1200" noProof="0" dirty="0"/>
        </a:p>
      </dsp:txBody>
      <dsp:txXfrm>
        <a:off x="5716898" y="4101169"/>
        <a:ext cx="4941057" cy="305772"/>
      </dsp:txXfrm>
    </dsp:sp>
    <dsp:sp modelId="{4FE6A011-BBE8-5549-9774-2BF8888EA319}">
      <dsp:nvSpPr>
        <dsp:cNvPr id="0" name=""/>
        <dsp:cNvSpPr/>
      </dsp:nvSpPr>
      <dsp:spPr bwMode="auto">
        <a:xfrm rot="2576998">
          <a:off x="3838860" y="4780831"/>
          <a:ext cx="560063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60063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04890" y="4772471"/>
        <a:ext cx="28003" cy="28003"/>
      </dsp:txXfrm>
    </dsp:sp>
    <dsp:sp modelId="{3F32F29E-EB94-C245-A946-1D968FDB8E31}">
      <dsp:nvSpPr>
        <dsp:cNvPr id="0" name=""/>
        <dsp:cNvSpPr/>
      </dsp:nvSpPr>
      <dsp:spPr bwMode="auto">
        <a:xfrm>
          <a:off x="4323861" y="4740344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4337740" y="4754223"/>
        <a:ext cx="919966" cy="446104"/>
      </dsp:txXfrm>
    </dsp:sp>
    <dsp:sp modelId="{0E84DB4C-2710-6240-8E48-BF176BA8B66E}">
      <dsp:nvSpPr>
        <dsp:cNvPr id="0" name=""/>
        <dsp:cNvSpPr/>
      </dsp:nvSpPr>
      <dsp:spPr bwMode="auto">
        <a:xfrm rot="19985060">
          <a:off x="5245644" y="4863232"/>
          <a:ext cx="478935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78935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/>
        </a:p>
      </dsp:txBody>
      <dsp:txXfrm>
        <a:off x="5473139" y="4856900"/>
        <a:ext cx="23946" cy="23946"/>
      </dsp:txXfrm>
    </dsp:sp>
    <dsp:sp modelId="{56F06721-8D29-1843-B431-C21CF1A71562}">
      <dsp:nvSpPr>
        <dsp:cNvPr id="0" name=""/>
        <dsp:cNvSpPr/>
      </dsp:nvSpPr>
      <dsp:spPr bwMode="auto">
        <a:xfrm>
          <a:off x="5698639" y="4591215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Various external partners involved and supporting the intervention (51, 54)</a:t>
          </a:r>
          <a:endParaRPr lang="en-US" kern="1200" noProof="0" dirty="0"/>
        </a:p>
      </dsp:txBody>
      <dsp:txXfrm>
        <a:off x="5715164" y="4607740"/>
        <a:ext cx="4941089" cy="305462"/>
      </dsp:txXfrm>
    </dsp:sp>
    <dsp:sp modelId="{BB949F11-FF34-1744-968A-207C0F57B2AD}">
      <dsp:nvSpPr>
        <dsp:cNvPr id="0" name=""/>
        <dsp:cNvSpPr/>
      </dsp:nvSpPr>
      <dsp:spPr bwMode="auto">
        <a:xfrm rot="1567579">
          <a:off x="5247187" y="5076783"/>
          <a:ext cx="477567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77567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4032" y="5070485"/>
        <a:ext cx="23878" cy="23878"/>
      </dsp:txXfrm>
    </dsp:sp>
    <dsp:sp modelId="{E81BD106-80F6-2E4E-917A-8CF59F2AF970}">
      <dsp:nvSpPr>
        <dsp:cNvPr id="0" name=""/>
        <dsp:cNvSpPr/>
      </dsp:nvSpPr>
      <dsp:spPr bwMode="auto">
        <a:xfrm>
          <a:off x="5700357" y="5018316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Widespread dissemination and intervention movement (53 , 54)</a:t>
          </a:r>
          <a:endParaRPr lang="en-US" kern="1200" noProof="0" dirty="0"/>
        </a:p>
      </dsp:txBody>
      <dsp:txXfrm>
        <a:off x="5716882" y="5034841"/>
        <a:ext cx="4941089" cy="305462"/>
      </dsp:txXfrm>
    </dsp:sp>
    <dsp:sp modelId="{10B0C30A-6C80-D649-BD37-FFD7022F2B21}">
      <dsp:nvSpPr>
        <dsp:cNvPr id="0" name=""/>
        <dsp:cNvSpPr/>
      </dsp:nvSpPr>
      <dsp:spPr bwMode="auto">
        <a:xfrm rot="4432842">
          <a:off x="237694" y="4961520"/>
          <a:ext cx="1965856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1965856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700" kern="1200" noProof="0" dirty="0">
            <a:solidFill>
              <a:schemeClr val="tx1"/>
            </a:solidFill>
          </a:endParaRPr>
        </a:p>
      </dsp:txBody>
      <dsp:txXfrm>
        <a:off x="1171476" y="4918015"/>
        <a:ext cx="98292" cy="98292"/>
      </dsp:txXfrm>
    </dsp:sp>
    <dsp:sp modelId="{49FE6F98-B380-EF40-B341-29E4AF184022}">
      <dsp:nvSpPr>
        <dsp:cNvPr id="0" name=""/>
        <dsp:cNvSpPr/>
      </dsp:nvSpPr>
      <dsp:spPr bwMode="auto">
        <a:xfrm>
          <a:off x="1493521" y="5580037"/>
          <a:ext cx="1188085" cy="66281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D. external policy &amp; incentives [4]</a:t>
          </a:r>
          <a:endParaRPr lang="en-US" kern="1200" noProof="0" dirty="0"/>
        </a:p>
      </dsp:txBody>
      <dsp:txXfrm>
        <a:off x="1512934" y="5599450"/>
        <a:ext cx="1149259" cy="623993"/>
      </dsp:txXfrm>
    </dsp:sp>
    <dsp:sp modelId="{58933F1B-E52A-4A46-83CB-2C9B0C7C86BB}">
      <dsp:nvSpPr>
        <dsp:cNvPr id="0" name=""/>
        <dsp:cNvSpPr/>
      </dsp:nvSpPr>
      <dsp:spPr bwMode="auto">
        <a:xfrm rot="2054858">
          <a:off x="2640697" y="6038586"/>
          <a:ext cx="47188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7188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864842" y="6032431"/>
        <a:ext cx="23594" cy="23594"/>
      </dsp:txXfrm>
    </dsp:sp>
    <dsp:sp modelId="{7D87AE88-7825-7D46-B87B-CF54334A7941}">
      <dsp:nvSpPr>
        <dsp:cNvPr id="0" name=""/>
        <dsp:cNvSpPr/>
      </dsp:nvSpPr>
      <dsp:spPr bwMode="auto">
        <a:xfrm>
          <a:off x="3071671" y="5940078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existing policy [4]*</a:t>
          </a:r>
          <a:endParaRPr lang="en-US" kern="1200" noProof="0" dirty="0"/>
        </a:p>
      </dsp:txBody>
      <dsp:txXfrm>
        <a:off x="3085550" y="5953957"/>
        <a:ext cx="919966" cy="446104"/>
      </dsp:txXfrm>
    </dsp:sp>
    <dsp:sp modelId="{D240EB4D-840D-FE40-8D8E-DE6F6B4D7A85}">
      <dsp:nvSpPr>
        <dsp:cNvPr id="0" name=""/>
        <dsp:cNvSpPr/>
      </dsp:nvSpPr>
      <dsp:spPr bwMode="auto">
        <a:xfrm rot="19033387">
          <a:off x="3962517" y="6026145"/>
          <a:ext cx="427661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27661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65656" y="6021095"/>
        <a:ext cx="21383" cy="21383"/>
      </dsp:txXfrm>
    </dsp:sp>
    <dsp:sp modelId="{D05445AB-F43F-EF4E-8398-96A150C7DD4B}">
      <dsp:nvSpPr>
        <dsp:cNvPr id="0" name=""/>
        <dsp:cNvSpPr/>
      </dsp:nvSpPr>
      <dsp:spPr bwMode="auto">
        <a:xfrm>
          <a:off x="4333300" y="5649633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barrier [4]</a:t>
          </a:r>
          <a:endParaRPr lang="en-US" kern="1200" noProof="0" dirty="0"/>
        </a:p>
      </dsp:txBody>
      <dsp:txXfrm>
        <a:off x="4347179" y="5663512"/>
        <a:ext cx="919966" cy="446104"/>
      </dsp:txXfrm>
    </dsp:sp>
    <dsp:sp modelId="{F722B6E2-9AAC-714B-BB43-C7A0A91B28DA}">
      <dsp:nvSpPr>
        <dsp:cNvPr id="0" name=""/>
        <dsp:cNvSpPr/>
      </dsp:nvSpPr>
      <dsp:spPr bwMode="auto">
        <a:xfrm rot="20638536">
          <a:off x="5272583" y="5820952"/>
          <a:ext cx="434497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434497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8969" y="5815731"/>
        <a:ext cx="21724" cy="21724"/>
      </dsp:txXfrm>
    </dsp:sp>
    <dsp:sp modelId="{94D7FA67-DF9A-C84C-B30C-CFA33F683D5E}">
      <dsp:nvSpPr>
        <dsp:cNvPr id="0" name=""/>
        <dsp:cNvSpPr/>
      </dsp:nvSpPr>
      <dsp:spPr bwMode="auto">
        <a:xfrm>
          <a:off x="5698639" y="5597366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policy / expectation for intervention implementation (54, 65)</a:t>
          </a:r>
          <a:endParaRPr lang="en-US" kern="1200" noProof="0" dirty="0"/>
        </a:p>
      </dsp:txBody>
      <dsp:txXfrm>
        <a:off x="5715164" y="5613891"/>
        <a:ext cx="4941089" cy="305462"/>
      </dsp:txXfrm>
    </dsp:sp>
    <dsp:sp modelId="{7D196153-42BB-BD4A-A7B6-F0CE1858FF48}">
      <dsp:nvSpPr>
        <dsp:cNvPr id="0" name=""/>
        <dsp:cNvSpPr/>
      </dsp:nvSpPr>
      <dsp:spPr bwMode="auto">
        <a:xfrm rot="2201935">
          <a:off x="5229404" y="6036557"/>
          <a:ext cx="520854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20854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76810" y="6029177"/>
        <a:ext cx="26042" cy="26042"/>
      </dsp:txXfrm>
    </dsp:sp>
    <dsp:sp modelId="{7057A0EA-4F08-F94C-8034-0C61C927DC61}">
      <dsp:nvSpPr>
        <dsp:cNvPr id="0" name=""/>
        <dsp:cNvSpPr/>
      </dsp:nvSpPr>
      <dsp:spPr bwMode="auto">
        <a:xfrm>
          <a:off x="5698639" y="6028576"/>
          <a:ext cx="4974139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control (administrative changes, food in cafeteria) (52, 53)</a:t>
          </a:r>
          <a:endParaRPr lang="en-US" kern="1200" noProof="0" dirty="0"/>
        </a:p>
      </dsp:txBody>
      <dsp:txXfrm>
        <a:off x="5715164" y="6045101"/>
        <a:ext cx="4941089" cy="305462"/>
      </dsp:txXfrm>
    </dsp:sp>
    <dsp:sp modelId="{59461872-1CAC-3641-A68C-A04946715A10}">
      <dsp:nvSpPr>
        <dsp:cNvPr id="0" name=""/>
        <dsp:cNvSpPr/>
      </dsp:nvSpPr>
      <dsp:spPr bwMode="auto">
        <a:xfrm rot="3644920">
          <a:off x="3858825" y="6445333"/>
          <a:ext cx="62801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2801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157131" y="6435274"/>
        <a:ext cx="31400" cy="31400"/>
      </dsp:txXfrm>
    </dsp:sp>
    <dsp:sp modelId="{E8BA690B-5B37-B143-ADAE-5BC8B69B128E}">
      <dsp:nvSpPr>
        <dsp:cNvPr id="0" name=""/>
        <dsp:cNvSpPr/>
      </dsp:nvSpPr>
      <dsp:spPr bwMode="auto">
        <a:xfrm>
          <a:off x="4326268" y="6488009"/>
          <a:ext cx="947724" cy="4738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10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4340147" y="6501888"/>
        <a:ext cx="919966" cy="446104"/>
      </dsp:txXfrm>
    </dsp:sp>
    <dsp:sp modelId="{6FE120F9-FF29-3F4D-8BCC-5B0084876CBC}">
      <dsp:nvSpPr>
        <dsp:cNvPr id="0" name=""/>
        <dsp:cNvSpPr/>
      </dsp:nvSpPr>
      <dsp:spPr bwMode="auto">
        <a:xfrm rot="677776">
          <a:off x="5269103" y="6768738"/>
          <a:ext cx="504784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504784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508875" y="6761760"/>
        <a:ext cx="25239" cy="25239"/>
      </dsp:txXfrm>
    </dsp:sp>
    <dsp:sp modelId="{30B8F6CE-B509-6A45-B23D-550251907A92}">
      <dsp:nvSpPr>
        <dsp:cNvPr id="0" name=""/>
        <dsp:cNvSpPr/>
      </dsp:nvSpPr>
      <dsp:spPr bwMode="auto">
        <a:xfrm>
          <a:off x="5768998" y="6654562"/>
          <a:ext cx="4886493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Financial support for intervention (54, 65)</a:t>
          </a:r>
          <a:endParaRPr lang="en-US" kern="1200" noProof="0" dirty="0"/>
        </a:p>
      </dsp:txBody>
      <dsp:txXfrm>
        <a:off x="5785523" y="6671087"/>
        <a:ext cx="4853443" cy="305462"/>
      </dsp:txXfrm>
    </dsp:sp>
    <dsp:sp modelId="{DDF816C1-005D-3C41-BED8-D2CED409AF50}">
      <dsp:nvSpPr>
        <dsp:cNvPr id="0" name=""/>
        <dsp:cNvSpPr/>
      </dsp:nvSpPr>
      <dsp:spPr bwMode="auto">
        <a:xfrm rot="2643687">
          <a:off x="5177069" y="6958823"/>
          <a:ext cx="688852" cy="11282"/>
        </a:xfrm>
        <a:custGeom>
          <a:avLst/>
          <a:gdLst/>
          <a:ahLst/>
          <a:cxnLst/>
          <a:rect l="0" t="0" r="0" b="0"/>
          <a:pathLst>
            <a:path>
              <a:moveTo>
                <a:pt x="0" y="5641"/>
              </a:moveTo>
              <a:lnTo>
                <a:pt x="688852" y="564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504274" y="6947243"/>
        <a:ext cx="34442" cy="34442"/>
      </dsp:txXfrm>
    </dsp:sp>
    <dsp:sp modelId="{921C9BB5-F858-4642-A571-F7AA1747DE30}">
      <dsp:nvSpPr>
        <dsp:cNvPr id="0" name=""/>
        <dsp:cNvSpPr/>
      </dsp:nvSpPr>
      <dsp:spPr bwMode="auto">
        <a:xfrm>
          <a:off x="5768998" y="7034732"/>
          <a:ext cx="4886493" cy="338512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Fit between policies and intervention (54, 65)</a:t>
          </a:r>
          <a:endParaRPr lang="en-US" kern="1200" noProof="0" dirty="0"/>
        </a:p>
      </dsp:txBody>
      <dsp:txXfrm>
        <a:off x="5785523" y="7051257"/>
        <a:ext cx="4853443" cy="305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9263E-408C-994D-BC8B-53D66594E31B}">
      <dsp:nvSpPr>
        <dsp:cNvPr id="0" name=""/>
        <dsp:cNvSpPr/>
      </dsp:nvSpPr>
      <dsp:spPr bwMode="auto">
        <a:xfrm>
          <a:off x="0" y="2687473"/>
          <a:ext cx="662698" cy="542843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Inner Setting [16]</a:t>
          </a:r>
          <a:endParaRPr lang="en-US" kern="1200" noProof="0" dirty="0"/>
        </a:p>
      </dsp:txBody>
      <dsp:txXfrm>
        <a:off x="15899" y="2703372"/>
        <a:ext cx="630900" cy="511045"/>
      </dsp:txXfrm>
    </dsp:sp>
    <dsp:sp modelId="{CF517E35-470F-274D-ADCB-906B082D5630}">
      <dsp:nvSpPr>
        <dsp:cNvPr id="0" name=""/>
        <dsp:cNvSpPr/>
      </dsp:nvSpPr>
      <dsp:spPr bwMode="auto">
        <a:xfrm rot="16656014">
          <a:off x="-110661" y="2072120"/>
          <a:ext cx="178247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178247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36011" y="2030928"/>
        <a:ext cx="89123" cy="89123"/>
      </dsp:txXfrm>
    </dsp:sp>
    <dsp:sp modelId="{3513CE3E-EEC2-E24C-8454-70ACBA342A2C}">
      <dsp:nvSpPr>
        <dsp:cNvPr id="0" name=""/>
        <dsp:cNvSpPr/>
      </dsp:nvSpPr>
      <dsp:spPr bwMode="auto">
        <a:xfrm>
          <a:off x="898448" y="888727"/>
          <a:ext cx="1224562" cy="6067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A. structural characteristics [4]</a:t>
          </a:r>
          <a:endParaRPr lang="en-US" kern="1200" noProof="0" dirty="0"/>
        </a:p>
      </dsp:txBody>
      <dsp:txXfrm>
        <a:off x="916218" y="906497"/>
        <a:ext cx="1189022" cy="571173"/>
      </dsp:txXfrm>
    </dsp:sp>
    <dsp:sp modelId="{3C440CFB-4710-2144-8900-E7D82DBD2A04}">
      <dsp:nvSpPr>
        <dsp:cNvPr id="0" name=""/>
        <dsp:cNvSpPr/>
      </dsp:nvSpPr>
      <dsp:spPr bwMode="auto">
        <a:xfrm rot="20812351">
          <a:off x="2088085" y="885175"/>
          <a:ext cx="267295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67295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357741" y="821720"/>
        <a:ext cx="133647" cy="133647"/>
      </dsp:txXfrm>
    </dsp:sp>
    <dsp:sp modelId="{53B87B75-2002-8D49-A3E4-D367674B024D}">
      <dsp:nvSpPr>
        <dsp:cNvPr id="0" name=""/>
        <dsp:cNvSpPr/>
      </dsp:nvSpPr>
      <dsp:spPr bwMode="auto">
        <a:xfrm>
          <a:off x="4726118" y="439917"/>
          <a:ext cx="1365019" cy="2901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personell [3]</a:t>
          </a:r>
          <a:endParaRPr lang="en-US" kern="1200" noProof="0" dirty="0"/>
        </a:p>
      </dsp:txBody>
      <dsp:txXfrm>
        <a:off x="4734617" y="448416"/>
        <a:ext cx="1348021" cy="273178"/>
      </dsp:txXfrm>
    </dsp:sp>
    <dsp:sp modelId="{CFC9D007-1161-7149-BE4B-9A2F21392CE6}">
      <dsp:nvSpPr>
        <dsp:cNvPr id="0" name=""/>
        <dsp:cNvSpPr/>
      </dsp:nvSpPr>
      <dsp:spPr bwMode="auto">
        <a:xfrm rot="21552138">
          <a:off x="6091118" y="578912"/>
          <a:ext cx="391294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91294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76983" y="572499"/>
        <a:ext cx="19564" cy="19564"/>
      </dsp:txXfrm>
    </dsp:sp>
    <dsp:sp modelId="{F6BDB805-06C9-E44A-9387-D53CCA1DC62E}">
      <dsp:nvSpPr>
        <dsp:cNvPr id="0" name=""/>
        <dsp:cNvSpPr/>
      </dsp:nvSpPr>
      <dsp:spPr bwMode="auto">
        <a:xfrm>
          <a:off x="6482394" y="487457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6487789" y="492852"/>
        <a:ext cx="756454" cy="173410"/>
      </dsp:txXfrm>
    </dsp:sp>
    <dsp:sp modelId="{932603BB-B6FC-464D-96E4-C92E84A7191C}">
      <dsp:nvSpPr>
        <dsp:cNvPr id="0" name=""/>
        <dsp:cNvSpPr/>
      </dsp:nvSpPr>
      <dsp:spPr bwMode="auto">
        <a:xfrm rot="19740672">
          <a:off x="7182182" y="332857"/>
          <a:ext cx="94521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94521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1157" y="312597"/>
        <a:ext cx="47260" cy="47260"/>
      </dsp:txXfrm>
    </dsp:sp>
    <dsp:sp modelId="{414976FC-48F2-504D-BD7D-7CC832B41959}">
      <dsp:nvSpPr>
        <dsp:cNvPr id="0" name=""/>
        <dsp:cNvSpPr/>
      </dsp:nvSpPr>
      <dsp:spPr bwMode="auto">
        <a:xfrm>
          <a:off x="8059937" y="11485"/>
          <a:ext cx="2597247" cy="162821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(qualified) personnel (51, 54)</a:t>
          </a:r>
          <a:endParaRPr lang="en-US" kern="1200" noProof="0" dirty="0"/>
        </a:p>
      </dsp:txBody>
      <dsp:txXfrm>
        <a:off x="8067885" y="19433"/>
        <a:ext cx="2581351" cy="146925"/>
      </dsp:txXfrm>
    </dsp:sp>
    <dsp:sp modelId="{7545288D-C87C-B548-A00F-A3B1E2A83C2F}">
      <dsp:nvSpPr>
        <dsp:cNvPr id="0" name=""/>
        <dsp:cNvSpPr/>
      </dsp:nvSpPr>
      <dsp:spPr bwMode="auto">
        <a:xfrm rot="20393179">
          <a:off x="7223324" y="427815"/>
          <a:ext cx="86292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6292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3215" y="409611"/>
        <a:ext cx="43146" cy="43146"/>
      </dsp:txXfrm>
    </dsp:sp>
    <dsp:sp modelId="{09386CAD-E57F-0E4B-BFCB-6D2309FA317C}">
      <dsp:nvSpPr>
        <dsp:cNvPr id="0" name=""/>
        <dsp:cNvSpPr/>
      </dsp:nvSpPr>
      <dsp:spPr bwMode="auto">
        <a:xfrm>
          <a:off x="8059937" y="201400"/>
          <a:ext cx="2597247" cy="162821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Staff turnover (63)</a:t>
          </a:r>
          <a:endParaRPr lang="en-US" kern="1200" noProof="0" dirty="0"/>
        </a:p>
      </dsp:txBody>
      <dsp:txXfrm>
        <a:off x="8067885" y="209348"/>
        <a:ext cx="2581351" cy="146925"/>
      </dsp:txXfrm>
    </dsp:sp>
    <dsp:sp modelId="{14CAF9C7-D8FE-1F4B-AAD3-18EA68465D04}">
      <dsp:nvSpPr>
        <dsp:cNvPr id="0" name=""/>
        <dsp:cNvSpPr/>
      </dsp:nvSpPr>
      <dsp:spPr bwMode="auto">
        <a:xfrm rot="557965">
          <a:off x="2105677" y="1401838"/>
          <a:ext cx="2637774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637774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358620" y="1339263"/>
        <a:ext cx="131888" cy="131888"/>
      </dsp:txXfrm>
    </dsp:sp>
    <dsp:sp modelId="{3EFC17FE-B359-B742-AC88-34A4CF704DE1}">
      <dsp:nvSpPr>
        <dsp:cNvPr id="0" name=""/>
        <dsp:cNvSpPr/>
      </dsp:nvSpPr>
      <dsp:spPr bwMode="auto">
        <a:xfrm>
          <a:off x="4726118" y="1473244"/>
          <a:ext cx="1365019" cy="2901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organization [3]</a:t>
          </a:r>
          <a:endParaRPr lang="en-US" kern="1200" noProof="0" dirty="0"/>
        </a:p>
      </dsp:txBody>
      <dsp:txXfrm>
        <a:off x="4734617" y="1481743"/>
        <a:ext cx="1348021" cy="273178"/>
      </dsp:txXfrm>
    </dsp:sp>
    <dsp:sp modelId="{5A20F5AB-EBA9-3C49-92D7-A6B6EAA7065D}">
      <dsp:nvSpPr>
        <dsp:cNvPr id="0" name=""/>
        <dsp:cNvSpPr/>
      </dsp:nvSpPr>
      <dsp:spPr bwMode="auto">
        <a:xfrm rot="18221135">
          <a:off x="5934050" y="1321470"/>
          <a:ext cx="70543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70543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69130" y="1307204"/>
        <a:ext cx="35271" cy="35271"/>
      </dsp:txXfrm>
    </dsp:sp>
    <dsp:sp modelId="{86FC9702-A79F-A84E-9DB1-80D22D508C84}">
      <dsp:nvSpPr>
        <dsp:cNvPr id="0" name=""/>
        <dsp:cNvSpPr/>
      </dsp:nvSpPr>
      <dsp:spPr bwMode="auto">
        <a:xfrm>
          <a:off x="6482394" y="939247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6487789" y="944642"/>
        <a:ext cx="756454" cy="173410"/>
      </dsp:txXfrm>
    </dsp:sp>
    <dsp:sp modelId="{56A1A645-196A-E043-AE86-0EA4DC0773C6}">
      <dsp:nvSpPr>
        <dsp:cNvPr id="0" name=""/>
        <dsp:cNvSpPr/>
      </dsp:nvSpPr>
      <dsp:spPr bwMode="auto">
        <a:xfrm rot="20226641">
          <a:off x="7215009" y="856925"/>
          <a:ext cx="87955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7955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2799" y="838305"/>
        <a:ext cx="43977" cy="43977"/>
      </dsp:txXfrm>
    </dsp:sp>
    <dsp:sp modelId="{BD81BF62-7BF5-FB44-96CD-BD0D6E66EFE2}">
      <dsp:nvSpPr>
        <dsp:cNvPr id="0" name=""/>
        <dsp:cNvSpPr/>
      </dsp:nvSpPr>
      <dsp:spPr bwMode="auto">
        <a:xfrm>
          <a:off x="8059937" y="600989"/>
          <a:ext cx="2597247" cy="17650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Requirements for participation in sport activities (52)</a:t>
          </a:r>
          <a:endParaRPr lang="en-US" kern="1200" noProof="0" dirty="0"/>
        </a:p>
      </dsp:txBody>
      <dsp:txXfrm>
        <a:off x="8068553" y="609605"/>
        <a:ext cx="2580015" cy="159272"/>
      </dsp:txXfrm>
    </dsp:sp>
    <dsp:sp modelId="{6DC6EFB2-DC71-3D45-A655-68BA2EFE652C}">
      <dsp:nvSpPr>
        <dsp:cNvPr id="0" name=""/>
        <dsp:cNvSpPr/>
      </dsp:nvSpPr>
      <dsp:spPr bwMode="auto">
        <a:xfrm rot="21079856">
          <a:off x="7244956" y="966205"/>
          <a:ext cx="819663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19663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4296" y="949083"/>
        <a:ext cx="40983" cy="40983"/>
      </dsp:txXfrm>
    </dsp:sp>
    <dsp:sp modelId="{0939FAE3-4E32-614D-AF53-CC249006169B}">
      <dsp:nvSpPr>
        <dsp:cNvPr id="0" name=""/>
        <dsp:cNvSpPr/>
      </dsp:nvSpPr>
      <dsp:spPr bwMode="auto">
        <a:xfrm>
          <a:off x="8059937" y="819549"/>
          <a:ext cx="2597247" cy="17650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Infrequent PA classes (52)</a:t>
          </a:r>
          <a:endParaRPr lang="en-US" kern="1200" noProof="0" dirty="0"/>
        </a:p>
      </dsp:txBody>
      <dsp:txXfrm>
        <a:off x="8068553" y="828165"/>
        <a:ext cx="2580015" cy="159272"/>
      </dsp:txXfrm>
    </dsp:sp>
    <dsp:sp modelId="{2E4D9ACC-7C8C-1943-A2B9-80E9580F43F7}">
      <dsp:nvSpPr>
        <dsp:cNvPr id="0" name=""/>
        <dsp:cNvSpPr/>
      </dsp:nvSpPr>
      <dsp:spPr bwMode="auto">
        <a:xfrm rot="401273">
          <a:off x="7246862" y="1075485"/>
          <a:ext cx="81585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1585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4391" y="1058458"/>
        <a:ext cx="40792" cy="40792"/>
      </dsp:txXfrm>
    </dsp:sp>
    <dsp:sp modelId="{F7E7478C-D6F5-6F48-A2EF-99837811B1B9}">
      <dsp:nvSpPr>
        <dsp:cNvPr id="0" name=""/>
        <dsp:cNvSpPr/>
      </dsp:nvSpPr>
      <dsp:spPr bwMode="auto">
        <a:xfrm>
          <a:off x="8059937" y="1038110"/>
          <a:ext cx="2597247" cy="17650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Everyday dynamics (63)</a:t>
          </a:r>
          <a:endParaRPr lang="en-US" kern="1200" noProof="0" dirty="0"/>
        </a:p>
      </dsp:txBody>
      <dsp:txXfrm>
        <a:off x="8068553" y="1046726"/>
        <a:ext cx="2580015" cy="159272"/>
      </dsp:txXfrm>
    </dsp:sp>
    <dsp:sp modelId="{194E702B-083F-404A-94B7-3483ABDB9383}">
      <dsp:nvSpPr>
        <dsp:cNvPr id="0" name=""/>
        <dsp:cNvSpPr/>
      </dsp:nvSpPr>
      <dsp:spPr bwMode="auto">
        <a:xfrm rot="1269346">
          <a:off x="7220359" y="1184765"/>
          <a:ext cx="86885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6885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3066" y="1166413"/>
        <a:ext cx="43442" cy="43442"/>
      </dsp:txXfrm>
    </dsp:sp>
    <dsp:sp modelId="{A13AE012-FAB6-9743-BB4F-EED42C0EBF9A}">
      <dsp:nvSpPr>
        <dsp:cNvPr id="0" name=""/>
        <dsp:cNvSpPr/>
      </dsp:nvSpPr>
      <dsp:spPr bwMode="auto">
        <a:xfrm>
          <a:off x="8059937" y="1256670"/>
          <a:ext cx="2597247" cy="17650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School as a place with many projects (63)</a:t>
          </a:r>
          <a:endParaRPr lang="en-US" kern="1200" noProof="0" dirty="0"/>
        </a:p>
      </dsp:txBody>
      <dsp:txXfrm>
        <a:off x="8068553" y="1265286"/>
        <a:ext cx="2580015" cy="159272"/>
      </dsp:txXfrm>
    </dsp:sp>
    <dsp:sp modelId="{2D712AB2-775B-0540-8E57-35107B057762}">
      <dsp:nvSpPr>
        <dsp:cNvPr id="0" name=""/>
        <dsp:cNvSpPr/>
      </dsp:nvSpPr>
      <dsp:spPr bwMode="auto">
        <a:xfrm rot="968434">
          <a:off x="6083110" y="1671577"/>
          <a:ext cx="40731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0731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76583" y="1664764"/>
        <a:ext cx="20365" cy="20365"/>
      </dsp:txXfrm>
    </dsp:sp>
    <dsp:sp modelId="{7C6B3A64-D61C-A942-A898-FA0A96FDB927}">
      <dsp:nvSpPr>
        <dsp:cNvPr id="0" name=""/>
        <dsp:cNvSpPr/>
      </dsp:nvSpPr>
      <dsp:spPr bwMode="auto">
        <a:xfrm>
          <a:off x="6482394" y="1639462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6487789" y="1644857"/>
        <a:ext cx="756454" cy="173410"/>
      </dsp:txXfrm>
    </dsp:sp>
    <dsp:sp modelId="{D5B4F7D4-4D63-7E43-8820-9CF0DBDA8F96}">
      <dsp:nvSpPr>
        <dsp:cNvPr id="0" name=""/>
        <dsp:cNvSpPr/>
      </dsp:nvSpPr>
      <dsp:spPr bwMode="auto">
        <a:xfrm rot="21337021">
          <a:off x="7248450" y="1697139"/>
          <a:ext cx="812675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12675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4471" y="1680192"/>
        <a:ext cx="40633" cy="40633"/>
      </dsp:txXfrm>
    </dsp:sp>
    <dsp:sp modelId="{4324F451-7AF6-1C48-ACB0-131578C1126C}">
      <dsp:nvSpPr>
        <dsp:cNvPr id="0" name=""/>
        <dsp:cNvSpPr/>
      </dsp:nvSpPr>
      <dsp:spPr bwMode="auto">
        <a:xfrm>
          <a:off x="8059937" y="1558936"/>
          <a:ext cx="2597247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Joint planning time for teachers (63)</a:t>
          </a:r>
          <a:endParaRPr lang="en-US" kern="1200" noProof="0" dirty="0"/>
        </a:p>
      </dsp:txBody>
      <dsp:txXfrm>
        <a:off x="8070727" y="1569726"/>
        <a:ext cx="2575667" cy="199458"/>
      </dsp:txXfrm>
    </dsp:sp>
    <dsp:sp modelId="{63092B2D-4A27-094A-8923-F5778A6A7B47}">
      <dsp:nvSpPr>
        <dsp:cNvPr id="0" name=""/>
        <dsp:cNvSpPr/>
      </dsp:nvSpPr>
      <dsp:spPr bwMode="auto">
        <a:xfrm rot="835835">
          <a:off x="7237361" y="1828687"/>
          <a:ext cx="834853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34853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633916" y="1811185"/>
        <a:ext cx="41742" cy="41742"/>
      </dsp:txXfrm>
    </dsp:sp>
    <dsp:sp modelId="{A1A13982-18BE-5C4C-81D4-6A21538DD0AC}">
      <dsp:nvSpPr>
        <dsp:cNvPr id="0" name=""/>
        <dsp:cNvSpPr/>
      </dsp:nvSpPr>
      <dsp:spPr bwMode="auto">
        <a:xfrm>
          <a:off x="8059937" y="1822031"/>
          <a:ext cx="2597247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Clear hierarchical structures (54)</a:t>
          </a:r>
          <a:endParaRPr lang="en-US" kern="1200" noProof="0" dirty="0"/>
        </a:p>
      </dsp:txBody>
      <dsp:txXfrm>
        <a:off x="8070727" y="1832821"/>
        <a:ext cx="2575667" cy="199458"/>
      </dsp:txXfrm>
    </dsp:sp>
    <dsp:sp modelId="{A728AA53-C57F-A447-8EA3-CE5B2AA013D9}">
      <dsp:nvSpPr>
        <dsp:cNvPr id="0" name=""/>
        <dsp:cNvSpPr/>
      </dsp:nvSpPr>
      <dsp:spPr bwMode="auto">
        <a:xfrm rot="20805213">
          <a:off x="658144" y="2916310"/>
          <a:ext cx="34228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4228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820731" y="2911122"/>
        <a:ext cx="17114" cy="17114"/>
      </dsp:txXfrm>
    </dsp:sp>
    <dsp:sp modelId="{7B95E763-71F3-CC4F-88BB-53B5BEC75932}">
      <dsp:nvSpPr>
        <dsp:cNvPr id="0" name=""/>
        <dsp:cNvSpPr/>
      </dsp:nvSpPr>
      <dsp:spPr bwMode="auto">
        <a:xfrm>
          <a:off x="995878" y="2585929"/>
          <a:ext cx="1204493" cy="58906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B. networks &amp; communication [7]</a:t>
          </a:r>
          <a:endParaRPr lang="en-US" kern="1200" noProof="0" dirty="0"/>
        </a:p>
      </dsp:txBody>
      <dsp:txXfrm>
        <a:off x="1013131" y="2603182"/>
        <a:ext cx="1169987" cy="554563"/>
      </dsp:txXfrm>
    </dsp:sp>
    <dsp:sp modelId="{748509F2-683D-5E49-AA86-2A4BF756CF91}">
      <dsp:nvSpPr>
        <dsp:cNvPr id="0" name=""/>
        <dsp:cNvSpPr/>
      </dsp:nvSpPr>
      <dsp:spPr bwMode="auto">
        <a:xfrm rot="481157">
          <a:off x="2188396" y="3047944"/>
          <a:ext cx="244935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44935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351841" y="2990080"/>
        <a:ext cx="122467" cy="122467"/>
      </dsp:txXfrm>
    </dsp:sp>
    <dsp:sp modelId="{75DD10A3-AE29-4A43-8DAE-892662A1D963}">
      <dsp:nvSpPr>
        <dsp:cNvPr id="0" name=""/>
        <dsp:cNvSpPr/>
      </dsp:nvSpPr>
      <dsp:spPr bwMode="auto">
        <a:xfrm>
          <a:off x="4625778" y="3077076"/>
          <a:ext cx="1365019" cy="2901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coordination [6]°</a:t>
          </a:r>
          <a:endParaRPr lang="en-US" kern="1200" noProof="0" dirty="0"/>
        </a:p>
      </dsp:txBody>
      <dsp:txXfrm>
        <a:off x="4634277" y="3085575"/>
        <a:ext cx="1348021" cy="273178"/>
      </dsp:txXfrm>
    </dsp:sp>
    <dsp:sp modelId="{D29FF05C-0346-EB4C-932A-52379EA46E0F}">
      <dsp:nvSpPr>
        <dsp:cNvPr id="0" name=""/>
        <dsp:cNvSpPr/>
      </dsp:nvSpPr>
      <dsp:spPr bwMode="auto">
        <a:xfrm rot="21092497">
          <a:off x="5988064" y="3181842"/>
          <a:ext cx="50245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0245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226728" y="3172650"/>
        <a:ext cx="25122" cy="25122"/>
      </dsp:txXfrm>
    </dsp:sp>
    <dsp:sp modelId="{53A241C7-1860-1049-9805-5BEA4C005916}">
      <dsp:nvSpPr>
        <dsp:cNvPr id="0" name=""/>
        <dsp:cNvSpPr/>
      </dsp:nvSpPr>
      <dsp:spPr bwMode="auto">
        <a:xfrm>
          <a:off x="6487783" y="3056158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[1]</a:t>
          </a:r>
          <a:endParaRPr lang="en-US" kern="1200" noProof="0" dirty="0"/>
        </a:p>
      </dsp:txBody>
      <dsp:txXfrm>
        <a:off x="6493178" y="3061553"/>
        <a:ext cx="756454" cy="173410"/>
      </dsp:txXfrm>
    </dsp:sp>
    <dsp:sp modelId="{3A30A971-70DF-4A4B-9E17-5D197BD06344}">
      <dsp:nvSpPr>
        <dsp:cNvPr id="0" name=""/>
        <dsp:cNvSpPr/>
      </dsp:nvSpPr>
      <dsp:spPr bwMode="auto">
        <a:xfrm rot="21221108">
          <a:off x="7252570" y="3100351"/>
          <a:ext cx="80982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0982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637239" y="3083475"/>
        <a:ext cx="40491" cy="40491"/>
      </dsp:txXfrm>
    </dsp:sp>
    <dsp:sp modelId="{03E63639-B23C-4643-BF9C-E369C9B7BE0C}">
      <dsp:nvSpPr>
        <dsp:cNvPr id="0" name=""/>
        <dsp:cNvSpPr/>
      </dsp:nvSpPr>
      <dsp:spPr bwMode="auto">
        <a:xfrm>
          <a:off x="8059942" y="2952329"/>
          <a:ext cx="2597241" cy="21370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coordination (54)</a:t>
          </a:r>
          <a:endParaRPr lang="en-US" kern="1200" noProof="0" dirty="0"/>
        </a:p>
      </dsp:txBody>
      <dsp:txXfrm>
        <a:off x="8070374" y="2962761"/>
        <a:ext cx="2576377" cy="192845"/>
      </dsp:txXfrm>
    </dsp:sp>
    <dsp:sp modelId="{36AA9D62-1504-7C4F-962B-D7B62828FFDC}">
      <dsp:nvSpPr>
        <dsp:cNvPr id="0" name=""/>
        <dsp:cNvSpPr/>
      </dsp:nvSpPr>
      <dsp:spPr bwMode="auto">
        <a:xfrm rot="1812099">
          <a:off x="5952192" y="3361863"/>
          <a:ext cx="568806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68806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222375" y="3351012"/>
        <a:ext cx="28440" cy="28440"/>
      </dsp:txXfrm>
    </dsp:sp>
    <dsp:sp modelId="{3AD363C5-E4CF-DA4B-9EE8-7F884D5396DA}">
      <dsp:nvSpPr>
        <dsp:cNvPr id="0" name=""/>
        <dsp:cNvSpPr/>
      </dsp:nvSpPr>
      <dsp:spPr bwMode="auto">
        <a:xfrm>
          <a:off x="6482394" y="3416200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6487789" y="3421595"/>
        <a:ext cx="756454" cy="173410"/>
      </dsp:txXfrm>
    </dsp:sp>
    <dsp:sp modelId="{09C9FDAB-04A4-DC4B-9BE8-8273EA837E16}">
      <dsp:nvSpPr>
        <dsp:cNvPr id="0" name=""/>
        <dsp:cNvSpPr/>
      </dsp:nvSpPr>
      <dsp:spPr bwMode="auto">
        <a:xfrm rot="21288269">
          <a:off x="7247967" y="3468090"/>
          <a:ext cx="81364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81364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634449" y="3451119"/>
        <a:ext cx="40682" cy="40682"/>
      </dsp:txXfrm>
    </dsp:sp>
    <dsp:sp modelId="{E2917304-C0ED-FD44-B16A-8F4C94CC5E99}">
      <dsp:nvSpPr>
        <dsp:cNvPr id="0" name=""/>
        <dsp:cNvSpPr/>
      </dsp:nvSpPr>
      <dsp:spPr bwMode="auto">
        <a:xfrm>
          <a:off x="8059942" y="3268840"/>
          <a:ext cx="2597241" cy="33155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Good coordination, clear protocols and efficient work between stakeholders (51, 54, 65)</a:t>
          </a:r>
          <a:endParaRPr lang="en-US" kern="1200" noProof="0" dirty="0"/>
        </a:p>
      </dsp:txBody>
      <dsp:txXfrm>
        <a:off x="8076127" y="3285025"/>
        <a:ext cx="2564871" cy="299189"/>
      </dsp:txXfrm>
    </dsp:sp>
    <dsp:sp modelId="{B684ADF4-BCDB-224D-BCB1-F34B5D629851}">
      <dsp:nvSpPr>
        <dsp:cNvPr id="0" name=""/>
        <dsp:cNvSpPr/>
      </dsp:nvSpPr>
      <dsp:spPr bwMode="auto">
        <a:xfrm rot="20972493">
          <a:off x="2179717" y="2651411"/>
          <a:ext cx="248656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48656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3360833" y="2592616"/>
        <a:ext cx="124328" cy="124328"/>
      </dsp:txXfrm>
    </dsp:sp>
    <dsp:sp modelId="{28FF0A4D-86FB-FC4B-8EDA-262B8C55AFAF}">
      <dsp:nvSpPr>
        <dsp:cNvPr id="0" name=""/>
        <dsp:cNvSpPr/>
      </dsp:nvSpPr>
      <dsp:spPr bwMode="auto">
        <a:xfrm>
          <a:off x="4645623" y="2284009"/>
          <a:ext cx="1365019" cy="2901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communication [6]</a:t>
          </a:r>
          <a:endParaRPr lang="en-US" kern="1200" noProof="0" dirty="0"/>
        </a:p>
      </dsp:txBody>
      <dsp:txXfrm>
        <a:off x="4654122" y="2292508"/>
        <a:ext cx="1348021" cy="273178"/>
      </dsp:txXfrm>
    </dsp:sp>
    <dsp:sp modelId="{E22C4F79-9A6A-CA4C-AE0E-07F2C41CFA18}">
      <dsp:nvSpPr>
        <dsp:cNvPr id="0" name=""/>
        <dsp:cNvSpPr/>
      </dsp:nvSpPr>
      <dsp:spPr bwMode="auto">
        <a:xfrm rot="1490010">
          <a:off x="5986207" y="2536707"/>
          <a:ext cx="528493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28493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237242" y="2526864"/>
        <a:ext cx="26424" cy="26424"/>
      </dsp:txXfrm>
    </dsp:sp>
    <dsp:sp modelId="{72045221-6F8D-314B-ADF2-481B4CA0B128}">
      <dsp:nvSpPr>
        <dsp:cNvPr id="0" name=""/>
        <dsp:cNvSpPr/>
      </dsp:nvSpPr>
      <dsp:spPr bwMode="auto">
        <a:xfrm>
          <a:off x="6490267" y="2558955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6495662" y="2564350"/>
        <a:ext cx="756454" cy="173410"/>
      </dsp:txXfrm>
    </dsp:sp>
    <dsp:sp modelId="{1A58B376-DCC3-5E42-B283-2A36AAC77A37}">
      <dsp:nvSpPr>
        <dsp:cNvPr id="0" name=""/>
        <dsp:cNvSpPr/>
      </dsp:nvSpPr>
      <dsp:spPr bwMode="auto">
        <a:xfrm rot="436097">
          <a:off x="7255277" y="2682856"/>
          <a:ext cx="55598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5598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519368" y="2672326"/>
        <a:ext cx="27799" cy="27799"/>
      </dsp:txXfrm>
    </dsp:sp>
    <dsp:sp modelId="{52E6EC57-F3B8-A342-9E82-4793B94254C7}">
      <dsp:nvSpPr>
        <dsp:cNvPr id="0" name=""/>
        <dsp:cNvSpPr/>
      </dsp:nvSpPr>
      <dsp:spPr bwMode="auto">
        <a:xfrm>
          <a:off x="7809025" y="2635736"/>
          <a:ext cx="2848159" cy="17131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Miscommunication between school stakeholders (56, 64)</a:t>
          </a:r>
          <a:endParaRPr lang="en-US" kern="1200" noProof="0" dirty="0"/>
        </a:p>
      </dsp:txBody>
      <dsp:txXfrm>
        <a:off x="7817388" y="2644099"/>
        <a:ext cx="2831433" cy="154593"/>
      </dsp:txXfrm>
    </dsp:sp>
    <dsp:sp modelId="{9D8F6C01-D09D-6C4D-B1FB-26F2BFC79B32}">
      <dsp:nvSpPr>
        <dsp:cNvPr id="0" name=""/>
        <dsp:cNvSpPr/>
      </dsp:nvSpPr>
      <dsp:spPr bwMode="auto">
        <a:xfrm rot="20721791">
          <a:off x="6002671" y="2363662"/>
          <a:ext cx="491232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91232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6236006" y="2354751"/>
        <a:ext cx="24561" cy="24561"/>
      </dsp:txXfrm>
    </dsp:sp>
    <dsp:sp modelId="{670F8980-347F-F249-ACB6-1FAD05B25190}">
      <dsp:nvSpPr>
        <dsp:cNvPr id="0" name=""/>
        <dsp:cNvSpPr/>
      </dsp:nvSpPr>
      <dsp:spPr bwMode="auto">
        <a:xfrm>
          <a:off x="6485932" y="2212867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6491327" y="2218262"/>
        <a:ext cx="756454" cy="173410"/>
      </dsp:txXfrm>
    </dsp:sp>
    <dsp:sp modelId="{9A05D45B-14FE-F647-97DD-619DC181834D}">
      <dsp:nvSpPr>
        <dsp:cNvPr id="0" name=""/>
        <dsp:cNvSpPr/>
      </dsp:nvSpPr>
      <dsp:spPr bwMode="auto">
        <a:xfrm rot="804920">
          <a:off x="7249620" y="2331837"/>
          <a:ext cx="260678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60678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373442" y="2328690"/>
        <a:ext cx="13033" cy="13033"/>
      </dsp:txXfrm>
    </dsp:sp>
    <dsp:sp modelId="{2A26AA3A-64CD-9644-968F-10461BE38EC8}">
      <dsp:nvSpPr>
        <dsp:cNvPr id="0" name=""/>
        <dsp:cNvSpPr/>
      </dsp:nvSpPr>
      <dsp:spPr bwMode="auto">
        <a:xfrm>
          <a:off x="7506742" y="2199667"/>
          <a:ext cx="3150442" cy="33155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Good communication between stakeholders within school and with externals (51, 55, 65, 54)</a:t>
          </a:r>
          <a:endParaRPr lang="en-US" kern="1200" noProof="0" dirty="0"/>
        </a:p>
      </dsp:txBody>
      <dsp:txXfrm>
        <a:off x="7522927" y="2215852"/>
        <a:ext cx="3118072" cy="299189"/>
      </dsp:txXfrm>
    </dsp:sp>
    <dsp:sp modelId="{BDCA3B04-97D2-4A38-8412-352E09177F44}">
      <dsp:nvSpPr>
        <dsp:cNvPr id="0" name=""/>
        <dsp:cNvSpPr/>
      </dsp:nvSpPr>
      <dsp:spPr bwMode="auto">
        <a:xfrm rot="4480672">
          <a:off x="24943" y="3791520"/>
          <a:ext cx="1733608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1733608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848407" y="3751549"/>
        <a:ext cx="86680" cy="86680"/>
      </dsp:txXfrm>
    </dsp:sp>
    <dsp:sp modelId="{EAFA3A5B-AF18-4D8F-9915-D41EAA1277E7}">
      <dsp:nvSpPr>
        <dsp:cNvPr id="0" name=""/>
        <dsp:cNvSpPr/>
      </dsp:nvSpPr>
      <dsp:spPr bwMode="auto">
        <a:xfrm>
          <a:off x="1120796" y="4346111"/>
          <a:ext cx="1130693" cy="56954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D. Implementation [13]</a:t>
          </a:r>
          <a:endParaRPr lang="en-US" sz="900" kern="1200" noProof="0" dirty="0">
            <a:solidFill>
              <a:schemeClr val="tx1"/>
            </a:solidFill>
          </a:endParaRPr>
        </a:p>
      </dsp:txBody>
      <dsp:txXfrm>
        <a:off x="1137477" y="4362792"/>
        <a:ext cx="1097331" cy="536181"/>
      </dsp:txXfrm>
    </dsp:sp>
    <dsp:sp modelId="{E2570F67-1938-436C-BD0A-16131C06EDF2}">
      <dsp:nvSpPr>
        <dsp:cNvPr id="0" name=""/>
        <dsp:cNvSpPr/>
      </dsp:nvSpPr>
      <dsp:spPr bwMode="auto">
        <a:xfrm rot="16889146">
          <a:off x="1931832" y="4236371"/>
          <a:ext cx="79827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79827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2311011" y="4219784"/>
        <a:ext cx="39913" cy="39913"/>
      </dsp:txXfrm>
    </dsp:sp>
    <dsp:sp modelId="{06F70705-A7BF-4B06-B66E-DF92E0DFCE22}">
      <dsp:nvSpPr>
        <dsp:cNvPr id="0" name=""/>
        <dsp:cNvSpPr/>
      </dsp:nvSpPr>
      <dsp:spPr bwMode="auto">
        <a:xfrm>
          <a:off x="2410445" y="3642204"/>
          <a:ext cx="1040609" cy="41278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1. tension for change [4]</a:t>
          </a:r>
          <a:endParaRPr lang="en-US" kern="1200" noProof="0" dirty="0"/>
        </a:p>
      </dsp:txBody>
      <dsp:txXfrm>
        <a:off x="2422535" y="3654294"/>
        <a:ext cx="1016429" cy="388606"/>
      </dsp:txXfrm>
    </dsp:sp>
    <dsp:sp modelId="{73B02651-38D9-4342-BFD1-EDFF06879E0D}">
      <dsp:nvSpPr>
        <dsp:cNvPr id="0" name=""/>
        <dsp:cNvSpPr/>
      </dsp:nvSpPr>
      <dsp:spPr bwMode="auto">
        <a:xfrm rot="21434809">
          <a:off x="3450863" y="3837247"/>
          <a:ext cx="33230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3230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608706" y="3832309"/>
        <a:ext cx="16615" cy="16615"/>
      </dsp:txXfrm>
    </dsp:sp>
    <dsp:sp modelId="{5F3F0A1F-9DF2-41F9-A18B-317FBC9CE03E}">
      <dsp:nvSpPr>
        <dsp:cNvPr id="0" name=""/>
        <dsp:cNvSpPr/>
      </dsp:nvSpPr>
      <dsp:spPr bwMode="auto">
        <a:xfrm>
          <a:off x="3782973" y="3620945"/>
          <a:ext cx="1294656" cy="42338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importance of intervention [3]</a:t>
          </a:r>
          <a:endParaRPr lang="en-US" kern="1200" noProof="0" dirty="0"/>
        </a:p>
      </dsp:txBody>
      <dsp:txXfrm>
        <a:off x="3795373" y="3633345"/>
        <a:ext cx="1269856" cy="398582"/>
      </dsp:txXfrm>
    </dsp:sp>
    <dsp:sp modelId="{A85B0A9B-4EE9-4C53-8DE0-E55F207E4C83}">
      <dsp:nvSpPr>
        <dsp:cNvPr id="0" name=""/>
        <dsp:cNvSpPr/>
      </dsp:nvSpPr>
      <dsp:spPr bwMode="auto">
        <a:xfrm rot="20885327">
          <a:off x="5074075" y="3795203"/>
          <a:ext cx="33008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3008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230864" y="3790320"/>
        <a:ext cx="16504" cy="16504"/>
      </dsp:txXfrm>
    </dsp:sp>
    <dsp:sp modelId="{2C76246F-14B1-47F4-B906-6226BD6BE1CA}">
      <dsp:nvSpPr>
        <dsp:cNvPr id="0" name=""/>
        <dsp:cNvSpPr/>
      </dsp:nvSpPr>
      <dsp:spPr bwMode="auto">
        <a:xfrm>
          <a:off x="5400603" y="3672408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5405998" y="3677803"/>
        <a:ext cx="756454" cy="173410"/>
      </dsp:txXfrm>
    </dsp:sp>
    <dsp:sp modelId="{48EDADDE-B931-4A47-9013-0317F0980A71}">
      <dsp:nvSpPr>
        <dsp:cNvPr id="0" name=""/>
        <dsp:cNvSpPr/>
      </dsp:nvSpPr>
      <dsp:spPr bwMode="auto">
        <a:xfrm rot="1047879">
          <a:off x="6161095" y="3805105"/>
          <a:ext cx="292988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92988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300264" y="3801149"/>
        <a:ext cx="14649" cy="14649"/>
      </dsp:txXfrm>
    </dsp:sp>
    <dsp:sp modelId="{4F7D83A9-F29F-48EC-BF6E-8E5A3CBDCD55}">
      <dsp:nvSpPr>
        <dsp:cNvPr id="0" name=""/>
        <dsp:cNvSpPr/>
      </dsp:nvSpPr>
      <dsp:spPr bwMode="auto">
        <a:xfrm>
          <a:off x="6447330" y="3744439"/>
          <a:ext cx="4209853" cy="216000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Moderate perceived importance of the intervention / parental information (54, 65)</a:t>
          </a:r>
          <a:endParaRPr lang="en-US" kern="1200" noProof="0" dirty="0"/>
        </a:p>
      </dsp:txBody>
      <dsp:txXfrm>
        <a:off x="6457874" y="3754983"/>
        <a:ext cx="4188765" cy="194912"/>
      </dsp:txXfrm>
    </dsp:sp>
    <dsp:sp modelId="{FBB59FBE-856D-4926-B5E5-EF61CAF31723}">
      <dsp:nvSpPr>
        <dsp:cNvPr id="0" name=""/>
        <dsp:cNvSpPr/>
      </dsp:nvSpPr>
      <dsp:spPr bwMode="auto">
        <a:xfrm rot="3198406">
          <a:off x="4968858" y="4045972"/>
          <a:ext cx="540515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40515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225603" y="4035828"/>
        <a:ext cx="27025" cy="27025"/>
      </dsp:txXfrm>
    </dsp:sp>
    <dsp:sp modelId="{C3195150-C775-4580-A139-890F4C5DFFBD}">
      <dsp:nvSpPr>
        <dsp:cNvPr id="0" name=""/>
        <dsp:cNvSpPr/>
      </dsp:nvSpPr>
      <dsp:spPr bwMode="auto">
        <a:xfrm>
          <a:off x="5400603" y="4173946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5405998" y="4179341"/>
        <a:ext cx="756454" cy="173410"/>
      </dsp:txXfrm>
    </dsp:sp>
    <dsp:sp modelId="{AAEE611B-7469-4A71-B2E0-AC736267F90E}">
      <dsp:nvSpPr>
        <dsp:cNvPr id="0" name=""/>
        <dsp:cNvSpPr/>
      </dsp:nvSpPr>
      <dsp:spPr bwMode="auto">
        <a:xfrm rot="21269846">
          <a:off x="6165679" y="4217556"/>
          <a:ext cx="94108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94108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612697" y="4197398"/>
        <a:ext cx="47054" cy="47054"/>
      </dsp:txXfrm>
    </dsp:sp>
    <dsp:sp modelId="{F766FAA0-FABB-4742-880E-4ADB29BDA7EE}">
      <dsp:nvSpPr>
        <dsp:cNvPr id="0" name=""/>
        <dsp:cNvSpPr/>
      </dsp:nvSpPr>
      <dsp:spPr bwMode="auto">
        <a:xfrm>
          <a:off x="7104601" y="4065286"/>
          <a:ext cx="3552583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High perceived importance of intervention (54, 65, 63)</a:t>
          </a:r>
          <a:endParaRPr lang="en-US" kern="1200" noProof="0" dirty="0"/>
        </a:p>
      </dsp:txBody>
      <dsp:txXfrm>
        <a:off x="7115391" y="4076076"/>
        <a:ext cx="3531003" cy="199458"/>
      </dsp:txXfrm>
    </dsp:sp>
    <dsp:sp modelId="{525E2ED4-6E77-43B1-B472-B72CBED60518}">
      <dsp:nvSpPr>
        <dsp:cNvPr id="0" name=""/>
        <dsp:cNvSpPr/>
      </dsp:nvSpPr>
      <dsp:spPr bwMode="auto">
        <a:xfrm rot="567502">
          <a:off x="6161392" y="4340706"/>
          <a:ext cx="949663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949663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612482" y="4320334"/>
        <a:ext cx="47483" cy="47483"/>
      </dsp:txXfrm>
    </dsp:sp>
    <dsp:sp modelId="{A931F427-DE4E-4BA6-A455-963EE8713590}">
      <dsp:nvSpPr>
        <dsp:cNvPr id="0" name=""/>
        <dsp:cNvSpPr/>
      </dsp:nvSpPr>
      <dsp:spPr bwMode="auto">
        <a:xfrm>
          <a:off x="7104601" y="4311586"/>
          <a:ext cx="3552583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Positive outcomes belief (54)</a:t>
          </a:r>
          <a:endParaRPr lang="en-US" kern="1200" noProof="0" dirty="0"/>
        </a:p>
      </dsp:txBody>
      <dsp:txXfrm>
        <a:off x="7115391" y="4322376"/>
        <a:ext cx="3531003" cy="199458"/>
      </dsp:txXfrm>
    </dsp:sp>
    <dsp:sp modelId="{008B65E8-67A0-441C-8DB6-06F48A618E61}">
      <dsp:nvSpPr>
        <dsp:cNvPr id="0" name=""/>
        <dsp:cNvSpPr/>
      </dsp:nvSpPr>
      <dsp:spPr bwMode="auto">
        <a:xfrm rot="1312072">
          <a:off x="6131533" y="4450658"/>
          <a:ext cx="1009382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1009382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610990" y="4428793"/>
        <a:ext cx="50469" cy="50469"/>
      </dsp:txXfrm>
    </dsp:sp>
    <dsp:sp modelId="{E88FF4BD-408F-4DA4-9DAD-60BEE5B92FE0}">
      <dsp:nvSpPr>
        <dsp:cNvPr id="0" name=""/>
        <dsp:cNvSpPr/>
      </dsp:nvSpPr>
      <dsp:spPr bwMode="auto">
        <a:xfrm>
          <a:off x="7104601" y="4531489"/>
          <a:ext cx="3552583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Personal interest by teachers in intervention (63)</a:t>
          </a:r>
          <a:endParaRPr lang="en-US" kern="1200" noProof="0" dirty="0"/>
        </a:p>
      </dsp:txBody>
      <dsp:txXfrm>
        <a:off x="7115391" y="4542279"/>
        <a:ext cx="3531003" cy="199458"/>
      </dsp:txXfrm>
    </dsp:sp>
    <dsp:sp modelId="{73A8EA02-2E82-434E-BE57-A5F583E1981A}">
      <dsp:nvSpPr>
        <dsp:cNvPr id="0" name=""/>
        <dsp:cNvSpPr/>
      </dsp:nvSpPr>
      <dsp:spPr bwMode="auto">
        <a:xfrm rot="4964913">
          <a:off x="1976876" y="4939284"/>
          <a:ext cx="62856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62856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2275446" y="4926939"/>
        <a:ext cx="31428" cy="31428"/>
      </dsp:txXfrm>
    </dsp:sp>
    <dsp:sp modelId="{D172E1A2-804B-487E-A7CF-6DCE98FF9089}">
      <dsp:nvSpPr>
        <dsp:cNvPr id="0" name=""/>
        <dsp:cNvSpPr/>
      </dsp:nvSpPr>
      <dsp:spPr bwMode="auto">
        <a:xfrm>
          <a:off x="2330830" y="5080851"/>
          <a:ext cx="1053282" cy="34714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2. compatibility [11]</a:t>
          </a:r>
          <a:endParaRPr lang="en-US" kern="1200" noProof="0" dirty="0"/>
        </a:p>
      </dsp:txBody>
      <dsp:txXfrm>
        <a:off x="2340998" y="5091019"/>
        <a:ext cx="1032946" cy="326809"/>
      </dsp:txXfrm>
    </dsp:sp>
    <dsp:sp modelId="{D776B8BA-5339-4395-8A2E-1F5BDE372376}">
      <dsp:nvSpPr>
        <dsp:cNvPr id="0" name=""/>
        <dsp:cNvSpPr/>
      </dsp:nvSpPr>
      <dsp:spPr bwMode="auto">
        <a:xfrm rot="17943878">
          <a:off x="3257949" y="5036596"/>
          <a:ext cx="490711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90711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491037" y="5027697"/>
        <a:ext cx="24535" cy="24535"/>
      </dsp:txXfrm>
    </dsp:sp>
    <dsp:sp modelId="{78711D77-D157-43AB-9ACD-EC685AEAE5A9}">
      <dsp:nvSpPr>
        <dsp:cNvPr id="0" name=""/>
        <dsp:cNvSpPr/>
      </dsp:nvSpPr>
      <dsp:spPr bwMode="auto">
        <a:xfrm>
          <a:off x="3622498" y="4638517"/>
          <a:ext cx="908429" cy="37398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duration of lessons [3]</a:t>
          </a:r>
          <a:endParaRPr lang="en-US" kern="1200" noProof="0" dirty="0"/>
        </a:p>
      </dsp:txBody>
      <dsp:txXfrm>
        <a:off x="3633452" y="4649471"/>
        <a:ext cx="886521" cy="352072"/>
      </dsp:txXfrm>
    </dsp:sp>
    <dsp:sp modelId="{F288CDF1-DAA9-487B-BC64-F6723947E7CE}">
      <dsp:nvSpPr>
        <dsp:cNvPr id="0" name=""/>
        <dsp:cNvSpPr/>
      </dsp:nvSpPr>
      <dsp:spPr bwMode="auto">
        <a:xfrm rot="1442780">
          <a:off x="4513555" y="4903706"/>
          <a:ext cx="400364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00364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703728" y="4897067"/>
        <a:ext cx="20018" cy="20018"/>
      </dsp:txXfrm>
    </dsp:sp>
    <dsp:sp modelId="{59B38999-B72F-4AA8-B1FF-73CA61F06912}">
      <dsp:nvSpPr>
        <dsp:cNvPr id="0" name=""/>
        <dsp:cNvSpPr/>
      </dsp:nvSpPr>
      <dsp:spPr bwMode="auto">
        <a:xfrm>
          <a:off x="4896546" y="4896545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901941" y="4901940"/>
        <a:ext cx="756454" cy="173410"/>
      </dsp:txXfrm>
    </dsp:sp>
    <dsp:sp modelId="{A36875FF-1150-4B76-B665-09149CCBEF16}">
      <dsp:nvSpPr>
        <dsp:cNvPr id="0" name=""/>
        <dsp:cNvSpPr/>
      </dsp:nvSpPr>
      <dsp:spPr bwMode="auto">
        <a:xfrm rot="340541">
          <a:off x="5663028" y="5000671"/>
          <a:ext cx="31133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1133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810914" y="4996257"/>
        <a:ext cx="15566" cy="15566"/>
      </dsp:txXfrm>
    </dsp:sp>
    <dsp:sp modelId="{D9DC1FCB-8EB0-402F-830A-191D26BFE001}">
      <dsp:nvSpPr>
        <dsp:cNvPr id="0" name=""/>
        <dsp:cNvSpPr/>
      </dsp:nvSpPr>
      <dsp:spPr bwMode="auto">
        <a:xfrm>
          <a:off x="5973604" y="4934589"/>
          <a:ext cx="3938737" cy="169693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Lessons were too long (62, 56, 60)</a:t>
          </a:r>
          <a:endParaRPr lang="en-US" kern="1200" noProof="0" dirty="0"/>
        </a:p>
      </dsp:txBody>
      <dsp:txXfrm>
        <a:off x="5981888" y="4942873"/>
        <a:ext cx="3922169" cy="153125"/>
      </dsp:txXfrm>
    </dsp:sp>
    <dsp:sp modelId="{A9EC4853-597C-4ED2-8346-F316A81D847D}">
      <dsp:nvSpPr>
        <dsp:cNvPr id="0" name=""/>
        <dsp:cNvSpPr/>
      </dsp:nvSpPr>
      <dsp:spPr bwMode="auto">
        <a:xfrm rot="2284563">
          <a:off x="5621500" y="5107833"/>
          <a:ext cx="397456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97456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810292" y="5101266"/>
        <a:ext cx="19872" cy="19872"/>
      </dsp:txXfrm>
    </dsp:sp>
    <dsp:sp modelId="{E0CF667D-9BC0-44B8-8017-1CF312B213CF}">
      <dsp:nvSpPr>
        <dsp:cNvPr id="0" name=""/>
        <dsp:cNvSpPr/>
      </dsp:nvSpPr>
      <dsp:spPr bwMode="auto">
        <a:xfrm>
          <a:off x="5976666" y="5138926"/>
          <a:ext cx="3938726" cy="18966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Difficult to estimate duration of the lesson (60)</a:t>
          </a:r>
          <a:endParaRPr lang="en-US" kern="1200" noProof="0" dirty="0"/>
        </a:p>
      </dsp:txBody>
      <dsp:txXfrm>
        <a:off x="5985925" y="5148185"/>
        <a:ext cx="3920208" cy="171149"/>
      </dsp:txXfrm>
    </dsp:sp>
    <dsp:sp modelId="{7350CB08-3D3D-4758-94D5-6961CB826F3C}">
      <dsp:nvSpPr>
        <dsp:cNvPr id="0" name=""/>
        <dsp:cNvSpPr/>
      </dsp:nvSpPr>
      <dsp:spPr bwMode="auto">
        <a:xfrm rot="2776269">
          <a:off x="3330873" y="5375656"/>
          <a:ext cx="344863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44863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494683" y="5370404"/>
        <a:ext cx="17243" cy="17243"/>
      </dsp:txXfrm>
    </dsp:sp>
    <dsp:sp modelId="{ED4D3BB1-3D71-40FC-B8B3-662C9C58CAF4}">
      <dsp:nvSpPr>
        <dsp:cNvPr id="0" name=""/>
        <dsp:cNvSpPr/>
      </dsp:nvSpPr>
      <dsp:spPr bwMode="auto">
        <a:xfrm>
          <a:off x="3622498" y="5329008"/>
          <a:ext cx="964111" cy="34923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external issues [3]</a:t>
          </a:r>
          <a:endParaRPr lang="en-US" kern="1200" noProof="0" dirty="0"/>
        </a:p>
      </dsp:txBody>
      <dsp:txXfrm>
        <a:off x="3632727" y="5339237"/>
        <a:ext cx="943653" cy="328781"/>
      </dsp:txXfrm>
    </dsp:sp>
    <dsp:sp modelId="{6F0D91D3-15D2-45DD-9C35-596FEE061150}">
      <dsp:nvSpPr>
        <dsp:cNvPr id="0" name=""/>
        <dsp:cNvSpPr/>
      </dsp:nvSpPr>
      <dsp:spPr bwMode="auto">
        <a:xfrm rot="668908">
          <a:off x="4583629" y="5530798"/>
          <a:ext cx="315898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15898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733680" y="5526271"/>
        <a:ext cx="15794" cy="15794"/>
      </dsp:txXfrm>
    </dsp:sp>
    <dsp:sp modelId="{7737A33C-5CF7-4CED-A75C-E11DDDF00C55}">
      <dsp:nvSpPr>
        <dsp:cNvPr id="0" name=""/>
        <dsp:cNvSpPr/>
      </dsp:nvSpPr>
      <dsp:spPr bwMode="auto">
        <a:xfrm>
          <a:off x="4896546" y="5472608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901941" y="5478003"/>
        <a:ext cx="756454" cy="173410"/>
      </dsp:txXfrm>
    </dsp:sp>
    <dsp:sp modelId="{DA259931-8258-441E-AC71-61E56DD235DE}">
      <dsp:nvSpPr>
        <dsp:cNvPr id="0" name=""/>
        <dsp:cNvSpPr/>
      </dsp:nvSpPr>
      <dsp:spPr bwMode="auto">
        <a:xfrm rot="21502415">
          <a:off x="5663730" y="5557093"/>
          <a:ext cx="299117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99117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805811" y="5552985"/>
        <a:ext cx="14955" cy="14955"/>
      </dsp:txXfrm>
    </dsp:sp>
    <dsp:sp modelId="{736F6D76-18D7-4A8E-B75F-58BE9C30418D}">
      <dsp:nvSpPr>
        <dsp:cNvPr id="0" name=""/>
        <dsp:cNvSpPr/>
      </dsp:nvSpPr>
      <dsp:spPr bwMode="auto">
        <a:xfrm>
          <a:off x="5962787" y="5446973"/>
          <a:ext cx="4320001" cy="218490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Overload in school curriculum (54)</a:t>
          </a:r>
          <a:endParaRPr lang="en-US" kern="1200" noProof="0" dirty="0"/>
        </a:p>
      </dsp:txBody>
      <dsp:txXfrm>
        <a:off x="5973453" y="5457639"/>
        <a:ext cx="4298669" cy="197158"/>
      </dsp:txXfrm>
    </dsp:sp>
    <dsp:sp modelId="{EB619618-D9A4-4537-B439-2A7056C8D824}">
      <dsp:nvSpPr>
        <dsp:cNvPr id="0" name=""/>
        <dsp:cNvSpPr/>
      </dsp:nvSpPr>
      <dsp:spPr bwMode="auto">
        <a:xfrm rot="2203744">
          <a:off x="5626065" y="5674981"/>
          <a:ext cx="380055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80055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806591" y="5668849"/>
        <a:ext cx="19002" cy="19002"/>
      </dsp:txXfrm>
    </dsp:sp>
    <dsp:sp modelId="{2FD5181C-F052-4CF3-8368-E913CAC516ED}">
      <dsp:nvSpPr>
        <dsp:cNvPr id="0" name=""/>
        <dsp:cNvSpPr/>
      </dsp:nvSpPr>
      <dsp:spPr bwMode="auto">
        <a:xfrm>
          <a:off x="5968395" y="5682748"/>
          <a:ext cx="4320001" cy="218490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Pressure by school inspectorates to deliver intervention to a different time (9)</a:t>
          </a:r>
          <a:endParaRPr lang="en-US" kern="1200" noProof="0" dirty="0"/>
        </a:p>
      </dsp:txBody>
      <dsp:txXfrm>
        <a:off x="5979061" y="5693414"/>
        <a:ext cx="4298669" cy="197158"/>
      </dsp:txXfrm>
    </dsp:sp>
    <dsp:sp modelId="{29E19199-89F7-4ECC-86F1-E2978E62FBF9}">
      <dsp:nvSpPr>
        <dsp:cNvPr id="0" name=""/>
        <dsp:cNvSpPr/>
      </dsp:nvSpPr>
      <dsp:spPr bwMode="auto">
        <a:xfrm rot="3299423">
          <a:off x="5547553" y="5784675"/>
          <a:ext cx="54535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4535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806595" y="5774410"/>
        <a:ext cx="27267" cy="27267"/>
      </dsp:txXfrm>
    </dsp:sp>
    <dsp:sp modelId="{F70EEBBD-033A-44FD-A500-A5DFCA87723F}">
      <dsp:nvSpPr>
        <dsp:cNvPr id="0" name=""/>
        <dsp:cNvSpPr/>
      </dsp:nvSpPr>
      <dsp:spPr bwMode="auto">
        <a:xfrm>
          <a:off x="5976666" y="5902135"/>
          <a:ext cx="4320001" cy="218490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Little control over food served in cafeteria (52)</a:t>
          </a:r>
          <a:endParaRPr lang="en-US" kern="1200" noProof="0" dirty="0"/>
        </a:p>
      </dsp:txBody>
      <dsp:txXfrm>
        <a:off x="5987332" y="5912801"/>
        <a:ext cx="4298669" cy="197158"/>
      </dsp:txXfrm>
    </dsp:sp>
    <dsp:sp modelId="{C1F2F9F7-2350-4A78-9683-B97CA6AF6933}">
      <dsp:nvSpPr>
        <dsp:cNvPr id="0" name=""/>
        <dsp:cNvSpPr/>
      </dsp:nvSpPr>
      <dsp:spPr bwMode="auto">
        <a:xfrm rot="4764063">
          <a:off x="2862386" y="5879464"/>
          <a:ext cx="1278635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1278635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469738" y="5850868"/>
        <a:ext cx="63931" cy="63931"/>
      </dsp:txXfrm>
    </dsp:sp>
    <dsp:sp modelId="{C8BF5025-05D3-4F3E-93D1-64429F0798C8}">
      <dsp:nvSpPr>
        <dsp:cNvPr id="0" name=""/>
        <dsp:cNvSpPr/>
      </dsp:nvSpPr>
      <dsp:spPr bwMode="auto">
        <a:xfrm>
          <a:off x="3619296" y="6333582"/>
          <a:ext cx="1009268" cy="35532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scheduling [6]°</a:t>
          </a:r>
          <a:endParaRPr lang="en-US" kern="1200" noProof="0" dirty="0"/>
        </a:p>
      </dsp:txBody>
      <dsp:txXfrm>
        <a:off x="3629703" y="6343989"/>
        <a:ext cx="988454" cy="334509"/>
      </dsp:txXfrm>
    </dsp:sp>
    <dsp:sp modelId="{3FBE8726-FC46-45A9-B1D9-21A8BA742358}">
      <dsp:nvSpPr>
        <dsp:cNvPr id="0" name=""/>
        <dsp:cNvSpPr/>
      </dsp:nvSpPr>
      <dsp:spPr bwMode="auto">
        <a:xfrm rot="17665390">
          <a:off x="4531075" y="6356533"/>
          <a:ext cx="33242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3242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688979" y="6351591"/>
        <a:ext cx="16621" cy="16621"/>
      </dsp:txXfrm>
    </dsp:sp>
    <dsp:sp modelId="{12CAEF3A-0D2A-4C1F-BCC3-92C61A19412C}">
      <dsp:nvSpPr>
        <dsp:cNvPr id="0" name=""/>
        <dsp:cNvSpPr/>
      </dsp:nvSpPr>
      <dsp:spPr bwMode="auto">
        <a:xfrm>
          <a:off x="4766015" y="6116461"/>
          <a:ext cx="767244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[6]</a:t>
          </a:r>
          <a:endParaRPr lang="en-US" kern="1200" noProof="0" dirty="0"/>
        </a:p>
      </dsp:txBody>
      <dsp:txXfrm>
        <a:off x="4771410" y="6121856"/>
        <a:ext cx="756454" cy="173410"/>
      </dsp:txXfrm>
    </dsp:sp>
    <dsp:sp modelId="{DB0E09CE-3C61-471B-A65D-7433508A32CF}">
      <dsp:nvSpPr>
        <dsp:cNvPr id="0" name=""/>
        <dsp:cNvSpPr/>
      </dsp:nvSpPr>
      <dsp:spPr bwMode="auto">
        <a:xfrm rot="1425340">
          <a:off x="5522285" y="6257369"/>
          <a:ext cx="25905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25905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645334" y="6254262"/>
        <a:ext cx="12952" cy="12952"/>
      </dsp:txXfrm>
    </dsp:sp>
    <dsp:sp modelId="{05B63F96-C2F9-46AD-B32A-095F48841FD5}">
      <dsp:nvSpPr>
        <dsp:cNvPr id="0" name=""/>
        <dsp:cNvSpPr/>
      </dsp:nvSpPr>
      <dsp:spPr bwMode="auto">
        <a:xfrm>
          <a:off x="5770361" y="6202397"/>
          <a:ext cx="4886823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was presented when teachers had already finished their planning for the school year (62)</a:t>
          </a:r>
          <a:endParaRPr lang="en-US" kern="1200" noProof="0" dirty="0"/>
        </a:p>
      </dsp:txBody>
      <dsp:txXfrm>
        <a:off x="5781151" y="6213187"/>
        <a:ext cx="4865243" cy="199458"/>
      </dsp:txXfrm>
    </dsp:sp>
    <dsp:sp modelId="{808CBB74-C017-4EBF-9171-69E469A2851B}">
      <dsp:nvSpPr>
        <dsp:cNvPr id="0" name=""/>
        <dsp:cNvSpPr/>
      </dsp:nvSpPr>
      <dsp:spPr bwMode="auto">
        <a:xfrm rot="3434538">
          <a:off x="5432713" y="6389445"/>
          <a:ext cx="438194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38194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640856" y="6381859"/>
        <a:ext cx="21909" cy="21909"/>
      </dsp:txXfrm>
    </dsp:sp>
    <dsp:sp modelId="{DC2D4413-A6C0-41B4-9FAA-80E2EC70BACC}">
      <dsp:nvSpPr>
        <dsp:cNvPr id="0" name=""/>
        <dsp:cNvSpPr/>
      </dsp:nvSpPr>
      <dsp:spPr bwMode="auto">
        <a:xfrm>
          <a:off x="5770361" y="6466549"/>
          <a:ext cx="4886823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Not enough time to fine-tune organizational procedures (54)</a:t>
          </a:r>
          <a:endParaRPr lang="en-US" kern="1200" noProof="0" dirty="0"/>
        </a:p>
      </dsp:txBody>
      <dsp:txXfrm>
        <a:off x="5781151" y="6477339"/>
        <a:ext cx="4865243" cy="199458"/>
      </dsp:txXfrm>
    </dsp:sp>
    <dsp:sp modelId="{CFE61D0B-E85E-492A-A422-D9E6962F8B03}">
      <dsp:nvSpPr>
        <dsp:cNvPr id="0" name=""/>
        <dsp:cNvSpPr/>
      </dsp:nvSpPr>
      <dsp:spPr bwMode="auto">
        <a:xfrm rot="4109341">
          <a:off x="5320051" y="6518395"/>
          <a:ext cx="673304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673304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639870" y="6504931"/>
        <a:ext cx="33665" cy="33665"/>
      </dsp:txXfrm>
    </dsp:sp>
    <dsp:sp modelId="{8B43287D-C3CA-49E6-9582-306E832A726F}">
      <dsp:nvSpPr>
        <dsp:cNvPr id="0" name=""/>
        <dsp:cNvSpPr/>
      </dsp:nvSpPr>
      <dsp:spPr bwMode="auto">
        <a:xfrm>
          <a:off x="5780147" y="6724448"/>
          <a:ext cx="4877037" cy="22103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Conflicts with schedule (66, 55, 53, 51)</a:t>
          </a:r>
          <a:endParaRPr lang="en-US" kern="1200" noProof="0" dirty="0"/>
        </a:p>
      </dsp:txBody>
      <dsp:txXfrm>
        <a:off x="5790937" y="6735238"/>
        <a:ext cx="4855457" cy="199458"/>
      </dsp:txXfrm>
    </dsp:sp>
    <dsp:sp modelId="{5012EC3C-5499-42DA-BF7A-A7B880B72B87}">
      <dsp:nvSpPr>
        <dsp:cNvPr id="0" name=""/>
        <dsp:cNvSpPr/>
      </dsp:nvSpPr>
      <dsp:spPr bwMode="auto">
        <a:xfrm rot="3987124">
          <a:off x="4501703" y="6701547"/>
          <a:ext cx="422530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422530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702405" y="6694353"/>
        <a:ext cx="21126" cy="21126"/>
      </dsp:txXfrm>
    </dsp:sp>
    <dsp:sp modelId="{4670799C-6A4E-4B12-A954-22F4C81963E4}">
      <dsp:nvSpPr>
        <dsp:cNvPr id="0" name=""/>
        <dsp:cNvSpPr/>
      </dsp:nvSpPr>
      <dsp:spPr bwMode="auto">
        <a:xfrm>
          <a:off x="4797372" y="6806488"/>
          <a:ext cx="773642" cy="1842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4802767" y="6811883"/>
        <a:ext cx="762852" cy="173410"/>
      </dsp:txXfrm>
    </dsp:sp>
    <dsp:sp modelId="{58F17BD9-31AF-41B4-9092-483A6306E680}">
      <dsp:nvSpPr>
        <dsp:cNvPr id="0" name=""/>
        <dsp:cNvSpPr/>
      </dsp:nvSpPr>
      <dsp:spPr bwMode="auto">
        <a:xfrm rot="3467105">
          <a:off x="5482131" y="7056281"/>
          <a:ext cx="380736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380736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662981" y="7050132"/>
        <a:ext cx="19036" cy="19036"/>
      </dsp:txXfrm>
    </dsp:sp>
    <dsp:sp modelId="{A128CD01-4734-4D34-86A3-B77CF7D7DBE4}">
      <dsp:nvSpPr>
        <dsp:cNvPr id="0" name=""/>
        <dsp:cNvSpPr/>
      </dsp:nvSpPr>
      <dsp:spPr bwMode="auto">
        <a:xfrm>
          <a:off x="5773984" y="7130988"/>
          <a:ext cx="4883200" cy="17944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fits well into work tasks (Health teachers, school nurses) (53)</a:t>
          </a:r>
          <a:endParaRPr lang="en-US" kern="1200" noProof="0" dirty="0"/>
        </a:p>
      </dsp:txBody>
      <dsp:txXfrm>
        <a:off x="5782744" y="7139748"/>
        <a:ext cx="4865680" cy="161927"/>
      </dsp:txXfrm>
    </dsp:sp>
    <dsp:sp modelId="{3996C427-88D2-4545-A545-A4B48E565AA6}">
      <dsp:nvSpPr>
        <dsp:cNvPr id="0" name=""/>
        <dsp:cNvSpPr/>
      </dsp:nvSpPr>
      <dsp:spPr bwMode="auto">
        <a:xfrm rot="4050797">
          <a:off x="5402868" y="7146806"/>
          <a:ext cx="544579" cy="6739"/>
        </a:xfrm>
        <a:custGeom>
          <a:avLst/>
          <a:gdLst/>
          <a:ahLst/>
          <a:cxnLst/>
          <a:rect l="0" t="0" r="0" b="0"/>
          <a:pathLst>
            <a:path>
              <a:moveTo>
                <a:pt x="0" y="3369"/>
              </a:moveTo>
              <a:lnTo>
                <a:pt x="544579" y="336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661543" y="7136561"/>
        <a:ext cx="27228" cy="27228"/>
      </dsp:txXfrm>
    </dsp:sp>
    <dsp:sp modelId="{06C9586A-36F9-4D3C-AD3A-43A66E093F50}">
      <dsp:nvSpPr>
        <dsp:cNvPr id="0" name=""/>
        <dsp:cNvSpPr/>
      </dsp:nvSpPr>
      <dsp:spPr bwMode="auto">
        <a:xfrm>
          <a:off x="5779300" y="7314694"/>
          <a:ext cx="4877884" cy="17413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Before school sessions were most successful (66)</a:t>
          </a:r>
          <a:endParaRPr lang="en-US" kern="1200" noProof="0" dirty="0"/>
        </a:p>
      </dsp:txBody>
      <dsp:txXfrm>
        <a:off x="5787801" y="7323195"/>
        <a:ext cx="4860882" cy="1571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D7E54-D3D3-3648-AE64-80EE4969470C}">
      <dsp:nvSpPr>
        <dsp:cNvPr id="0" name=""/>
        <dsp:cNvSpPr/>
      </dsp:nvSpPr>
      <dsp:spPr bwMode="auto">
        <a:xfrm>
          <a:off x="17044" y="3637328"/>
          <a:ext cx="898078" cy="781547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Inner Setting [16]</a:t>
          </a:r>
          <a:endParaRPr lang="en-US" kern="1200" noProof="0" dirty="0"/>
        </a:p>
      </dsp:txBody>
      <dsp:txXfrm>
        <a:off x="39935" y="3660219"/>
        <a:ext cx="852296" cy="735765"/>
      </dsp:txXfrm>
    </dsp:sp>
    <dsp:sp modelId="{8FCE6BE4-8F63-5046-AC84-6768959B7B96}">
      <dsp:nvSpPr>
        <dsp:cNvPr id="0" name=""/>
        <dsp:cNvSpPr/>
      </dsp:nvSpPr>
      <dsp:spPr bwMode="auto">
        <a:xfrm rot="16662079">
          <a:off x="412300" y="3449090"/>
          <a:ext cx="116126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16126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963901" y="3423675"/>
        <a:ext cx="58063" cy="58063"/>
      </dsp:txXfrm>
    </dsp:sp>
    <dsp:sp modelId="{10D19F4A-DCD2-774E-837B-7546B3299728}">
      <dsp:nvSpPr>
        <dsp:cNvPr id="0" name=""/>
        <dsp:cNvSpPr/>
      </dsp:nvSpPr>
      <dsp:spPr bwMode="auto">
        <a:xfrm>
          <a:off x="1070742" y="2637384"/>
          <a:ext cx="1817082" cy="47985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D. Implementation [13]</a:t>
          </a:r>
          <a:endParaRPr lang="en-US" sz="900" kern="1200" noProof="0" dirty="0">
            <a:solidFill>
              <a:schemeClr val="tx1"/>
            </a:solidFill>
          </a:endParaRPr>
        </a:p>
      </dsp:txBody>
      <dsp:txXfrm>
        <a:off x="1084796" y="2651438"/>
        <a:ext cx="1788974" cy="451747"/>
      </dsp:txXfrm>
    </dsp:sp>
    <dsp:sp modelId="{57DDEEAD-0507-4500-ADBE-F06ED331F2D9}">
      <dsp:nvSpPr>
        <dsp:cNvPr id="0" name=""/>
        <dsp:cNvSpPr/>
      </dsp:nvSpPr>
      <dsp:spPr bwMode="auto">
        <a:xfrm rot="17294032">
          <a:off x="2552740" y="2410505"/>
          <a:ext cx="975354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975354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016033" y="2389738"/>
        <a:ext cx="48767" cy="48767"/>
      </dsp:txXfrm>
    </dsp:sp>
    <dsp:sp modelId="{A3617DA3-4AF7-4650-9B0D-A9DC6ECA2084}">
      <dsp:nvSpPr>
        <dsp:cNvPr id="0" name=""/>
        <dsp:cNvSpPr/>
      </dsp:nvSpPr>
      <dsp:spPr bwMode="auto">
        <a:xfrm>
          <a:off x="3193010" y="1764302"/>
          <a:ext cx="746520" cy="3732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3. Relative priority [3]</a:t>
          </a:r>
          <a:endParaRPr lang="en-US" kern="1200" noProof="0" dirty="0"/>
        </a:p>
      </dsp:txBody>
      <dsp:txXfrm>
        <a:off x="3203942" y="1775234"/>
        <a:ext cx="724656" cy="351396"/>
      </dsp:txXfrm>
    </dsp:sp>
    <dsp:sp modelId="{DB494217-E09C-42AB-8705-E85EA5A7E61E}">
      <dsp:nvSpPr>
        <dsp:cNvPr id="0" name=""/>
        <dsp:cNvSpPr/>
      </dsp:nvSpPr>
      <dsp:spPr bwMode="auto">
        <a:xfrm rot="19942731">
          <a:off x="3894574" y="1764432"/>
          <a:ext cx="788931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788931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269316" y="1748325"/>
        <a:ext cx="39446" cy="39446"/>
      </dsp:txXfrm>
    </dsp:sp>
    <dsp:sp modelId="{663E0A44-5F87-4444-A748-8FF1EEF05DEE}">
      <dsp:nvSpPr>
        <dsp:cNvPr id="0" name=""/>
        <dsp:cNvSpPr/>
      </dsp:nvSpPr>
      <dsp:spPr bwMode="auto">
        <a:xfrm>
          <a:off x="4638549" y="1468193"/>
          <a:ext cx="721086" cy="23394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645401" y="1475045"/>
        <a:ext cx="707382" cy="220240"/>
      </dsp:txXfrm>
    </dsp:sp>
    <dsp:sp modelId="{83F43603-7342-4BF7-92F8-54808BB0E42E}">
      <dsp:nvSpPr>
        <dsp:cNvPr id="0" name=""/>
        <dsp:cNvSpPr/>
      </dsp:nvSpPr>
      <dsp:spPr bwMode="auto">
        <a:xfrm rot="20619897">
          <a:off x="5331513" y="1385606"/>
          <a:ext cx="1393352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393352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993355" y="1354389"/>
        <a:ext cx="69667" cy="69667"/>
      </dsp:txXfrm>
    </dsp:sp>
    <dsp:sp modelId="{4D54E6DB-70C2-4E86-985F-0088F39FBCF1}">
      <dsp:nvSpPr>
        <dsp:cNvPr id="0" name=""/>
        <dsp:cNvSpPr/>
      </dsp:nvSpPr>
      <dsp:spPr bwMode="auto">
        <a:xfrm>
          <a:off x="6696743" y="1080120"/>
          <a:ext cx="3912535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Standardized tests, daily practice or other higher priorities (51, 53, 63)</a:t>
          </a:r>
          <a:endParaRPr lang="en-US" kern="1200" noProof="0" dirty="0"/>
        </a:p>
      </dsp:txBody>
      <dsp:txXfrm>
        <a:off x="6707791" y="1091168"/>
        <a:ext cx="3890439" cy="204222"/>
      </dsp:txXfrm>
    </dsp:sp>
    <dsp:sp modelId="{91DF1877-E020-4254-AB41-96A128EBAD05}">
      <dsp:nvSpPr>
        <dsp:cNvPr id="0" name=""/>
        <dsp:cNvSpPr/>
      </dsp:nvSpPr>
      <dsp:spPr bwMode="auto">
        <a:xfrm rot="21549348">
          <a:off x="3939491" y="1942085"/>
          <a:ext cx="710107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710107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276793" y="1927948"/>
        <a:ext cx="35505" cy="35505"/>
      </dsp:txXfrm>
    </dsp:sp>
    <dsp:sp modelId="{405D3581-2936-48E3-9815-98289B7C69B2}">
      <dsp:nvSpPr>
        <dsp:cNvPr id="0" name=""/>
        <dsp:cNvSpPr/>
      </dsp:nvSpPr>
      <dsp:spPr bwMode="auto">
        <a:xfrm>
          <a:off x="4649560" y="1807949"/>
          <a:ext cx="939839" cy="26504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[1]</a:t>
          </a:r>
          <a:endParaRPr lang="en-US" kern="1200" noProof="0" dirty="0"/>
        </a:p>
      </dsp:txBody>
      <dsp:txXfrm>
        <a:off x="4657323" y="1815712"/>
        <a:ext cx="924313" cy="249514"/>
      </dsp:txXfrm>
    </dsp:sp>
    <dsp:sp modelId="{C42EA78C-9DBC-46B6-A4C7-E8AEC79569C0}">
      <dsp:nvSpPr>
        <dsp:cNvPr id="0" name=""/>
        <dsp:cNvSpPr/>
      </dsp:nvSpPr>
      <dsp:spPr bwMode="auto">
        <a:xfrm rot="20439780">
          <a:off x="5556379" y="1743034"/>
          <a:ext cx="1170674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170674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112449" y="1717384"/>
        <a:ext cx="58533" cy="58533"/>
      </dsp:txXfrm>
    </dsp:sp>
    <dsp:sp modelId="{A1CE509D-A16D-484B-8DEC-29DDD9279A6B}">
      <dsp:nvSpPr>
        <dsp:cNvPr id="0" name=""/>
        <dsp:cNvSpPr/>
      </dsp:nvSpPr>
      <dsp:spPr bwMode="auto">
        <a:xfrm>
          <a:off x="6694033" y="1439672"/>
          <a:ext cx="3915245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Appropriate for students and teachers priorities (53)</a:t>
          </a:r>
          <a:endParaRPr lang="en-US" kern="1200" noProof="0" dirty="0"/>
        </a:p>
      </dsp:txBody>
      <dsp:txXfrm>
        <a:off x="6705081" y="1450720"/>
        <a:ext cx="3893149" cy="204222"/>
      </dsp:txXfrm>
    </dsp:sp>
    <dsp:sp modelId="{281BE487-92BB-EA44-BCA0-5ABBFBCE0684}">
      <dsp:nvSpPr>
        <dsp:cNvPr id="0" name=""/>
        <dsp:cNvSpPr/>
      </dsp:nvSpPr>
      <dsp:spPr bwMode="auto">
        <a:xfrm rot="5002459">
          <a:off x="302342" y="4712565"/>
          <a:ext cx="138541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38541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960413" y="4681546"/>
        <a:ext cx="69270" cy="69270"/>
      </dsp:txXfrm>
    </dsp:sp>
    <dsp:sp modelId="{C13CDBCB-77C4-214B-840D-AD9FEDF4A636}">
      <dsp:nvSpPr>
        <dsp:cNvPr id="0" name=""/>
        <dsp:cNvSpPr/>
      </dsp:nvSpPr>
      <dsp:spPr bwMode="auto">
        <a:xfrm>
          <a:off x="1074975" y="5024581"/>
          <a:ext cx="1808609" cy="7593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E. readiness for implementation [7]</a:t>
          </a:r>
          <a:endParaRPr lang="en-US" kern="1200" noProof="0" dirty="0"/>
        </a:p>
      </dsp:txBody>
      <dsp:txXfrm>
        <a:off x="1097216" y="5046822"/>
        <a:ext cx="1764127" cy="714878"/>
      </dsp:txXfrm>
    </dsp:sp>
    <dsp:sp modelId="{86E5114F-D905-2843-B91D-A555006A0810}">
      <dsp:nvSpPr>
        <dsp:cNvPr id="0" name=""/>
        <dsp:cNvSpPr/>
      </dsp:nvSpPr>
      <dsp:spPr bwMode="auto">
        <a:xfrm rot="16737829">
          <a:off x="2045345" y="4419819"/>
          <a:ext cx="1985904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985904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2988650" y="4373788"/>
        <a:ext cx="99295" cy="99295"/>
      </dsp:txXfrm>
    </dsp:sp>
    <dsp:sp modelId="{5CB8C2D1-8CFC-CD4F-BAAB-A4B2B1ACDBF3}">
      <dsp:nvSpPr>
        <dsp:cNvPr id="0" name=""/>
        <dsp:cNvSpPr/>
      </dsp:nvSpPr>
      <dsp:spPr bwMode="auto">
        <a:xfrm>
          <a:off x="3193010" y="3136158"/>
          <a:ext cx="1621934" cy="61290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1. leadership engagement [4]</a:t>
          </a:r>
          <a:endParaRPr lang="en-US" kern="1200" noProof="0" dirty="0"/>
        </a:p>
      </dsp:txBody>
      <dsp:txXfrm>
        <a:off x="3210961" y="3154109"/>
        <a:ext cx="1586032" cy="577002"/>
      </dsp:txXfrm>
    </dsp:sp>
    <dsp:sp modelId="{BD64F66D-1654-2C46-953C-FA9A26E9A53E}">
      <dsp:nvSpPr>
        <dsp:cNvPr id="0" name=""/>
        <dsp:cNvSpPr/>
      </dsp:nvSpPr>
      <dsp:spPr bwMode="auto">
        <a:xfrm rot="19935259">
          <a:off x="4742354" y="3145072"/>
          <a:ext cx="1262691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262691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342133" y="3117121"/>
        <a:ext cx="63134" cy="63134"/>
      </dsp:txXfrm>
    </dsp:sp>
    <dsp:sp modelId="{75911515-32FA-A044-81CB-D1E63FC2AD34}">
      <dsp:nvSpPr>
        <dsp:cNvPr id="0" name=""/>
        <dsp:cNvSpPr/>
      </dsp:nvSpPr>
      <dsp:spPr bwMode="auto">
        <a:xfrm>
          <a:off x="5932455" y="2689360"/>
          <a:ext cx="1130134" cy="3308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5942144" y="2699049"/>
        <a:ext cx="1110756" cy="311434"/>
      </dsp:txXfrm>
    </dsp:sp>
    <dsp:sp modelId="{A4F6EA34-9C38-D542-A931-80D87955E83C}">
      <dsp:nvSpPr>
        <dsp:cNvPr id="0" name=""/>
        <dsp:cNvSpPr/>
      </dsp:nvSpPr>
      <dsp:spPr bwMode="auto">
        <a:xfrm rot="20380097">
          <a:off x="7046038" y="2758839"/>
          <a:ext cx="531355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531355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298431" y="2749172"/>
        <a:ext cx="26567" cy="26567"/>
      </dsp:txXfrm>
    </dsp:sp>
    <dsp:sp modelId="{AEC3EA73-02F7-8B43-A4FA-BB0DD0296FB4}">
      <dsp:nvSpPr>
        <dsp:cNvPr id="0" name=""/>
        <dsp:cNvSpPr/>
      </dsp:nvSpPr>
      <dsp:spPr bwMode="auto">
        <a:xfrm>
          <a:off x="7560840" y="2556209"/>
          <a:ext cx="3076268" cy="227871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principle support (53, 63)</a:t>
          </a:r>
          <a:endParaRPr lang="en-US" kern="1200" noProof="0" dirty="0"/>
        </a:p>
      </dsp:txBody>
      <dsp:txXfrm>
        <a:off x="7571964" y="2567333"/>
        <a:ext cx="3054020" cy="205623"/>
      </dsp:txXfrm>
    </dsp:sp>
    <dsp:sp modelId="{12453E7E-75A9-9842-95A5-EB338B80B325}">
      <dsp:nvSpPr>
        <dsp:cNvPr id="0" name=""/>
        <dsp:cNvSpPr/>
      </dsp:nvSpPr>
      <dsp:spPr bwMode="auto">
        <a:xfrm rot="18679194">
          <a:off x="6934403" y="2567776"/>
          <a:ext cx="75462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75462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292850" y="2552527"/>
        <a:ext cx="37731" cy="37731"/>
      </dsp:txXfrm>
    </dsp:sp>
    <dsp:sp modelId="{7C82F123-519A-4C4F-A7C8-6836DD3EB0E4}">
      <dsp:nvSpPr>
        <dsp:cNvPr id="0" name=""/>
        <dsp:cNvSpPr/>
      </dsp:nvSpPr>
      <dsp:spPr bwMode="auto">
        <a:xfrm>
          <a:off x="7560840" y="2088230"/>
          <a:ext cx="3076268" cy="39957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Principal protects staff and does not oblige intervention implementation (54)</a:t>
          </a:r>
          <a:endParaRPr lang="en-US" kern="1200" noProof="0" dirty="0"/>
        </a:p>
      </dsp:txBody>
      <dsp:txXfrm>
        <a:off x="7580346" y="2107736"/>
        <a:ext cx="3037256" cy="360562"/>
      </dsp:txXfrm>
    </dsp:sp>
    <dsp:sp modelId="{89436D32-33B5-7B41-8409-79CEEEE850C6}">
      <dsp:nvSpPr>
        <dsp:cNvPr id="0" name=""/>
        <dsp:cNvSpPr/>
      </dsp:nvSpPr>
      <dsp:spPr bwMode="auto">
        <a:xfrm rot="28322">
          <a:off x="4814926" y="3443596"/>
          <a:ext cx="1117272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117272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5345630" y="3419281"/>
        <a:ext cx="55863" cy="55863"/>
      </dsp:txXfrm>
    </dsp:sp>
    <dsp:sp modelId="{D7F0FD61-4D08-C641-A84E-1861314FD7A1}">
      <dsp:nvSpPr>
        <dsp:cNvPr id="0" name=""/>
        <dsp:cNvSpPr/>
      </dsp:nvSpPr>
      <dsp:spPr bwMode="auto">
        <a:xfrm>
          <a:off x="5932179" y="3286453"/>
          <a:ext cx="1353299" cy="33072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5941866" y="3296140"/>
        <a:ext cx="1333925" cy="311349"/>
      </dsp:txXfrm>
    </dsp:sp>
    <dsp:sp modelId="{6877A027-DD2F-F04F-9A8F-46EB326B15AB}">
      <dsp:nvSpPr>
        <dsp:cNvPr id="0" name=""/>
        <dsp:cNvSpPr/>
      </dsp:nvSpPr>
      <dsp:spPr bwMode="auto">
        <a:xfrm rot="21054035">
          <a:off x="7283596" y="3424539"/>
          <a:ext cx="299201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299201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>
            <a:solidFill>
              <a:schemeClr val="tx1"/>
            </a:solidFill>
          </a:endParaRPr>
        </a:p>
      </dsp:txBody>
      <dsp:txXfrm>
        <a:off x="7425717" y="3420676"/>
        <a:ext cx="14960" cy="14960"/>
      </dsp:txXfrm>
    </dsp:sp>
    <dsp:sp modelId="{DEA6A1B5-EBA9-4342-826D-FE0BFA571C1E}">
      <dsp:nvSpPr>
        <dsp:cNvPr id="0" name=""/>
        <dsp:cNvSpPr/>
      </dsp:nvSpPr>
      <dsp:spPr bwMode="auto">
        <a:xfrm>
          <a:off x="7580915" y="3290561"/>
          <a:ext cx="3076268" cy="227871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Principal support (53, 65)</a:t>
          </a:r>
          <a:endParaRPr lang="en-US" kern="1200" noProof="0" dirty="0"/>
        </a:p>
      </dsp:txBody>
      <dsp:txXfrm>
        <a:off x="7592039" y="3301685"/>
        <a:ext cx="3054020" cy="205623"/>
      </dsp:txXfrm>
    </dsp:sp>
    <dsp:sp modelId="{7CDF8DCB-A39A-486C-B36B-562EA2C42370}">
      <dsp:nvSpPr>
        <dsp:cNvPr id="0" name=""/>
        <dsp:cNvSpPr/>
      </dsp:nvSpPr>
      <dsp:spPr bwMode="auto">
        <a:xfrm rot="2404669">
          <a:off x="2836104" y="5530823"/>
          <a:ext cx="404387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04387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3028187" y="5524329"/>
        <a:ext cx="20219" cy="20219"/>
      </dsp:txXfrm>
    </dsp:sp>
    <dsp:sp modelId="{5F290F9B-4B47-4386-A359-0588D0B1FE7B}">
      <dsp:nvSpPr>
        <dsp:cNvPr id="0" name=""/>
        <dsp:cNvSpPr/>
      </dsp:nvSpPr>
      <dsp:spPr bwMode="auto">
        <a:xfrm>
          <a:off x="3193010" y="5317065"/>
          <a:ext cx="1238021" cy="69510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2. Available resources [11]</a:t>
          </a:r>
          <a:endParaRPr lang="en-US" sz="900" kern="1200" noProof="0" dirty="0">
            <a:solidFill>
              <a:schemeClr val="tx1"/>
            </a:solidFill>
          </a:endParaRPr>
        </a:p>
      </dsp:txBody>
      <dsp:txXfrm>
        <a:off x="3213369" y="5337424"/>
        <a:ext cx="1197303" cy="654385"/>
      </dsp:txXfrm>
    </dsp:sp>
    <dsp:sp modelId="{C5882D60-7D36-413E-9788-97B503ED6F58}">
      <dsp:nvSpPr>
        <dsp:cNvPr id="0" name=""/>
        <dsp:cNvSpPr/>
      </dsp:nvSpPr>
      <dsp:spPr bwMode="auto">
        <a:xfrm rot="17432309">
          <a:off x="4045066" y="5104234"/>
          <a:ext cx="1189116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189116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609896" y="5078123"/>
        <a:ext cx="59455" cy="59455"/>
      </dsp:txXfrm>
    </dsp:sp>
    <dsp:sp modelId="{13D1B9B0-97E7-426B-9021-F473DA187E4F}">
      <dsp:nvSpPr>
        <dsp:cNvPr id="0" name=""/>
        <dsp:cNvSpPr/>
      </dsp:nvSpPr>
      <dsp:spPr bwMode="auto">
        <a:xfrm>
          <a:off x="4848217" y="4408081"/>
          <a:ext cx="1252004" cy="28600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Money [3]</a:t>
          </a:r>
          <a:endParaRPr lang="en-US" kern="1200" noProof="0" dirty="0"/>
        </a:p>
      </dsp:txBody>
      <dsp:txXfrm>
        <a:off x="4856594" y="4416458"/>
        <a:ext cx="1235250" cy="269252"/>
      </dsp:txXfrm>
    </dsp:sp>
    <dsp:sp modelId="{B0B84255-8339-4BDC-8FED-E5E38DE6886C}">
      <dsp:nvSpPr>
        <dsp:cNvPr id="0" name=""/>
        <dsp:cNvSpPr/>
      </dsp:nvSpPr>
      <dsp:spPr bwMode="auto">
        <a:xfrm rot="18100301">
          <a:off x="5943251" y="4266191"/>
          <a:ext cx="660997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660997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57225" y="4253282"/>
        <a:ext cx="33049" cy="33049"/>
      </dsp:txXfrm>
    </dsp:sp>
    <dsp:sp modelId="{815132AF-EB69-4175-A5FC-5A38CF5BAB2D}">
      <dsp:nvSpPr>
        <dsp:cNvPr id="0" name=""/>
        <dsp:cNvSpPr/>
      </dsp:nvSpPr>
      <dsp:spPr bwMode="auto">
        <a:xfrm>
          <a:off x="6447278" y="3871031"/>
          <a:ext cx="673353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6454161" y="3877914"/>
        <a:ext cx="659587" cy="221231"/>
      </dsp:txXfrm>
    </dsp:sp>
    <dsp:sp modelId="{4C3D0413-E445-4AD3-B004-27F67331E548}">
      <dsp:nvSpPr>
        <dsp:cNvPr id="0" name=""/>
        <dsp:cNvSpPr/>
      </dsp:nvSpPr>
      <dsp:spPr bwMode="auto">
        <a:xfrm rot="10799">
          <a:off x="7120631" y="3985660"/>
          <a:ext cx="475275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75275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346387" y="3977394"/>
        <a:ext cx="23763" cy="23763"/>
      </dsp:txXfrm>
    </dsp:sp>
    <dsp:sp modelId="{CB3F7D7B-A5CC-4107-9F72-A967CAD2AE6B}">
      <dsp:nvSpPr>
        <dsp:cNvPr id="0" name=""/>
        <dsp:cNvSpPr/>
      </dsp:nvSpPr>
      <dsp:spPr bwMode="auto">
        <a:xfrm>
          <a:off x="7595905" y="3870251"/>
          <a:ext cx="3061278" cy="239543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Inadequate resources (e.g. printing) (53, 61)</a:t>
          </a:r>
          <a:endParaRPr lang="en-US" kern="1200" noProof="0" dirty="0"/>
        </a:p>
      </dsp:txBody>
      <dsp:txXfrm>
        <a:off x="7607599" y="3881945"/>
        <a:ext cx="3037890" cy="216155"/>
      </dsp:txXfrm>
    </dsp:sp>
    <dsp:sp modelId="{04828814-CD86-4BB7-9F36-AA56B62FB25B}">
      <dsp:nvSpPr>
        <dsp:cNvPr id="0" name=""/>
        <dsp:cNvSpPr/>
      </dsp:nvSpPr>
      <dsp:spPr bwMode="auto">
        <a:xfrm rot="19567412">
          <a:off x="6063407" y="4426590"/>
          <a:ext cx="433719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33719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69424" y="4419363"/>
        <a:ext cx="21685" cy="21685"/>
      </dsp:txXfrm>
    </dsp:sp>
    <dsp:sp modelId="{BA2E3C77-3F65-479E-8EE5-37670520661F}">
      <dsp:nvSpPr>
        <dsp:cNvPr id="0" name=""/>
        <dsp:cNvSpPr/>
      </dsp:nvSpPr>
      <dsp:spPr bwMode="auto">
        <a:xfrm>
          <a:off x="6460313" y="4191829"/>
          <a:ext cx="887455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6467196" y="4198712"/>
        <a:ext cx="873689" cy="221231"/>
      </dsp:txXfrm>
    </dsp:sp>
    <dsp:sp modelId="{B1610BE6-A503-47FC-85C3-0F6C206BEF1D}">
      <dsp:nvSpPr>
        <dsp:cNvPr id="0" name=""/>
        <dsp:cNvSpPr/>
      </dsp:nvSpPr>
      <dsp:spPr bwMode="auto">
        <a:xfrm rot="282031">
          <a:off x="7347343" y="4316068"/>
          <a:ext cx="252749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252749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67399" y="4313365"/>
        <a:ext cx="12637" cy="12637"/>
      </dsp:txXfrm>
    </dsp:sp>
    <dsp:sp modelId="{A674DA45-F5AF-4127-A5C2-6F5EA39CADB0}">
      <dsp:nvSpPr>
        <dsp:cNvPr id="0" name=""/>
        <dsp:cNvSpPr/>
      </dsp:nvSpPr>
      <dsp:spPr bwMode="auto">
        <a:xfrm>
          <a:off x="7599668" y="4247490"/>
          <a:ext cx="3057515" cy="165100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Availabilityof resources (53, 54, 61)</a:t>
          </a:r>
          <a:endParaRPr lang="en-US" kern="1200" noProof="0" dirty="0"/>
        </a:p>
      </dsp:txBody>
      <dsp:txXfrm>
        <a:off x="7607728" y="4255550"/>
        <a:ext cx="3041395" cy="148980"/>
      </dsp:txXfrm>
    </dsp:sp>
    <dsp:sp modelId="{77CCDBF8-A502-463C-8A09-2A8A3B6BDAF9}">
      <dsp:nvSpPr>
        <dsp:cNvPr id="0" name=""/>
        <dsp:cNvSpPr/>
      </dsp:nvSpPr>
      <dsp:spPr bwMode="auto">
        <a:xfrm rot="18647547">
          <a:off x="4320344" y="5419279"/>
          <a:ext cx="638561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638561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623660" y="5406931"/>
        <a:ext cx="31928" cy="31928"/>
      </dsp:txXfrm>
    </dsp:sp>
    <dsp:sp modelId="{B389DB9D-9BDF-4645-B9E4-F78D40730CD3}">
      <dsp:nvSpPr>
        <dsp:cNvPr id="0" name=""/>
        <dsp:cNvSpPr/>
      </dsp:nvSpPr>
      <dsp:spPr bwMode="auto">
        <a:xfrm>
          <a:off x="4848217" y="5021469"/>
          <a:ext cx="1418060" cy="31940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Sport facilities [3]</a:t>
          </a:r>
          <a:endParaRPr lang="en-US" kern="1200" noProof="0" dirty="0"/>
        </a:p>
      </dsp:txBody>
      <dsp:txXfrm>
        <a:off x="4857572" y="5030824"/>
        <a:ext cx="1399350" cy="300699"/>
      </dsp:txXfrm>
    </dsp:sp>
    <dsp:sp modelId="{9ABC5F70-5C71-45FE-B9C6-04859F5FA979}">
      <dsp:nvSpPr>
        <dsp:cNvPr id="0" name=""/>
        <dsp:cNvSpPr/>
      </dsp:nvSpPr>
      <dsp:spPr bwMode="auto">
        <a:xfrm rot="19398481">
          <a:off x="6203686" y="4988807"/>
          <a:ext cx="631786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631786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503784" y="4976629"/>
        <a:ext cx="31589" cy="31589"/>
      </dsp:txXfrm>
    </dsp:sp>
    <dsp:sp modelId="{220726B3-C064-47FD-9B69-73BC00142688}">
      <dsp:nvSpPr>
        <dsp:cNvPr id="0" name=""/>
        <dsp:cNvSpPr/>
      </dsp:nvSpPr>
      <dsp:spPr bwMode="auto">
        <a:xfrm>
          <a:off x="6772881" y="4686175"/>
          <a:ext cx="715367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6779764" y="4693058"/>
        <a:ext cx="701601" cy="221231"/>
      </dsp:txXfrm>
    </dsp:sp>
    <dsp:sp modelId="{780566F1-C19F-437A-AD07-0AA6E572D342}">
      <dsp:nvSpPr>
        <dsp:cNvPr id="0" name=""/>
        <dsp:cNvSpPr/>
      </dsp:nvSpPr>
      <dsp:spPr bwMode="auto">
        <a:xfrm rot="41221">
          <a:off x="7488230" y="4803226"/>
          <a:ext cx="528590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528590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739310" y="4793628"/>
        <a:ext cx="26429" cy="26429"/>
      </dsp:txXfrm>
    </dsp:sp>
    <dsp:sp modelId="{8ED8E9FB-8C8B-4E3F-9111-9E2149C079A7}">
      <dsp:nvSpPr>
        <dsp:cNvPr id="0" name=""/>
        <dsp:cNvSpPr/>
      </dsp:nvSpPr>
      <dsp:spPr bwMode="auto">
        <a:xfrm>
          <a:off x="8016801" y="4696852"/>
          <a:ext cx="2640382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available sport facilities (52, 54)</a:t>
          </a:r>
          <a:endParaRPr lang="en-US" kern="1200" noProof="0" dirty="0"/>
        </a:p>
      </dsp:txBody>
      <dsp:txXfrm>
        <a:off x="8027849" y="4707900"/>
        <a:ext cx="2618286" cy="204222"/>
      </dsp:txXfrm>
    </dsp:sp>
    <dsp:sp modelId="{6C427608-53F2-4D33-9B3E-026FD13C786C}">
      <dsp:nvSpPr>
        <dsp:cNvPr id="0" name=""/>
        <dsp:cNvSpPr/>
      </dsp:nvSpPr>
      <dsp:spPr bwMode="auto">
        <a:xfrm rot="21315045">
          <a:off x="6265404" y="5156513"/>
          <a:ext cx="508348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508348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506870" y="5147421"/>
        <a:ext cx="25417" cy="25417"/>
      </dsp:txXfrm>
    </dsp:sp>
    <dsp:sp modelId="{7BE82178-85F8-4091-A9A7-317B49429DBC}">
      <dsp:nvSpPr>
        <dsp:cNvPr id="0" name=""/>
        <dsp:cNvSpPr/>
      </dsp:nvSpPr>
      <dsp:spPr bwMode="auto">
        <a:xfrm>
          <a:off x="6772881" y="5021587"/>
          <a:ext cx="896533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[1]</a:t>
          </a:r>
          <a:endParaRPr lang="en-US" kern="1200" noProof="0" dirty="0"/>
        </a:p>
      </dsp:txBody>
      <dsp:txXfrm>
        <a:off x="6779764" y="5028470"/>
        <a:ext cx="882767" cy="221231"/>
      </dsp:txXfrm>
    </dsp:sp>
    <dsp:sp modelId="{F1CCCC84-B124-42A2-A29C-948FDB536DE7}">
      <dsp:nvSpPr>
        <dsp:cNvPr id="0" name=""/>
        <dsp:cNvSpPr/>
      </dsp:nvSpPr>
      <dsp:spPr bwMode="auto">
        <a:xfrm rot="42957">
          <a:off x="7669401" y="5137639"/>
          <a:ext cx="347412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347412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bevel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834422" y="5132570"/>
        <a:ext cx="17370" cy="17370"/>
      </dsp:txXfrm>
    </dsp:sp>
    <dsp:sp modelId="{00AD24F1-152A-452F-A4C8-456E15FF96CA}">
      <dsp:nvSpPr>
        <dsp:cNvPr id="0" name=""/>
        <dsp:cNvSpPr/>
      </dsp:nvSpPr>
      <dsp:spPr bwMode="auto">
        <a:xfrm>
          <a:off x="8016800" y="5030267"/>
          <a:ext cx="2640382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Sport facilities nearby (55)</a:t>
          </a:r>
          <a:endParaRPr lang="en-US" kern="1200" noProof="0" dirty="0"/>
        </a:p>
      </dsp:txBody>
      <dsp:txXfrm>
        <a:off x="8027848" y="5041315"/>
        <a:ext cx="2618286" cy="204222"/>
      </dsp:txXfrm>
    </dsp:sp>
    <dsp:sp modelId="{AD43F5D1-9364-4E10-A01A-E6DD3C1A9CA0}">
      <dsp:nvSpPr>
        <dsp:cNvPr id="0" name=""/>
        <dsp:cNvSpPr/>
      </dsp:nvSpPr>
      <dsp:spPr bwMode="auto">
        <a:xfrm rot="2611237">
          <a:off x="4337653" y="5894934"/>
          <a:ext cx="679430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679430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4660382" y="5881564"/>
        <a:ext cx="33971" cy="33971"/>
      </dsp:txXfrm>
    </dsp:sp>
    <dsp:sp modelId="{BC92E771-6C7E-440B-8FE3-AF9D1CE41165}">
      <dsp:nvSpPr>
        <dsp:cNvPr id="0" name=""/>
        <dsp:cNvSpPr/>
      </dsp:nvSpPr>
      <dsp:spPr bwMode="auto">
        <a:xfrm>
          <a:off x="4923705" y="6015534"/>
          <a:ext cx="746520" cy="23389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Time [7]*</a:t>
          </a:r>
          <a:endParaRPr lang="en-US" kern="1200" noProof="0" dirty="0"/>
        </a:p>
      </dsp:txBody>
      <dsp:txXfrm>
        <a:off x="4930556" y="6022385"/>
        <a:ext cx="732818" cy="220197"/>
      </dsp:txXfrm>
    </dsp:sp>
    <dsp:sp modelId="{D072F171-D707-407D-8A76-647559474620}">
      <dsp:nvSpPr>
        <dsp:cNvPr id="0" name=""/>
        <dsp:cNvSpPr/>
      </dsp:nvSpPr>
      <dsp:spPr bwMode="auto">
        <a:xfrm rot="20910007">
          <a:off x="5661972" y="6046903"/>
          <a:ext cx="822248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822248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052540" y="6029963"/>
        <a:ext cx="41112" cy="41112"/>
      </dsp:txXfrm>
    </dsp:sp>
    <dsp:sp modelId="{39632334-1E61-4BC7-A9E4-F3959044D360}">
      <dsp:nvSpPr>
        <dsp:cNvPr id="0" name=""/>
        <dsp:cNvSpPr/>
      </dsp:nvSpPr>
      <dsp:spPr bwMode="auto">
        <a:xfrm>
          <a:off x="6475967" y="5851056"/>
          <a:ext cx="748640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[6]</a:t>
          </a:r>
          <a:endParaRPr lang="en-US" kern="1200" noProof="0" dirty="0"/>
        </a:p>
      </dsp:txBody>
      <dsp:txXfrm>
        <a:off x="6482850" y="5857939"/>
        <a:ext cx="734874" cy="221231"/>
      </dsp:txXfrm>
    </dsp:sp>
    <dsp:sp modelId="{89562597-B1B6-43CD-85B5-E2F49CDB25EB}">
      <dsp:nvSpPr>
        <dsp:cNvPr id="0" name=""/>
        <dsp:cNvSpPr/>
      </dsp:nvSpPr>
      <dsp:spPr bwMode="auto">
        <a:xfrm rot="18873340">
          <a:off x="7144378" y="5773352"/>
          <a:ext cx="537735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537735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399802" y="5763525"/>
        <a:ext cx="26886" cy="26886"/>
      </dsp:txXfrm>
    </dsp:sp>
    <dsp:sp modelId="{B7DCD478-8443-4EB5-ACA2-DEA756BA3552}">
      <dsp:nvSpPr>
        <dsp:cNvPr id="0" name=""/>
        <dsp:cNvSpPr/>
      </dsp:nvSpPr>
      <dsp:spPr bwMode="auto">
        <a:xfrm>
          <a:off x="7601884" y="5472608"/>
          <a:ext cx="3055298" cy="225546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Time pressure due to evaluation (54)</a:t>
          </a:r>
          <a:endParaRPr lang="en-US" kern="1200" noProof="0" dirty="0"/>
        </a:p>
      </dsp:txBody>
      <dsp:txXfrm>
        <a:off x="7612894" y="5483618"/>
        <a:ext cx="3033278" cy="203526"/>
      </dsp:txXfrm>
    </dsp:sp>
    <dsp:sp modelId="{E08D8E54-2465-4B86-B231-426D93EEF84E}">
      <dsp:nvSpPr>
        <dsp:cNvPr id="0" name=""/>
        <dsp:cNvSpPr/>
      </dsp:nvSpPr>
      <dsp:spPr bwMode="auto">
        <a:xfrm rot="21533312">
          <a:off x="7224572" y="5961279"/>
          <a:ext cx="377348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377348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03813" y="5955462"/>
        <a:ext cx="18867" cy="18867"/>
      </dsp:txXfrm>
    </dsp:sp>
    <dsp:sp modelId="{FF7B8843-3A92-40FC-9EBA-2DE13BB676E1}">
      <dsp:nvSpPr>
        <dsp:cNvPr id="0" name=""/>
        <dsp:cNvSpPr/>
      </dsp:nvSpPr>
      <dsp:spPr bwMode="auto">
        <a:xfrm>
          <a:off x="7601885" y="5732953"/>
          <a:ext cx="3055298" cy="456564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For trainings (for teachers), for children, for meetings, for development and implementation (53, 58, 51, 63, 5)</a:t>
          </a:r>
          <a:endParaRPr lang="en-US" kern="1200" noProof="0" dirty="0"/>
        </a:p>
      </dsp:txBody>
      <dsp:txXfrm>
        <a:off x="7624173" y="5755241"/>
        <a:ext cx="3010722" cy="411988"/>
      </dsp:txXfrm>
    </dsp:sp>
    <dsp:sp modelId="{F32E74BF-C418-4BDF-876A-4E67264A363F}">
      <dsp:nvSpPr>
        <dsp:cNvPr id="0" name=""/>
        <dsp:cNvSpPr/>
      </dsp:nvSpPr>
      <dsp:spPr bwMode="auto">
        <a:xfrm rot="865330">
          <a:off x="5657116" y="6232473"/>
          <a:ext cx="831959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831959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052297" y="6215290"/>
        <a:ext cx="41597" cy="41597"/>
      </dsp:txXfrm>
    </dsp:sp>
    <dsp:sp modelId="{A2A41624-FBE1-41BD-883E-878704CECCF0}">
      <dsp:nvSpPr>
        <dsp:cNvPr id="0" name=""/>
        <dsp:cNvSpPr/>
      </dsp:nvSpPr>
      <dsp:spPr bwMode="auto">
        <a:xfrm>
          <a:off x="6475967" y="6222197"/>
          <a:ext cx="880401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6482850" y="6229080"/>
        <a:ext cx="866635" cy="221231"/>
      </dsp:txXfrm>
    </dsp:sp>
    <dsp:sp modelId="{9A120BB9-0308-4F5C-A24F-1FCF989E92A6}">
      <dsp:nvSpPr>
        <dsp:cNvPr id="0" name=""/>
        <dsp:cNvSpPr/>
      </dsp:nvSpPr>
      <dsp:spPr bwMode="auto">
        <a:xfrm rot="84964">
          <a:off x="7356331" y="6339113"/>
          <a:ext cx="245591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245591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72987" y="6336590"/>
        <a:ext cx="12279" cy="12279"/>
      </dsp:txXfrm>
    </dsp:sp>
    <dsp:sp modelId="{1183570E-2C87-4280-A979-3281D17D0291}">
      <dsp:nvSpPr>
        <dsp:cNvPr id="0" name=""/>
        <dsp:cNvSpPr/>
      </dsp:nvSpPr>
      <dsp:spPr bwMode="auto">
        <a:xfrm>
          <a:off x="7601885" y="6248552"/>
          <a:ext cx="3055298" cy="194423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Sufficient time (provided by principal) (51, 65)</a:t>
          </a:r>
          <a:endParaRPr lang="en-US" kern="1200" noProof="0" dirty="0"/>
        </a:p>
      </dsp:txBody>
      <dsp:txXfrm>
        <a:off x="7611376" y="6258043"/>
        <a:ext cx="3036316" cy="175441"/>
      </dsp:txXfrm>
    </dsp:sp>
    <dsp:sp modelId="{503A2658-327E-4FA6-9CB2-B79F99E2EB06}">
      <dsp:nvSpPr>
        <dsp:cNvPr id="0" name=""/>
        <dsp:cNvSpPr/>
      </dsp:nvSpPr>
      <dsp:spPr bwMode="auto">
        <a:xfrm rot="4952593">
          <a:off x="1846168" y="6582692"/>
          <a:ext cx="2384258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2384258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2978691" y="6526702"/>
        <a:ext cx="119212" cy="119212"/>
      </dsp:txXfrm>
    </dsp:sp>
    <dsp:sp modelId="{E4F9C9DE-AB7D-4820-8FCD-1FBC0DC97231}">
      <dsp:nvSpPr>
        <dsp:cNvPr id="0" name=""/>
        <dsp:cNvSpPr/>
      </dsp:nvSpPr>
      <dsp:spPr bwMode="auto">
        <a:xfrm>
          <a:off x="3193010" y="7494368"/>
          <a:ext cx="1707575" cy="54797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3. Access to knowledge and information [7]</a:t>
          </a:r>
          <a:endParaRPr lang="en-US" kern="1200" noProof="0" dirty="0"/>
        </a:p>
      </dsp:txBody>
      <dsp:txXfrm>
        <a:off x="3209060" y="7510418"/>
        <a:ext cx="1675475" cy="515875"/>
      </dsp:txXfrm>
    </dsp:sp>
    <dsp:sp modelId="{9EC82D35-BAC1-4399-AC7C-D413EB3C48AA}">
      <dsp:nvSpPr>
        <dsp:cNvPr id="0" name=""/>
        <dsp:cNvSpPr/>
      </dsp:nvSpPr>
      <dsp:spPr bwMode="auto">
        <a:xfrm rot="19483362">
          <a:off x="4860933" y="7640031"/>
          <a:ext cx="43186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3186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5066068" y="7632851"/>
        <a:ext cx="21593" cy="21593"/>
      </dsp:txXfrm>
    </dsp:sp>
    <dsp:sp modelId="{47CD13A7-8241-4693-A6E4-8DD44609531F}">
      <dsp:nvSpPr>
        <dsp:cNvPr id="0" name=""/>
        <dsp:cNvSpPr/>
      </dsp:nvSpPr>
      <dsp:spPr bwMode="auto">
        <a:xfrm>
          <a:off x="5253144" y="7332309"/>
          <a:ext cx="746520" cy="3732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For teachers [5]</a:t>
          </a:r>
          <a:endParaRPr lang="en-US" kern="1200" noProof="0" dirty="0"/>
        </a:p>
      </dsp:txBody>
      <dsp:txXfrm>
        <a:off x="5264076" y="7343241"/>
        <a:ext cx="724656" cy="351396"/>
      </dsp:txXfrm>
    </dsp:sp>
    <dsp:sp modelId="{FF1B939C-BBDA-4CC7-B14B-60A2CDF136DE}">
      <dsp:nvSpPr>
        <dsp:cNvPr id="0" name=""/>
        <dsp:cNvSpPr/>
      </dsp:nvSpPr>
      <dsp:spPr bwMode="auto">
        <a:xfrm rot="19736032">
          <a:off x="5954781" y="7353841"/>
          <a:ext cx="625865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625865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52067" y="7341811"/>
        <a:ext cx="31293" cy="31293"/>
      </dsp:txXfrm>
    </dsp:sp>
    <dsp:sp modelId="{E507941B-5AD4-49FD-A6EA-AA97A3A0BDF2}">
      <dsp:nvSpPr>
        <dsp:cNvPr id="0" name=""/>
        <dsp:cNvSpPr/>
      </dsp:nvSpPr>
      <dsp:spPr bwMode="auto">
        <a:xfrm>
          <a:off x="6535763" y="7078478"/>
          <a:ext cx="709000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6542646" y="7085361"/>
        <a:ext cx="695234" cy="221231"/>
      </dsp:txXfrm>
    </dsp:sp>
    <dsp:sp modelId="{7ABD3E8C-68A5-4A95-98A7-655272EB1837}">
      <dsp:nvSpPr>
        <dsp:cNvPr id="0" name=""/>
        <dsp:cNvSpPr/>
      </dsp:nvSpPr>
      <dsp:spPr bwMode="auto">
        <a:xfrm rot="19116688">
          <a:off x="7185320" y="7035001"/>
          <a:ext cx="476007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76007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11424" y="7026717"/>
        <a:ext cx="23800" cy="23800"/>
      </dsp:txXfrm>
    </dsp:sp>
    <dsp:sp modelId="{981CCC51-B227-4DCF-853A-AD0083218D7C}">
      <dsp:nvSpPr>
        <dsp:cNvPr id="0" name=""/>
        <dsp:cNvSpPr/>
      </dsp:nvSpPr>
      <dsp:spPr bwMode="auto">
        <a:xfrm>
          <a:off x="7601885" y="6768099"/>
          <a:ext cx="3055298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Missing information about intervention tasks (60, 54, 64)</a:t>
          </a:r>
          <a:endParaRPr lang="en-US" kern="1200" noProof="0" dirty="0"/>
        </a:p>
      </dsp:txBody>
      <dsp:txXfrm>
        <a:off x="7612933" y="6779147"/>
        <a:ext cx="3033202" cy="204222"/>
      </dsp:txXfrm>
    </dsp:sp>
    <dsp:sp modelId="{18FF42BA-A8EC-4CF7-A44C-591FA78EF854}">
      <dsp:nvSpPr>
        <dsp:cNvPr id="0" name=""/>
        <dsp:cNvSpPr/>
      </dsp:nvSpPr>
      <dsp:spPr bwMode="auto">
        <a:xfrm rot="1005945">
          <a:off x="5987765" y="7596076"/>
          <a:ext cx="559890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559890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6253713" y="7585695"/>
        <a:ext cx="27994" cy="27994"/>
      </dsp:txXfrm>
    </dsp:sp>
    <dsp:sp modelId="{0419DD11-2F53-42CB-923E-2DA323C9DE40}">
      <dsp:nvSpPr>
        <dsp:cNvPr id="0" name=""/>
        <dsp:cNvSpPr/>
      </dsp:nvSpPr>
      <dsp:spPr bwMode="auto">
        <a:xfrm>
          <a:off x="6535756" y="7562947"/>
          <a:ext cx="873697" cy="2349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6542639" y="7569830"/>
        <a:ext cx="859931" cy="221231"/>
      </dsp:txXfrm>
    </dsp:sp>
    <dsp:sp modelId="{66347F75-FCB3-4B79-B139-2DF4A9651B6F}">
      <dsp:nvSpPr>
        <dsp:cNvPr id="0" name=""/>
        <dsp:cNvSpPr/>
      </dsp:nvSpPr>
      <dsp:spPr bwMode="auto">
        <a:xfrm rot="1491318">
          <a:off x="7402229" y="7709611"/>
          <a:ext cx="155980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155980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76320" y="7709328"/>
        <a:ext cx="7799" cy="7799"/>
      </dsp:txXfrm>
    </dsp:sp>
    <dsp:sp modelId="{348849D1-E7A0-49BC-A870-F11EC7EF3D4E}">
      <dsp:nvSpPr>
        <dsp:cNvPr id="0" name=""/>
        <dsp:cNvSpPr/>
      </dsp:nvSpPr>
      <dsp:spPr bwMode="auto">
        <a:xfrm>
          <a:off x="7550986" y="7632849"/>
          <a:ext cx="3055298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Ready-to-use manual with clear instructions (62)</a:t>
          </a:r>
          <a:endParaRPr lang="en-US" kern="1200" noProof="0" dirty="0"/>
        </a:p>
      </dsp:txBody>
      <dsp:txXfrm>
        <a:off x="7562034" y="7643897"/>
        <a:ext cx="3033202" cy="204222"/>
      </dsp:txXfrm>
    </dsp:sp>
    <dsp:sp modelId="{A5A6BF1A-8E2B-46F6-9EE3-F6B0075F753A}">
      <dsp:nvSpPr>
        <dsp:cNvPr id="0" name=""/>
        <dsp:cNvSpPr/>
      </dsp:nvSpPr>
      <dsp:spPr bwMode="auto">
        <a:xfrm rot="4671180">
          <a:off x="7125422" y="8028500"/>
          <a:ext cx="719449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719449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67161" y="8014130"/>
        <a:ext cx="35972" cy="35972"/>
      </dsp:txXfrm>
    </dsp:sp>
    <dsp:sp modelId="{7069DFBC-D6B1-4185-9626-630BEA3540BA}">
      <dsp:nvSpPr>
        <dsp:cNvPr id="0" name=""/>
        <dsp:cNvSpPr/>
      </dsp:nvSpPr>
      <dsp:spPr bwMode="auto">
        <a:xfrm>
          <a:off x="7560840" y="8270628"/>
          <a:ext cx="3055298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Quality and frequency of information (54)</a:t>
          </a:r>
          <a:endParaRPr lang="en-US" kern="1200" noProof="0" dirty="0"/>
        </a:p>
      </dsp:txBody>
      <dsp:txXfrm>
        <a:off x="7571888" y="8281676"/>
        <a:ext cx="3033202" cy="204222"/>
      </dsp:txXfrm>
    </dsp:sp>
    <dsp:sp modelId="{3519F876-1755-4441-9951-DCB700840BF6}">
      <dsp:nvSpPr>
        <dsp:cNvPr id="0" name=""/>
        <dsp:cNvSpPr/>
      </dsp:nvSpPr>
      <dsp:spPr bwMode="auto">
        <a:xfrm rot="4074794">
          <a:off x="7283840" y="7863363"/>
          <a:ext cx="40261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40261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75081" y="7856914"/>
        <a:ext cx="20130" cy="20130"/>
      </dsp:txXfrm>
    </dsp:sp>
    <dsp:sp modelId="{DAA5B170-DA11-4EF5-BD5B-0DCF15CEC8BF}">
      <dsp:nvSpPr>
        <dsp:cNvPr id="0" name=""/>
        <dsp:cNvSpPr/>
      </dsp:nvSpPr>
      <dsp:spPr bwMode="auto">
        <a:xfrm>
          <a:off x="7560840" y="7932764"/>
          <a:ext cx="3055298" cy="24149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Context, age and trade specific intervention training for teachers (64)</a:t>
          </a:r>
          <a:endParaRPr lang="en-US" kern="1200" noProof="0" dirty="0"/>
        </a:p>
      </dsp:txBody>
      <dsp:txXfrm>
        <a:off x="7572629" y="7944553"/>
        <a:ext cx="3031720" cy="217921"/>
      </dsp:txXfrm>
    </dsp:sp>
    <dsp:sp modelId="{BBCC7AC8-D5B5-49A2-9A16-6E14B7CE98E0}">
      <dsp:nvSpPr>
        <dsp:cNvPr id="0" name=""/>
        <dsp:cNvSpPr/>
      </dsp:nvSpPr>
      <dsp:spPr bwMode="auto">
        <a:xfrm rot="18254071">
          <a:off x="7350600" y="7565594"/>
          <a:ext cx="269093" cy="7232"/>
        </a:xfrm>
        <a:custGeom>
          <a:avLst/>
          <a:gdLst/>
          <a:ahLst/>
          <a:cxnLst/>
          <a:rect l="0" t="0" r="0" b="0"/>
          <a:pathLst>
            <a:path>
              <a:moveTo>
                <a:pt x="0" y="3616"/>
              </a:moveTo>
              <a:lnTo>
                <a:pt x="269093" y="36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900" kern="1200" noProof="0" dirty="0"/>
        </a:p>
      </dsp:txBody>
      <dsp:txXfrm>
        <a:off x="7478419" y="7562483"/>
        <a:ext cx="13454" cy="13454"/>
      </dsp:txXfrm>
    </dsp:sp>
    <dsp:sp modelId="{CCC9B235-1667-4948-A3BE-DC0B2753B4A4}">
      <dsp:nvSpPr>
        <dsp:cNvPr id="0" name=""/>
        <dsp:cNvSpPr/>
      </dsp:nvSpPr>
      <dsp:spPr bwMode="auto">
        <a:xfrm>
          <a:off x="7560840" y="7344816"/>
          <a:ext cx="3055298" cy="22631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Practical support for teachers (65)</a:t>
          </a:r>
          <a:endParaRPr lang="en-US" kern="1200" noProof="0" dirty="0"/>
        </a:p>
      </dsp:txBody>
      <dsp:txXfrm>
        <a:off x="7571888" y="7355864"/>
        <a:ext cx="3033202" cy="2042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A0A6D-692E-7344-86F2-FBF22D719D3A}">
      <dsp:nvSpPr>
        <dsp:cNvPr id="0" name=""/>
        <dsp:cNvSpPr/>
      </dsp:nvSpPr>
      <dsp:spPr bwMode="auto">
        <a:xfrm>
          <a:off x="0" y="2939865"/>
          <a:ext cx="854994" cy="577325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Characteristics of Individuals [14]</a:t>
          </a:r>
          <a:endParaRPr lang="en-US" kern="1200" noProof="0" dirty="0"/>
        </a:p>
      </dsp:txBody>
      <dsp:txXfrm>
        <a:off x="16909" y="2956774"/>
        <a:ext cx="821176" cy="543507"/>
      </dsp:txXfrm>
    </dsp:sp>
    <dsp:sp modelId="{E2C6EC5E-800E-3647-8FE0-761BF44B5AF3}">
      <dsp:nvSpPr>
        <dsp:cNvPr id="0" name=""/>
        <dsp:cNvSpPr/>
      </dsp:nvSpPr>
      <dsp:spPr bwMode="auto">
        <a:xfrm rot="16625155">
          <a:off x="221116" y="2506641"/>
          <a:ext cx="1446148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1446148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908036" y="2474823"/>
        <a:ext cx="72307" cy="72307"/>
      </dsp:txXfrm>
    </dsp:sp>
    <dsp:sp modelId="{E01AC991-0E7D-A94F-877B-D2F1A73F4AA7}">
      <dsp:nvSpPr>
        <dsp:cNvPr id="0" name=""/>
        <dsp:cNvSpPr/>
      </dsp:nvSpPr>
      <dsp:spPr bwMode="auto">
        <a:xfrm>
          <a:off x="1033387" y="1304781"/>
          <a:ext cx="975848" cy="97728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C. individual stage of change [9]</a:t>
          </a:r>
          <a:endParaRPr lang="en-US" kern="1200" noProof="0" dirty="0"/>
        </a:p>
      </dsp:txBody>
      <dsp:txXfrm>
        <a:off x="1061969" y="1333363"/>
        <a:ext cx="918684" cy="920123"/>
      </dsp:txXfrm>
    </dsp:sp>
    <dsp:sp modelId="{807AEBFC-8325-5B49-AAD7-2465CE491BD3}">
      <dsp:nvSpPr>
        <dsp:cNvPr id="0" name=""/>
        <dsp:cNvSpPr/>
      </dsp:nvSpPr>
      <dsp:spPr bwMode="auto">
        <a:xfrm rot="17227262">
          <a:off x="1782036" y="1481368"/>
          <a:ext cx="643980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43980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087927" y="1469604"/>
        <a:ext cx="32199" cy="32199"/>
      </dsp:txXfrm>
    </dsp:sp>
    <dsp:sp modelId="{C07214DB-A2A4-EC4F-A574-CC528868EA3D}">
      <dsp:nvSpPr>
        <dsp:cNvPr id="0" name=""/>
        <dsp:cNvSpPr/>
      </dsp:nvSpPr>
      <dsp:spPr bwMode="auto">
        <a:xfrm>
          <a:off x="2198818" y="873467"/>
          <a:ext cx="918292" cy="60902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external influence [4]</a:t>
          </a:r>
          <a:endParaRPr lang="en-US" kern="1200" noProof="0" dirty="0"/>
        </a:p>
      </dsp:txBody>
      <dsp:txXfrm>
        <a:off x="2216656" y="891305"/>
        <a:ext cx="882616" cy="573353"/>
      </dsp:txXfrm>
    </dsp:sp>
    <dsp:sp modelId="{F4C17236-E43E-2348-ABDB-10636324739D}">
      <dsp:nvSpPr>
        <dsp:cNvPr id="0" name=""/>
        <dsp:cNvSpPr/>
      </dsp:nvSpPr>
      <dsp:spPr bwMode="auto">
        <a:xfrm rot="18947188">
          <a:off x="3058192" y="1028598"/>
          <a:ext cx="416007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416007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255796" y="1022534"/>
        <a:ext cx="20800" cy="20800"/>
      </dsp:txXfrm>
    </dsp:sp>
    <dsp:sp modelId="{57236D78-95B8-8A44-8AE7-4EA8CBEE2E03}">
      <dsp:nvSpPr>
        <dsp:cNvPr id="0" name=""/>
        <dsp:cNvSpPr/>
      </dsp:nvSpPr>
      <dsp:spPr bwMode="auto">
        <a:xfrm>
          <a:off x="3415282" y="740686"/>
          <a:ext cx="1030390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3423905" y="749309"/>
        <a:ext cx="1013144" cy="277152"/>
      </dsp:txXfrm>
    </dsp:sp>
    <dsp:sp modelId="{E06EF212-D143-784A-9A4C-D8E12910E6D7}">
      <dsp:nvSpPr>
        <dsp:cNvPr id="0" name=""/>
        <dsp:cNvSpPr/>
      </dsp:nvSpPr>
      <dsp:spPr bwMode="auto">
        <a:xfrm rot="18475770">
          <a:off x="4269612" y="523137"/>
          <a:ext cx="913864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913864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03698" y="504626"/>
        <a:ext cx="45693" cy="45693"/>
      </dsp:txXfrm>
    </dsp:sp>
    <dsp:sp modelId="{B8A6F23C-9F84-BE4B-BEFE-F676662369CA}">
      <dsp:nvSpPr>
        <dsp:cNvPr id="0" name=""/>
        <dsp:cNvSpPr/>
      </dsp:nvSpPr>
      <dsp:spPr bwMode="auto">
        <a:xfrm>
          <a:off x="5007416" y="35421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Difficulty in maintaining children's engagement due to lack of wider support (59)</a:t>
          </a:r>
          <a:endParaRPr lang="en-US" kern="1200" noProof="0" dirty="0"/>
        </a:p>
      </dsp:txBody>
      <dsp:txXfrm>
        <a:off x="5020268" y="48273"/>
        <a:ext cx="5408035" cy="237571"/>
      </dsp:txXfrm>
    </dsp:sp>
    <dsp:sp modelId="{DC78508A-4574-D94C-83BB-BC585C837F24}">
      <dsp:nvSpPr>
        <dsp:cNvPr id="0" name=""/>
        <dsp:cNvSpPr/>
      </dsp:nvSpPr>
      <dsp:spPr bwMode="auto">
        <a:xfrm rot="19336026">
          <a:off x="4371402" y="666210"/>
          <a:ext cx="710284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710284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08787" y="652788"/>
        <a:ext cx="35514" cy="35514"/>
      </dsp:txXfrm>
    </dsp:sp>
    <dsp:sp modelId="{A18EACE6-BEE3-384D-8888-8CDEA09FC019}">
      <dsp:nvSpPr>
        <dsp:cNvPr id="0" name=""/>
        <dsp:cNvSpPr/>
      </dsp:nvSpPr>
      <dsp:spPr bwMode="auto">
        <a:xfrm>
          <a:off x="5007416" y="321567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who participated because everyone else did seem less engaged (62)</a:t>
          </a:r>
          <a:endParaRPr lang="en-US" kern="1200" noProof="0" dirty="0"/>
        </a:p>
      </dsp:txBody>
      <dsp:txXfrm>
        <a:off x="5020268" y="334419"/>
        <a:ext cx="5408035" cy="237571"/>
      </dsp:txXfrm>
    </dsp:sp>
    <dsp:sp modelId="{E0858244-E7CB-4B41-96DD-98B239D588DE}">
      <dsp:nvSpPr>
        <dsp:cNvPr id="0" name=""/>
        <dsp:cNvSpPr/>
      </dsp:nvSpPr>
      <dsp:spPr bwMode="auto">
        <a:xfrm rot="20628564">
          <a:off x="4434072" y="801999"/>
          <a:ext cx="584943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84943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11921" y="791711"/>
        <a:ext cx="29247" cy="29247"/>
      </dsp:txXfrm>
    </dsp:sp>
    <dsp:sp modelId="{9E974296-44D9-F84E-91AA-ECFAC80E2B1B}">
      <dsp:nvSpPr>
        <dsp:cNvPr id="0" name=""/>
        <dsp:cNvSpPr/>
      </dsp:nvSpPr>
      <dsp:spPr bwMode="auto">
        <a:xfrm>
          <a:off x="5007416" y="593146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New projects are constantly being started only to disappear after a short time, leaves teachers with frustration (63)</a:t>
          </a:r>
          <a:endParaRPr lang="en-US" kern="1200" noProof="0" dirty="0"/>
        </a:p>
      </dsp:txBody>
      <dsp:txXfrm>
        <a:off x="5020268" y="605998"/>
        <a:ext cx="5408035" cy="237571"/>
      </dsp:txXfrm>
    </dsp:sp>
    <dsp:sp modelId="{C983FD08-0A2F-F144-9E06-1F51A4A0DF3A}">
      <dsp:nvSpPr>
        <dsp:cNvPr id="0" name=""/>
        <dsp:cNvSpPr/>
      </dsp:nvSpPr>
      <dsp:spPr bwMode="auto">
        <a:xfrm rot="2144625">
          <a:off x="3080226" y="1288034"/>
          <a:ext cx="391627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391627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266249" y="1282578"/>
        <a:ext cx="19581" cy="19581"/>
      </dsp:txXfrm>
    </dsp:sp>
    <dsp:sp modelId="{B7AF8CDA-23A8-5F47-8DC0-BEA0523B9D43}">
      <dsp:nvSpPr>
        <dsp:cNvPr id="0" name=""/>
        <dsp:cNvSpPr/>
      </dsp:nvSpPr>
      <dsp:spPr bwMode="auto">
        <a:xfrm>
          <a:off x="3434970" y="1259556"/>
          <a:ext cx="1030390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[1]</a:t>
          </a:r>
          <a:endParaRPr lang="en-US" kern="1200" noProof="0" dirty="0"/>
        </a:p>
      </dsp:txBody>
      <dsp:txXfrm>
        <a:off x="3443593" y="1268179"/>
        <a:ext cx="1013144" cy="277152"/>
      </dsp:txXfrm>
    </dsp:sp>
    <dsp:sp modelId="{DB90519D-8E79-2747-AA02-A3DAF6F1D724}">
      <dsp:nvSpPr>
        <dsp:cNvPr id="0" name=""/>
        <dsp:cNvSpPr/>
      </dsp:nvSpPr>
      <dsp:spPr bwMode="auto">
        <a:xfrm rot="21049399">
          <a:off x="4461846" y="1358637"/>
          <a:ext cx="549083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49083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22661" y="1349245"/>
        <a:ext cx="27454" cy="27454"/>
      </dsp:txXfrm>
    </dsp:sp>
    <dsp:sp modelId="{1B61F507-2CFD-5D44-AF04-4994582EEA21}">
      <dsp:nvSpPr>
        <dsp:cNvPr id="0" name=""/>
        <dsp:cNvSpPr/>
      </dsp:nvSpPr>
      <dsp:spPr bwMode="auto">
        <a:xfrm>
          <a:off x="5007416" y="1187551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Teachers like being in larger movement across schools (53)</a:t>
          </a:r>
          <a:endParaRPr lang="en-US" kern="1200" noProof="0" dirty="0"/>
        </a:p>
      </dsp:txBody>
      <dsp:txXfrm>
        <a:off x="5020268" y="1200403"/>
        <a:ext cx="5408035" cy="237571"/>
      </dsp:txXfrm>
    </dsp:sp>
    <dsp:sp modelId="{C2FB4287-6E93-4846-B9E0-92BDC9DFDDD7}">
      <dsp:nvSpPr>
        <dsp:cNvPr id="0" name=""/>
        <dsp:cNvSpPr/>
      </dsp:nvSpPr>
      <dsp:spPr bwMode="auto">
        <a:xfrm rot="4082597">
          <a:off x="1850511" y="2024217"/>
          <a:ext cx="50703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0703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091351" y="2015877"/>
        <a:ext cx="25351" cy="25351"/>
      </dsp:txXfrm>
    </dsp:sp>
    <dsp:sp modelId="{CF242DD6-5AAB-0149-B480-931BAE2924AC}">
      <dsp:nvSpPr>
        <dsp:cNvPr id="0" name=""/>
        <dsp:cNvSpPr/>
      </dsp:nvSpPr>
      <dsp:spPr bwMode="auto">
        <a:xfrm>
          <a:off x="2198818" y="1914876"/>
          <a:ext cx="963119" cy="6976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strategy [6]*</a:t>
          </a:r>
          <a:endParaRPr lang="en-US" kern="1200" noProof="0" dirty="0"/>
        </a:p>
      </dsp:txBody>
      <dsp:txXfrm>
        <a:off x="2219250" y="1935308"/>
        <a:ext cx="922255" cy="656744"/>
      </dsp:txXfrm>
    </dsp:sp>
    <dsp:sp modelId="{4691B517-C09E-D44D-8EFC-CD12ECCD66AC}">
      <dsp:nvSpPr>
        <dsp:cNvPr id="0" name=""/>
        <dsp:cNvSpPr/>
      </dsp:nvSpPr>
      <dsp:spPr bwMode="auto">
        <a:xfrm rot="18803190">
          <a:off x="3099102" y="2113488"/>
          <a:ext cx="40140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40140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289767" y="2107788"/>
        <a:ext cx="20070" cy="20070"/>
      </dsp:txXfrm>
    </dsp:sp>
    <dsp:sp modelId="{F2DF9C4D-8688-2D4C-AF8B-FEA5AD1AB24F}">
      <dsp:nvSpPr>
        <dsp:cNvPr id="0" name=""/>
        <dsp:cNvSpPr/>
      </dsp:nvSpPr>
      <dsp:spPr bwMode="auto">
        <a:xfrm>
          <a:off x="3437667" y="1824768"/>
          <a:ext cx="1030390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3446290" y="1833391"/>
        <a:ext cx="1013144" cy="277152"/>
      </dsp:txXfrm>
    </dsp:sp>
    <dsp:sp modelId="{E6ABD7D6-6C15-A848-BA24-4B3B3ECF1EAA}">
      <dsp:nvSpPr>
        <dsp:cNvPr id="0" name=""/>
        <dsp:cNvSpPr/>
      </dsp:nvSpPr>
      <dsp:spPr bwMode="auto">
        <a:xfrm rot="20552604">
          <a:off x="4455037" y="1882826"/>
          <a:ext cx="565402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65402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23603" y="1873026"/>
        <a:ext cx="28270" cy="28270"/>
      </dsp:txXfrm>
    </dsp:sp>
    <dsp:sp modelId="{4C0CB130-F097-3745-A5D5-76C75676837B}">
      <dsp:nvSpPr>
        <dsp:cNvPr id="0" name=""/>
        <dsp:cNvSpPr/>
      </dsp:nvSpPr>
      <dsp:spPr bwMode="auto">
        <a:xfrm>
          <a:off x="5007420" y="1670718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Competitive elements (59)</a:t>
          </a:r>
          <a:endParaRPr lang="en-US" kern="1200" noProof="0" dirty="0"/>
        </a:p>
      </dsp:txBody>
      <dsp:txXfrm>
        <a:off x="5020272" y="1683570"/>
        <a:ext cx="5408035" cy="237571"/>
      </dsp:txXfrm>
    </dsp:sp>
    <dsp:sp modelId="{8C3CB456-1074-CB41-9194-E28647122C4E}">
      <dsp:nvSpPr>
        <dsp:cNvPr id="0" name=""/>
        <dsp:cNvSpPr/>
      </dsp:nvSpPr>
      <dsp:spPr bwMode="auto">
        <a:xfrm rot="537987">
          <a:off x="4464720" y="2010183"/>
          <a:ext cx="546035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46035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24087" y="2000867"/>
        <a:ext cx="27301" cy="27301"/>
      </dsp:txXfrm>
    </dsp:sp>
    <dsp:sp modelId="{E89B3ADF-0BDB-3C4D-850D-F9A59B5FD15A}">
      <dsp:nvSpPr>
        <dsp:cNvPr id="0" name=""/>
        <dsp:cNvSpPr/>
      </dsp:nvSpPr>
      <dsp:spPr bwMode="auto">
        <a:xfrm>
          <a:off x="5007420" y="1925432"/>
          <a:ext cx="5433739" cy="2632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being too easy/difficult/basic (62)</a:t>
          </a:r>
          <a:endParaRPr lang="en-US" kern="1200" noProof="0" dirty="0"/>
        </a:p>
      </dsp:txBody>
      <dsp:txXfrm>
        <a:off x="5020272" y="1938284"/>
        <a:ext cx="5408035" cy="237571"/>
      </dsp:txXfrm>
    </dsp:sp>
    <dsp:sp modelId="{425A311C-C688-C349-AD10-DDE057B36394}">
      <dsp:nvSpPr>
        <dsp:cNvPr id="0" name=""/>
        <dsp:cNvSpPr/>
      </dsp:nvSpPr>
      <dsp:spPr bwMode="auto">
        <a:xfrm rot="2788902">
          <a:off x="3099588" y="2404531"/>
          <a:ext cx="400427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400427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289791" y="2398855"/>
        <a:ext cx="20021" cy="20021"/>
      </dsp:txXfrm>
    </dsp:sp>
    <dsp:sp modelId="{3E924774-EA93-7743-8A58-E1B1088B33FC}">
      <dsp:nvSpPr>
        <dsp:cNvPr id="0" name=""/>
        <dsp:cNvSpPr/>
      </dsp:nvSpPr>
      <dsp:spPr bwMode="auto">
        <a:xfrm>
          <a:off x="3437667" y="2406852"/>
          <a:ext cx="1030390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[6]</a:t>
          </a:r>
          <a:endParaRPr lang="en-US" kern="1200" noProof="0" dirty="0"/>
        </a:p>
      </dsp:txBody>
      <dsp:txXfrm>
        <a:off x="3446290" y="2415475"/>
        <a:ext cx="1013144" cy="277152"/>
      </dsp:txXfrm>
    </dsp:sp>
    <dsp:sp modelId="{07E80404-2ACF-284A-851C-09816607F636}">
      <dsp:nvSpPr>
        <dsp:cNvPr id="0" name=""/>
        <dsp:cNvSpPr/>
      </dsp:nvSpPr>
      <dsp:spPr bwMode="auto">
        <a:xfrm rot="20541096">
          <a:off x="4454737" y="2463918"/>
          <a:ext cx="56600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6600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54737" y="2463918"/>
        <a:ext cx="566001" cy="8670"/>
      </dsp:txXfrm>
    </dsp:sp>
    <dsp:sp modelId="{E8B2812E-03D0-A041-A9DB-1A4CEF37FF1F}">
      <dsp:nvSpPr>
        <dsp:cNvPr id="0" name=""/>
        <dsp:cNvSpPr/>
      </dsp:nvSpPr>
      <dsp:spPr bwMode="auto">
        <a:xfrm>
          <a:off x="5007420" y="2277417"/>
          <a:ext cx="5433739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Competitive, playful and applied intervention elements (56, 59, 60, 58, 57, 62)</a:t>
          </a:r>
          <a:endParaRPr lang="en-US" kern="1200" noProof="0" dirty="0"/>
        </a:p>
      </dsp:txBody>
      <dsp:txXfrm>
        <a:off x="5017675" y="2287672"/>
        <a:ext cx="5413229" cy="189565"/>
      </dsp:txXfrm>
    </dsp:sp>
    <dsp:sp modelId="{6B0A930E-62CB-1447-9442-8D394BD1BFC8}">
      <dsp:nvSpPr>
        <dsp:cNvPr id="0" name=""/>
        <dsp:cNvSpPr/>
      </dsp:nvSpPr>
      <dsp:spPr bwMode="auto">
        <a:xfrm rot="333848">
          <a:off x="4466780" y="2575989"/>
          <a:ext cx="541916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41916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66780" y="2575989"/>
        <a:ext cx="541916" cy="8670"/>
      </dsp:txXfrm>
    </dsp:sp>
    <dsp:sp modelId="{47A42264-EDC5-E643-AB5A-980AD999037B}">
      <dsp:nvSpPr>
        <dsp:cNvPr id="0" name=""/>
        <dsp:cNvSpPr/>
      </dsp:nvSpPr>
      <dsp:spPr bwMode="auto">
        <a:xfrm>
          <a:off x="5007420" y="2501558"/>
          <a:ext cx="5433739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fitting children's abilities and leading to gradual improvements (in fitness) (62, 57)</a:t>
          </a:r>
          <a:endParaRPr lang="en-US" kern="1200" noProof="0" dirty="0"/>
        </a:p>
      </dsp:txBody>
      <dsp:txXfrm>
        <a:off x="5017675" y="2511813"/>
        <a:ext cx="5413229" cy="189565"/>
      </dsp:txXfrm>
    </dsp:sp>
    <dsp:sp modelId="{E622B31A-DD5E-484D-BD64-3A84CEBDC135}">
      <dsp:nvSpPr>
        <dsp:cNvPr id="0" name=""/>
        <dsp:cNvSpPr/>
      </dsp:nvSpPr>
      <dsp:spPr bwMode="auto">
        <a:xfrm rot="5048786">
          <a:off x="69596" y="4094226"/>
          <a:ext cx="1749187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1749187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69596" y="4094226"/>
        <a:ext cx="1749187" cy="8670"/>
      </dsp:txXfrm>
    </dsp:sp>
    <dsp:sp modelId="{EAD6410D-CD7A-8040-B9F6-F9037085BD1F}">
      <dsp:nvSpPr>
        <dsp:cNvPr id="0" name=""/>
        <dsp:cNvSpPr/>
      </dsp:nvSpPr>
      <dsp:spPr bwMode="auto">
        <a:xfrm>
          <a:off x="1033387" y="4506077"/>
          <a:ext cx="982836" cy="92503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E. other personal attributes [13]</a:t>
          </a:r>
          <a:endParaRPr lang="en-US" kern="1200" noProof="0" dirty="0"/>
        </a:p>
      </dsp:txBody>
      <dsp:txXfrm>
        <a:off x="1060480" y="4533170"/>
        <a:ext cx="928650" cy="870851"/>
      </dsp:txXfrm>
    </dsp:sp>
    <dsp:sp modelId="{4945549A-5E26-DA44-92C9-6A3B79AEC59A}">
      <dsp:nvSpPr>
        <dsp:cNvPr id="0" name=""/>
        <dsp:cNvSpPr/>
      </dsp:nvSpPr>
      <dsp:spPr bwMode="auto">
        <a:xfrm rot="16596709">
          <a:off x="1287760" y="4146481"/>
          <a:ext cx="164650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164650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1287760" y="4146481"/>
        <a:ext cx="1646509" cy="8670"/>
      </dsp:txXfrm>
    </dsp:sp>
    <dsp:sp modelId="{D5E6B240-45F7-5C42-A63D-8510EE791AA8}">
      <dsp:nvSpPr>
        <dsp:cNvPr id="0" name=""/>
        <dsp:cNvSpPr/>
      </dsp:nvSpPr>
      <dsp:spPr bwMode="auto">
        <a:xfrm>
          <a:off x="2205806" y="3004285"/>
          <a:ext cx="962547" cy="65750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intererst in intervention [6]*</a:t>
          </a:r>
          <a:endParaRPr lang="en-US" kern="1200" noProof="0" dirty="0"/>
        </a:p>
      </dsp:txBody>
      <dsp:txXfrm>
        <a:off x="2225064" y="3023543"/>
        <a:ext cx="924031" cy="618987"/>
      </dsp:txXfrm>
    </dsp:sp>
    <dsp:sp modelId="{D4106AEE-95BA-7E4E-81C3-C4C858E4379F}">
      <dsp:nvSpPr>
        <dsp:cNvPr id="0" name=""/>
        <dsp:cNvSpPr/>
      </dsp:nvSpPr>
      <dsp:spPr bwMode="auto">
        <a:xfrm rot="19067422">
          <a:off x="3120088" y="3203651"/>
          <a:ext cx="372258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372258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120088" y="3203651"/>
        <a:ext cx="372258" cy="8670"/>
      </dsp:txXfrm>
    </dsp:sp>
    <dsp:sp modelId="{237DD644-E75E-C343-939C-2955FD9678EE}">
      <dsp:nvSpPr>
        <dsp:cNvPr id="0" name=""/>
        <dsp:cNvSpPr/>
      </dsp:nvSpPr>
      <dsp:spPr bwMode="auto">
        <a:xfrm>
          <a:off x="3444082" y="2935737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3452705" y="2944360"/>
        <a:ext cx="1004126" cy="277152"/>
      </dsp:txXfrm>
    </dsp:sp>
    <dsp:sp modelId="{8E05874E-3B1A-EF45-A7E2-A019051DCFCD}">
      <dsp:nvSpPr>
        <dsp:cNvPr id="0" name=""/>
        <dsp:cNvSpPr/>
      </dsp:nvSpPr>
      <dsp:spPr bwMode="auto">
        <a:xfrm rot="20942036">
          <a:off x="4459679" y="3018435"/>
          <a:ext cx="632573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32573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59679" y="3018435"/>
        <a:ext cx="632573" cy="8670"/>
      </dsp:txXfrm>
    </dsp:sp>
    <dsp:sp modelId="{6535309E-C16C-F548-BB78-A168E239E3EC}">
      <dsp:nvSpPr>
        <dsp:cNvPr id="0" name=""/>
        <dsp:cNvSpPr/>
      </dsp:nvSpPr>
      <dsp:spPr bwMode="auto">
        <a:xfrm>
          <a:off x="5086477" y="2857566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Perceived (by teachers) lack of interest from parents and children (61, 62)</a:t>
          </a:r>
          <a:endParaRPr lang="en-US" kern="1200" noProof="0" dirty="0"/>
        </a:p>
      </dsp:txBody>
      <dsp:txXfrm>
        <a:off x="5096732" y="2867821"/>
        <a:ext cx="5334172" cy="189565"/>
      </dsp:txXfrm>
    </dsp:sp>
    <dsp:sp modelId="{0C239C4D-1124-DF48-BBAC-CA3729747BC0}">
      <dsp:nvSpPr>
        <dsp:cNvPr id="0" name=""/>
        <dsp:cNvSpPr/>
      </dsp:nvSpPr>
      <dsp:spPr bwMode="auto">
        <a:xfrm rot="615224">
          <a:off x="4460415" y="3134772"/>
          <a:ext cx="63110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3110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60415" y="3134772"/>
        <a:ext cx="631101" cy="8670"/>
      </dsp:txXfrm>
    </dsp:sp>
    <dsp:sp modelId="{229B767B-FCAC-7643-A09C-E057C9956DFF}">
      <dsp:nvSpPr>
        <dsp:cNvPr id="0" name=""/>
        <dsp:cNvSpPr/>
      </dsp:nvSpPr>
      <dsp:spPr bwMode="auto">
        <a:xfrm>
          <a:off x="5086477" y="3090240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Teachers wished for additional training (on other topics than the intervention topics) (52)</a:t>
          </a:r>
          <a:endParaRPr lang="en-US" kern="1200" noProof="0" dirty="0"/>
        </a:p>
      </dsp:txBody>
      <dsp:txXfrm>
        <a:off x="5096732" y="3100495"/>
        <a:ext cx="5334172" cy="189565"/>
      </dsp:txXfrm>
    </dsp:sp>
    <dsp:sp modelId="{3146305B-E1C1-6043-881E-1017A88808D6}">
      <dsp:nvSpPr>
        <dsp:cNvPr id="0" name=""/>
        <dsp:cNvSpPr/>
      </dsp:nvSpPr>
      <dsp:spPr bwMode="auto">
        <a:xfrm rot="2878548">
          <a:off x="3100279" y="3481686"/>
          <a:ext cx="411877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411877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100279" y="3481686"/>
        <a:ext cx="411877" cy="8670"/>
      </dsp:txXfrm>
    </dsp:sp>
    <dsp:sp modelId="{940A63A4-B303-AD42-9949-75D24DBE8620}">
      <dsp:nvSpPr>
        <dsp:cNvPr id="0" name=""/>
        <dsp:cNvSpPr/>
      </dsp:nvSpPr>
      <dsp:spPr bwMode="auto">
        <a:xfrm>
          <a:off x="3444082" y="3491806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3452705" y="3500429"/>
        <a:ext cx="1004126" cy="277152"/>
      </dsp:txXfrm>
    </dsp:sp>
    <dsp:sp modelId="{F6EF1649-87DF-9B47-96E6-CF0FF060560B}">
      <dsp:nvSpPr>
        <dsp:cNvPr id="0" name=""/>
        <dsp:cNvSpPr/>
      </dsp:nvSpPr>
      <dsp:spPr bwMode="auto">
        <a:xfrm rot="20789209">
          <a:off x="4456614" y="3560047"/>
          <a:ext cx="638704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38704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56614" y="3560047"/>
        <a:ext cx="638704" cy="8670"/>
      </dsp:txXfrm>
    </dsp:sp>
    <dsp:sp modelId="{86ACBEBC-94E7-804A-9CAD-9BAB0029F335}">
      <dsp:nvSpPr>
        <dsp:cNvPr id="0" name=""/>
        <dsp:cNvSpPr/>
      </dsp:nvSpPr>
      <dsp:spPr bwMode="auto">
        <a:xfrm>
          <a:off x="5086477" y="3384722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Interest in, enthusiasm for and commitment to intervention from teachers (63, 65, 54)</a:t>
          </a:r>
          <a:endParaRPr lang="en-US" kern="1200" noProof="0" dirty="0"/>
        </a:p>
      </dsp:txBody>
      <dsp:txXfrm>
        <a:off x="5096732" y="3394977"/>
        <a:ext cx="5334172" cy="189565"/>
      </dsp:txXfrm>
    </dsp:sp>
    <dsp:sp modelId="{7D8F3D1F-2194-46DE-AC0A-EBBC2EBF0562}">
      <dsp:nvSpPr>
        <dsp:cNvPr id="0" name=""/>
        <dsp:cNvSpPr/>
      </dsp:nvSpPr>
      <dsp:spPr bwMode="auto">
        <a:xfrm rot="468477">
          <a:off x="4462549" y="3677248"/>
          <a:ext cx="626833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26833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/>
        </a:p>
      </dsp:txBody>
      <dsp:txXfrm>
        <a:off x="4462549" y="3677248"/>
        <a:ext cx="626833" cy="8670"/>
      </dsp:txXfrm>
    </dsp:sp>
    <dsp:sp modelId="{A503C88D-E582-4899-AF5F-B07B057D6835}">
      <dsp:nvSpPr>
        <dsp:cNvPr id="0" name=""/>
        <dsp:cNvSpPr/>
      </dsp:nvSpPr>
      <dsp:spPr bwMode="auto">
        <a:xfrm>
          <a:off x="5086477" y="3619125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Interest in and enthusiasm for intervention from children (62)</a:t>
          </a:r>
          <a:endParaRPr lang="en-US" kern="1200" noProof="0" dirty="0"/>
        </a:p>
      </dsp:txBody>
      <dsp:txXfrm>
        <a:off x="5096732" y="3629380"/>
        <a:ext cx="5334172" cy="189565"/>
      </dsp:txXfrm>
    </dsp:sp>
    <dsp:sp modelId="{BC375E94-5958-434A-B931-25E31845119E}">
      <dsp:nvSpPr>
        <dsp:cNvPr id="0" name=""/>
        <dsp:cNvSpPr/>
      </dsp:nvSpPr>
      <dsp:spPr bwMode="auto">
        <a:xfrm rot="19997741">
          <a:off x="2005323" y="4918334"/>
          <a:ext cx="204395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204395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2005323" y="4918334"/>
        <a:ext cx="204395" cy="8670"/>
      </dsp:txXfrm>
    </dsp:sp>
    <dsp:sp modelId="{F95BF31E-B176-CB4D-B495-31EEA2B99CA1}">
      <dsp:nvSpPr>
        <dsp:cNvPr id="0" name=""/>
        <dsp:cNvSpPr/>
      </dsp:nvSpPr>
      <dsp:spPr bwMode="auto">
        <a:xfrm>
          <a:off x="2198818" y="4620889"/>
          <a:ext cx="793327" cy="5117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character [5]*</a:t>
          </a:r>
          <a:endParaRPr lang="en-US" kern="1200" noProof="0" dirty="0"/>
        </a:p>
      </dsp:txBody>
      <dsp:txXfrm>
        <a:off x="2213805" y="4635876"/>
        <a:ext cx="763353" cy="481734"/>
      </dsp:txXfrm>
    </dsp:sp>
    <dsp:sp modelId="{BCA87F62-68A8-FA49-B151-3300A499BA8C}">
      <dsp:nvSpPr>
        <dsp:cNvPr id="0" name=""/>
        <dsp:cNvSpPr/>
      </dsp:nvSpPr>
      <dsp:spPr bwMode="auto">
        <a:xfrm rot="19305747">
          <a:off x="2926267" y="4682364"/>
          <a:ext cx="614110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14110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2926267" y="4682364"/>
        <a:ext cx="614110" cy="8670"/>
      </dsp:txXfrm>
    </dsp:sp>
    <dsp:sp modelId="{D2A8386D-905D-6248-8B4B-45EB2ABF6E6C}">
      <dsp:nvSpPr>
        <dsp:cNvPr id="0" name=""/>
        <dsp:cNvSpPr/>
      </dsp:nvSpPr>
      <dsp:spPr bwMode="auto">
        <a:xfrm>
          <a:off x="3474499" y="4349456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[4]</a:t>
          </a:r>
          <a:endParaRPr lang="en-US" kern="1200" noProof="0" dirty="0"/>
        </a:p>
      </dsp:txBody>
      <dsp:txXfrm>
        <a:off x="3483122" y="4358079"/>
        <a:ext cx="1004126" cy="277152"/>
      </dsp:txXfrm>
    </dsp:sp>
    <dsp:sp modelId="{62A25A80-F9BD-2842-B142-F66566A53C94}">
      <dsp:nvSpPr>
        <dsp:cNvPr id="0" name=""/>
        <dsp:cNvSpPr/>
      </dsp:nvSpPr>
      <dsp:spPr bwMode="auto">
        <a:xfrm rot="19456048">
          <a:off x="4427389" y="4279870"/>
          <a:ext cx="72756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72756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27389" y="4279870"/>
        <a:ext cx="727569" cy="8670"/>
      </dsp:txXfrm>
    </dsp:sp>
    <dsp:sp modelId="{326ECD05-D0D6-FD4C-B21A-3094F897618A}">
      <dsp:nvSpPr>
        <dsp:cNvPr id="0" name=""/>
        <dsp:cNvSpPr/>
      </dsp:nvSpPr>
      <dsp:spPr bwMode="auto">
        <a:xfrm>
          <a:off x="5086477" y="3966716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Girls were uncomfortable playing sports with boys and didn't have enough privacy in locker-room (52)</a:t>
          </a:r>
          <a:endParaRPr lang="en-US" kern="1200" noProof="0" dirty="0"/>
        </a:p>
      </dsp:txBody>
      <dsp:txXfrm>
        <a:off x="5096732" y="3976971"/>
        <a:ext cx="5334172" cy="189565"/>
      </dsp:txXfrm>
    </dsp:sp>
    <dsp:sp modelId="{D0A980D5-8AA0-E347-A369-A32766BCD8C0}">
      <dsp:nvSpPr>
        <dsp:cNvPr id="0" name=""/>
        <dsp:cNvSpPr/>
      </dsp:nvSpPr>
      <dsp:spPr bwMode="auto">
        <a:xfrm rot="20505580">
          <a:off x="4480248" y="4394999"/>
          <a:ext cx="621852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21852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80248" y="4394999"/>
        <a:ext cx="621852" cy="8670"/>
      </dsp:txXfrm>
    </dsp:sp>
    <dsp:sp modelId="{FE135F68-A9C6-154D-94DA-2A7B97947FA8}">
      <dsp:nvSpPr>
        <dsp:cNvPr id="0" name=""/>
        <dsp:cNvSpPr/>
      </dsp:nvSpPr>
      <dsp:spPr bwMode="auto">
        <a:xfrm>
          <a:off x="5086477" y="4196976"/>
          <a:ext cx="5354682" cy="21007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They had forgotten (about intervention) (57)</a:t>
          </a:r>
          <a:endParaRPr lang="en-US" kern="1200" noProof="0" dirty="0"/>
        </a:p>
      </dsp:txBody>
      <dsp:txXfrm>
        <a:off x="5096732" y="4207231"/>
        <a:ext cx="5334172" cy="189565"/>
      </dsp:txXfrm>
    </dsp:sp>
    <dsp:sp modelId="{D9A80F79-2166-404F-86FB-6949BAFB2E9F}">
      <dsp:nvSpPr>
        <dsp:cNvPr id="0" name=""/>
        <dsp:cNvSpPr/>
      </dsp:nvSpPr>
      <dsp:spPr bwMode="auto">
        <a:xfrm rot="402206">
          <a:off x="4493838" y="4527029"/>
          <a:ext cx="59467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9467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93838" y="4527029"/>
        <a:ext cx="594671" cy="8670"/>
      </dsp:txXfrm>
    </dsp:sp>
    <dsp:sp modelId="{FACFC30D-5FEE-114C-BEDC-BD49867C2D2D}">
      <dsp:nvSpPr>
        <dsp:cNvPr id="0" name=""/>
        <dsp:cNvSpPr/>
      </dsp:nvSpPr>
      <dsp:spPr bwMode="auto">
        <a:xfrm>
          <a:off x="5086477" y="4438218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(intervention being) boring (58)</a:t>
          </a:r>
          <a:endParaRPr lang="en-US" kern="1200" noProof="0" dirty="0"/>
        </a:p>
      </dsp:txBody>
      <dsp:txXfrm>
        <a:off x="5098960" y="4450701"/>
        <a:ext cx="5329716" cy="230741"/>
      </dsp:txXfrm>
    </dsp:sp>
    <dsp:sp modelId="{95F4BEF3-E22A-FB4E-8F3B-DC4706F0EBF1}">
      <dsp:nvSpPr>
        <dsp:cNvPr id="0" name=""/>
        <dsp:cNvSpPr/>
      </dsp:nvSpPr>
      <dsp:spPr bwMode="auto">
        <a:xfrm rot="1770207">
          <a:off x="4451873" y="4659418"/>
          <a:ext cx="678602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78602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51873" y="4659418"/>
        <a:ext cx="678602" cy="8670"/>
      </dsp:txXfrm>
    </dsp:sp>
    <dsp:sp modelId="{7232C7E1-1773-BD4A-B5B0-55AE09EA7A57}">
      <dsp:nvSpPr>
        <dsp:cNvPr id="0" name=""/>
        <dsp:cNvSpPr/>
      </dsp:nvSpPr>
      <dsp:spPr bwMode="auto">
        <a:xfrm>
          <a:off x="5086477" y="4702998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Practice-oriented thinking of the working groups did not facilitate plan development (65)</a:t>
          </a:r>
          <a:endParaRPr lang="en-US" kern="1200" noProof="0" dirty="0"/>
        </a:p>
      </dsp:txBody>
      <dsp:txXfrm>
        <a:off x="5098960" y="4715481"/>
        <a:ext cx="5329716" cy="230741"/>
      </dsp:txXfrm>
    </dsp:sp>
    <dsp:sp modelId="{33785771-2838-9B4B-9FB3-B5812FB6C4D5}">
      <dsp:nvSpPr>
        <dsp:cNvPr id="0" name=""/>
        <dsp:cNvSpPr/>
      </dsp:nvSpPr>
      <dsp:spPr bwMode="auto">
        <a:xfrm rot="3002356">
          <a:off x="2849483" y="5178074"/>
          <a:ext cx="79757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79757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2849483" y="5178074"/>
        <a:ext cx="797579" cy="8670"/>
      </dsp:txXfrm>
    </dsp:sp>
    <dsp:sp modelId="{A878C22A-B16B-9B44-9055-82241E16A0A7}">
      <dsp:nvSpPr>
        <dsp:cNvPr id="0" name=""/>
        <dsp:cNvSpPr/>
      </dsp:nvSpPr>
      <dsp:spPr bwMode="auto">
        <a:xfrm>
          <a:off x="3504401" y="5340876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3513024" y="5349499"/>
        <a:ext cx="1004126" cy="277152"/>
      </dsp:txXfrm>
    </dsp:sp>
    <dsp:sp modelId="{DE51ADFA-71AF-A54F-A513-85CE8611BBAF}">
      <dsp:nvSpPr>
        <dsp:cNvPr id="0" name=""/>
        <dsp:cNvSpPr/>
      </dsp:nvSpPr>
      <dsp:spPr bwMode="auto">
        <a:xfrm rot="20154273">
          <a:off x="4499014" y="5358360"/>
          <a:ext cx="61421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1421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99014" y="5358360"/>
        <a:ext cx="614219" cy="8670"/>
      </dsp:txXfrm>
    </dsp:sp>
    <dsp:sp modelId="{52389DFB-728C-1D4A-BC60-33D17D450781}">
      <dsp:nvSpPr>
        <dsp:cNvPr id="0" name=""/>
        <dsp:cNvSpPr/>
      </dsp:nvSpPr>
      <dsp:spPr bwMode="auto">
        <a:xfrm>
          <a:off x="5086474" y="5109462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PE classes were girls outnumbered, boys enjoyed participating (52)</a:t>
          </a:r>
          <a:endParaRPr lang="en-US" kern="1200" noProof="0" dirty="0"/>
        </a:p>
      </dsp:txBody>
      <dsp:txXfrm>
        <a:off x="5098957" y="5121945"/>
        <a:ext cx="5329716" cy="230741"/>
      </dsp:txXfrm>
    </dsp:sp>
    <dsp:sp modelId="{8439C732-1BF7-B543-AB20-D460AB9743B5}">
      <dsp:nvSpPr>
        <dsp:cNvPr id="0" name=""/>
        <dsp:cNvSpPr/>
      </dsp:nvSpPr>
      <dsp:spPr bwMode="auto">
        <a:xfrm rot="66947">
          <a:off x="4525720" y="5489200"/>
          <a:ext cx="560806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60806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25720" y="5489200"/>
        <a:ext cx="560806" cy="8670"/>
      </dsp:txXfrm>
    </dsp:sp>
    <dsp:sp modelId="{F8EB783C-AEA7-C14F-9F4E-C6C4174B01F5}">
      <dsp:nvSpPr>
        <dsp:cNvPr id="0" name=""/>
        <dsp:cNvSpPr/>
      </dsp:nvSpPr>
      <dsp:spPr bwMode="auto">
        <a:xfrm>
          <a:off x="5086474" y="5371142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Enjoyable activities and social aspects (53, 57)</a:t>
          </a:r>
          <a:endParaRPr lang="en-US" kern="1200" noProof="0" dirty="0"/>
        </a:p>
      </dsp:txBody>
      <dsp:txXfrm>
        <a:off x="5098957" y="5383625"/>
        <a:ext cx="5329716" cy="230741"/>
      </dsp:txXfrm>
    </dsp:sp>
    <dsp:sp modelId="{DDBCB73C-F6C4-BF46-9480-F0DEBEF350E7}">
      <dsp:nvSpPr>
        <dsp:cNvPr id="0" name=""/>
        <dsp:cNvSpPr/>
      </dsp:nvSpPr>
      <dsp:spPr bwMode="auto">
        <a:xfrm rot="1452776">
          <a:off x="4498731" y="5609811"/>
          <a:ext cx="614784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614784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98731" y="5609811"/>
        <a:ext cx="614784" cy="8670"/>
      </dsp:txXfrm>
    </dsp:sp>
    <dsp:sp modelId="{CBB1A857-B485-CC4D-BF9D-D4FEDDD64AA4}">
      <dsp:nvSpPr>
        <dsp:cNvPr id="0" name=""/>
        <dsp:cNvSpPr/>
      </dsp:nvSpPr>
      <dsp:spPr bwMode="auto">
        <a:xfrm>
          <a:off x="5086474" y="5612363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Practice-oriented thinking of the working groups facilitated implementation (65) </a:t>
          </a:r>
          <a:endParaRPr lang="en-US" kern="1200" noProof="0" dirty="0"/>
        </a:p>
      </dsp:txBody>
      <dsp:txXfrm>
        <a:off x="5098957" y="5624846"/>
        <a:ext cx="5329716" cy="230741"/>
      </dsp:txXfrm>
    </dsp:sp>
    <dsp:sp modelId="{E1C81D00-A13E-7A49-95D9-97F7E8788D86}">
      <dsp:nvSpPr>
        <dsp:cNvPr id="0" name=""/>
        <dsp:cNvSpPr/>
      </dsp:nvSpPr>
      <dsp:spPr bwMode="auto">
        <a:xfrm rot="4807878">
          <a:off x="1497017" y="5581588"/>
          <a:ext cx="125319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125319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1497017" y="5581588"/>
        <a:ext cx="1253199" cy="8670"/>
      </dsp:txXfrm>
    </dsp:sp>
    <dsp:sp modelId="{7641FFE4-C4D1-5343-955E-376D7B453486}">
      <dsp:nvSpPr>
        <dsp:cNvPr id="0" name=""/>
        <dsp:cNvSpPr/>
      </dsp:nvSpPr>
      <dsp:spPr bwMode="auto">
        <a:xfrm>
          <a:off x="2231011" y="5940076"/>
          <a:ext cx="793327" cy="52635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abilities [5]</a:t>
          </a:r>
          <a:endParaRPr lang="en-US" kern="1200" noProof="0" dirty="0"/>
        </a:p>
      </dsp:txBody>
      <dsp:txXfrm>
        <a:off x="2246427" y="5955492"/>
        <a:ext cx="762495" cy="495519"/>
      </dsp:txXfrm>
    </dsp:sp>
    <dsp:sp modelId="{7DFD50D0-C9B6-E74F-83F4-96040D8C4EF0}">
      <dsp:nvSpPr>
        <dsp:cNvPr id="0" name=""/>
        <dsp:cNvSpPr/>
      </dsp:nvSpPr>
      <dsp:spPr bwMode="auto">
        <a:xfrm rot="427520">
          <a:off x="3022470" y="6228921"/>
          <a:ext cx="483799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483799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022470" y="6228921"/>
        <a:ext cx="483799" cy="8670"/>
      </dsp:txXfrm>
    </dsp:sp>
    <dsp:sp modelId="{F3D24D31-D725-DD47-8BA5-DBC33BA0BB18}">
      <dsp:nvSpPr>
        <dsp:cNvPr id="0" name=""/>
        <dsp:cNvSpPr/>
      </dsp:nvSpPr>
      <dsp:spPr bwMode="auto">
        <a:xfrm>
          <a:off x="3504401" y="6116063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[4]</a:t>
          </a:r>
          <a:endParaRPr lang="en-US" kern="1200" noProof="0" dirty="0"/>
        </a:p>
      </dsp:txBody>
      <dsp:txXfrm>
        <a:off x="3513024" y="6124686"/>
        <a:ext cx="1004126" cy="277152"/>
      </dsp:txXfrm>
    </dsp:sp>
    <dsp:sp modelId="{4902E8BB-721A-C04C-A537-B038DD662762}">
      <dsp:nvSpPr>
        <dsp:cNvPr id="0" name=""/>
        <dsp:cNvSpPr/>
      </dsp:nvSpPr>
      <dsp:spPr bwMode="auto">
        <a:xfrm rot="21201153">
          <a:off x="4523876" y="6226254"/>
          <a:ext cx="564495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64495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23876" y="6226254"/>
        <a:ext cx="564495" cy="8670"/>
      </dsp:txXfrm>
    </dsp:sp>
    <dsp:sp modelId="{58B266AB-CF5D-1E45-AAE5-C9C243E13901}">
      <dsp:nvSpPr>
        <dsp:cNvPr id="0" name=""/>
        <dsp:cNvSpPr/>
      </dsp:nvSpPr>
      <dsp:spPr bwMode="auto">
        <a:xfrm>
          <a:off x="5086474" y="6070063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being difficult for children / children with lower educational level were easily distracted (60, 58)</a:t>
          </a:r>
          <a:endParaRPr lang="en-US" kern="1200" noProof="0" dirty="0"/>
        </a:p>
      </dsp:txBody>
      <dsp:txXfrm>
        <a:off x="5098957" y="6082546"/>
        <a:ext cx="5329716" cy="230741"/>
      </dsp:txXfrm>
    </dsp:sp>
    <dsp:sp modelId="{76341D01-D89F-9F42-8655-93C68E9A3226}">
      <dsp:nvSpPr>
        <dsp:cNvPr id="0" name=""/>
        <dsp:cNvSpPr/>
      </dsp:nvSpPr>
      <dsp:spPr bwMode="auto">
        <a:xfrm rot="1161711">
          <a:off x="4508967" y="6357444"/>
          <a:ext cx="594312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94312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08967" y="6357444"/>
        <a:ext cx="594312" cy="8670"/>
      </dsp:txXfrm>
    </dsp:sp>
    <dsp:sp modelId="{BF58951F-51B6-9A4F-96DC-A69D92CC440B}">
      <dsp:nvSpPr>
        <dsp:cNvPr id="0" name=""/>
        <dsp:cNvSpPr/>
      </dsp:nvSpPr>
      <dsp:spPr bwMode="auto">
        <a:xfrm>
          <a:off x="5086474" y="6332443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abilities were a barrier for intervention (language, food knowledge, supporting children) (62, 63)</a:t>
          </a:r>
          <a:endParaRPr lang="en-US" kern="1200" noProof="0" dirty="0"/>
        </a:p>
      </dsp:txBody>
      <dsp:txXfrm>
        <a:off x="5098957" y="6344926"/>
        <a:ext cx="5329716" cy="230741"/>
      </dsp:txXfrm>
    </dsp:sp>
    <dsp:sp modelId="{22743274-043A-854A-B228-596035E25036}">
      <dsp:nvSpPr>
        <dsp:cNvPr id="0" name=""/>
        <dsp:cNvSpPr/>
      </dsp:nvSpPr>
      <dsp:spPr bwMode="auto">
        <a:xfrm rot="3246344">
          <a:off x="2851178" y="6537988"/>
          <a:ext cx="837111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837111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2851178" y="6537988"/>
        <a:ext cx="837111" cy="8670"/>
      </dsp:txXfrm>
    </dsp:sp>
    <dsp:sp modelId="{93F9AF53-35E0-A04B-9E89-19C2D65699CB}">
      <dsp:nvSpPr>
        <dsp:cNvPr id="0" name=""/>
        <dsp:cNvSpPr/>
      </dsp:nvSpPr>
      <dsp:spPr bwMode="auto">
        <a:xfrm>
          <a:off x="3515129" y="6734197"/>
          <a:ext cx="1021372" cy="2943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3523752" y="6742820"/>
        <a:ext cx="1004126" cy="277152"/>
      </dsp:txXfrm>
    </dsp:sp>
    <dsp:sp modelId="{18BD1F33-75E6-124E-AD25-8B3035182514}">
      <dsp:nvSpPr>
        <dsp:cNvPr id="0" name=""/>
        <dsp:cNvSpPr/>
      </dsp:nvSpPr>
      <dsp:spPr bwMode="auto">
        <a:xfrm rot="846470">
          <a:off x="4527950" y="6946172"/>
          <a:ext cx="567075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567075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27950" y="6946172"/>
        <a:ext cx="567075" cy="8670"/>
      </dsp:txXfrm>
    </dsp:sp>
    <dsp:sp modelId="{F21C4C16-01F1-7E49-B0FB-FBDBBA78ED9A}">
      <dsp:nvSpPr>
        <dsp:cNvPr id="0" name=""/>
        <dsp:cNvSpPr/>
      </dsp:nvSpPr>
      <dsp:spPr bwMode="auto">
        <a:xfrm>
          <a:off x="5086474" y="6891766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Parents/families with abilities to understand intervention / having healthy habits / participated and completed assignments (62, 63)</a:t>
          </a:r>
          <a:endParaRPr lang="en-US" kern="1200" noProof="0" dirty="0"/>
        </a:p>
      </dsp:txBody>
      <dsp:txXfrm>
        <a:off x="5098957" y="6904249"/>
        <a:ext cx="5329716" cy="230741"/>
      </dsp:txXfrm>
    </dsp:sp>
    <dsp:sp modelId="{66B4A2CF-9791-F444-8B76-9EB30D367C4B}">
      <dsp:nvSpPr>
        <dsp:cNvPr id="0" name=""/>
        <dsp:cNvSpPr/>
      </dsp:nvSpPr>
      <dsp:spPr bwMode="auto">
        <a:xfrm rot="2331060">
          <a:off x="4458389" y="7098558"/>
          <a:ext cx="706196" cy="8670"/>
        </a:xfrm>
        <a:custGeom>
          <a:avLst/>
          <a:gdLst/>
          <a:ahLst/>
          <a:cxnLst/>
          <a:rect l="0" t="0" r="0" b="0"/>
          <a:pathLst>
            <a:path>
              <a:moveTo>
                <a:pt x="0" y="4335"/>
              </a:moveTo>
              <a:lnTo>
                <a:pt x="706196" y="433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58389" y="7098558"/>
        <a:ext cx="706196" cy="8670"/>
      </dsp:txXfrm>
    </dsp:sp>
    <dsp:sp modelId="{E20B815D-1DC5-C24D-AEE6-7035F7C8A961}">
      <dsp:nvSpPr>
        <dsp:cNvPr id="0" name=""/>
        <dsp:cNvSpPr/>
      </dsp:nvSpPr>
      <dsp:spPr bwMode="auto">
        <a:xfrm>
          <a:off x="5086474" y="7196538"/>
          <a:ext cx="5354682" cy="255707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activities being easy (for children) (58)</a:t>
          </a:r>
          <a:endParaRPr lang="en-US" kern="1200" noProof="0" dirty="0"/>
        </a:p>
      </dsp:txBody>
      <dsp:txXfrm>
        <a:off x="5098957" y="7209021"/>
        <a:ext cx="5329716" cy="2307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A5F6F-A377-134F-99AC-86CF9813E90E}">
      <dsp:nvSpPr>
        <dsp:cNvPr id="0" name=""/>
        <dsp:cNvSpPr/>
      </dsp:nvSpPr>
      <dsp:spPr bwMode="auto">
        <a:xfrm>
          <a:off x="0" y="4834749"/>
          <a:ext cx="822768" cy="428348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Process [15]</a:t>
          </a:r>
          <a:endParaRPr lang="en-US" kern="1200" noProof="0" dirty="0"/>
        </a:p>
      </dsp:txBody>
      <dsp:txXfrm>
        <a:off x="12546" y="4847295"/>
        <a:ext cx="797676" cy="403256"/>
      </dsp:txXfrm>
    </dsp:sp>
    <dsp:sp modelId="{19EB9F59-1E4F-3547-86B6-3A724DED0C68}">
      <dsp:nvSpPr>
        <dsp:cNvPr id="0" name=""/>
        <dsp:cNvSpPr/>
      </dsp:nvSpPr>
      <dsp:spPr bwMode="auto">
        <a:xfrm rot="18859407">
          <a:off x="708659" y="4776287"/>
          <a:ext cx="75746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5746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1068453" y="4759041"/>
        <a:ext cx="37873" cy="37873"/>
      </dsp:txXfrm>
    </dsp:sp>
    <dsp:sp modelId="{52C59D9E-2C31-3A48-A665-53A0A76D2379}">
      <dsp:nvSpPr>
        <dsp:cNvPr id="0" name=""/>
        <dsp:cNvSpPr/>
      </dsp:nvSpPr>
      <dsp:spPr bwMode="auto">
        <a:xfrm>
          <a:off x="1352012" y="4260515"/>
          <a:ext cx="859010" cy="4930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A. planning [7]</a:t>
          </a:r>
          <a:endParaRPr lang="en-US" kern="1200" noProof="0" dirty="0"/>
        </a:p>
      </dsp:txBody>
      <dsp:txXfrm>
        <a:off x="1366452" y="4274955"/>
        <a:ext cx="830130" cy="464152"/>
      </dsp:txXfrm>
    </dsp:sp>
    <dsp:sp modelId="{2021B04F-131D-4545-BC7E-7579F10256EF}">
      <dsp:nvSpPr>
        <dsp:cNvPr id="0" name=""/>
        <dsp:cNvSpPr/>
      </dsp:nvSpPr>
      <dsp:spPr bwMode="auto">
        <a:xfrm rot="18664720">
          <a:off x="1992706" y="4025418"/>
          <a:ext cx="1273328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273328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597537" y="3995275"/>
        <a:ext cx="63666" cy="63666"/>
      </dsp:txXfrm>
    </dsp:sp>
    <dsp:sp modelId="{B026CC6B-32EC-2D41-836E-624303EA38A9}">
      <dsp:nvSpPr>
        <dsp:cNvPr id="0" name=""/>
        <dsp:cNvSpPr/>
      </dsp:nvSpPr>
      <dsp:spPr bwMode="auto">
        <a:xfrm>
          <a:off x="3047719" y="3334813"/>
          <a:ext cx="544144" cy="42474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short term [5]</a:t>
          </a:r>
          <a:endParaRPr lang="en-US" kern="1200" noProof="0" dirty="0"/>
        </a:p>
      </dsp:txBody>
      <dsp:txXfrm>
        <a:off x="3060159" y="3347253"/>
        <a:ext cx="519264" cy="399864"/>
      </dsp:txXfrm>
    </dsp:sp>
    <dsp:sp modelId="{92E38F93-8554-E043-AAC4-3BED4126CD19}">
      <dsp:nvSpPr>
        <dsp:cNvPr id="0" name=""/>
        <dsp:cNvSpPr/>
      </dsp:nvSpPr>
      <dsp:spPr bwMode="auto">
        <a:xfrm rot="18978488">
          <a:off x="3449296" y="3189877"/>
          <a:ext cx="1029613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029613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938363" y="3165827"/>
        <a:ext cx="51480" cy="51480"/>
      </dsp:txXfrm>
    </dsp:sp>
    <dsp:sp modelId="{B65A1C47-CB54-6F46-AE32-FE13E8538DCD}">
      <dsp:nvSpPr>
        <dsp:cNvPr id="0" name=""/>
        <dsp:cNvSpPr/>
      </dsp:nvSpPr>
      <dsp:spPr bwMode="auto">
        <a:xfrm>
          <a:off x="4336342" y="2716468"/>
          <a:ext cx="799416" cy="2389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[4]</a:t>
          </a:r>
          <a:endParaRPr lang="en-US" kern="1200" noProof="0" dirty="0"/>
        </a:p>
      </dsp:txBody>
      <dsp:txXfrm>
        <a:off x="4343341" y="2723467"/>
        <a:ext cx="785418" cy="224962"/>
      </dsp:txXfrm>
    </dsp:sp>
    <dsp:sp modelId="{3429445E-B0EE-134B-88B7-4AEDD17A4E01}">
      <dsp:nvSpPr>
        <dsp:cNvPr id="0" name=""/>
        <dsp:cNvSpPr/>
      </dsp:nvSpPr>
      <dsp:spPr bwMode="auto">
        <a:xfrm rot="21338811">
          <a:off x="5134535" y="2802073"/>
          <a:ext cx="848065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48065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537366" y="2782561"/>
        <a:ext cx="42403" cy="42403"/>
      </dsp:txXfrm>
    </dsp:sp>
    <dsp:sp modelId="{9CE48F45-8396-0247-9047-F0C00FAD3D03}">
      <dsp:nvSpPr>
        <dsp:cNvPr id="0" name=""/>
        <dsp:cNvSpPr/>
      </dsp:nvSpPr>
      <dsp:spPr bwMode="auto">
        <a:xfrm>
          <a:off x="5981377" y="2668123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Everyday dynamics, little joint planning time and scheduling problems (56, 64, 63)</a:t>
          </a:r>
          <a:endParaRPr lang="en-US" kern="1200" noProof="0" dirty="0"/>
        </a:p>
      </dsp:txBody>
      <dsp:txXfrm>
        <a:off x="5991477" y="2678223"/>
        <a:ext cx="4648432" cy="186708"/>
      </dsp:txXfrm>
    </dsp:sp>
    <dsp:sp modelId="{0627396F-DA05-E644-B24B-8930F752E37B}">
      <dsp:nvSpPr>
        <dsp:cNvPr id="0" name=""/>
        <dsp:cNvSpPr/>
      </dsp:nvSpPr>
      <dsp:spPr bwMode="auto">
        <a:xfrm rot="643590">
          <a:off x="5128239" y="2914352"/>
          <a:ext cx="860657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60657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537051" y="2894526"/>
        <a:ext cx="43032" cy="43032"/>
      </dsp:txXfrm>
    </dsp:sp>
    <dsp:sp modelId="{E3B7FD7C-EAFC-CF43-B5E3-1DE60AFB4C36}">
      <dsp:nvSpPr>
        <dsp:cNvPr id="0" name=""/>
        <dsp:cNvSpPr/>
      </dsp:nvSpPr>
      <dsp:spPr bwMode="auto">
        <a:xfrm>
          <a:off x="5981377" y="2892681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Practice-oriented thinking did not facilitate plan development (65)</a:t>
          </a:r>
          <a:endParaRPr lang="en-US" kern="1200" noProof="0" dirty="0"/>
        </a:p>
      </dsp:txBody>
      <dsp:txXfrm>
        <a:off x="5991477" y="2902781"/>
        <a:ext cx="4648432" cy="186708"/>
      </dsp:txXfrm>
    </dsp:sp>
    <dsp:sp modelId="{511BCE1E-F49C-FC46-89B5-AA857DBCD26B}">
      <dsp:nvSpPr>
        <dsp:cNvPr id="0" name=""/>
        <dsp:cNvSpPr/>
      </dsp:nvSpPr>
      <dsp:spPr bwMode="auto">
        <a:xfrm rot="20742109">
          <a:off x="3579965" y="3450625"/>
          <a:ext cx="768276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68276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944896" y="3433108"/>
        <a:ext cx="38413" cy="38413"/>
      </dsp:txXfrm>
    </dsp:sp>
    <dsp:sp modelId="{341D98B3-86D2-F047-BF64-C974FF0DECFB}">
      <dsp:nvSpPr>
        <dsp:cNvPr id="0" name=""/>
        <dsp:cNvSpPr/>
      </dsp:nvSpPr>
      <dsp:spPr bwMode="auto">
        <a:xfrm>
          <a:off x="4336342" y="3265789"/>
          <a:ext cx="885655" cy="1833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[1]</a:t>
          </a:r>
          <a:endParaRPr lang="en-US" kern="1200" noProof="0" dirty="0"/>
        </a:p>
      </dsp:txBody>
      <dsp:txXfrm>
        <a:off x="4341711" y="3271158"/>
        <a:ext cx="874917" cy="172574"/>
      </dsp:txXfrm>
    </dsp:sp>
    <dsp:sp modelId="{54F11AC2-0AAD-704B-9EF7-616CC0214A9E}">
      <dsp:nvSpPr>
        <dsp:cNvPr id="0" name=""/>
        <dsp:cNvSpPr/>
      </dsp:nvSpPr>
      <dsp:spPr bwMode="auto">
        <a:xfrm rot="21592066">
          <a:off x="5221997" y="3354879"/>
          <a:ext cx="75938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5938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582703" y="3337585"/>
        <a:ext cx="37969" cy="37969"/>
      </dsp:txXfrm>
    </dsp:sp>
    <dsp:sp modelId="{6577F0C3-BEC9-0A4F-AADA-B0F50BF69B66}">
      <dsp:nvSpPr>
        <dsp:cNvPr id="0" name=""/>
        <dsp:cNvSpPr/>
      </dsp:nvSpPr>
      <dsp:spPr bwMode="auto">
        <a:xfrm>
          <a:off x="5981377" y="3252239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Manual as a starting point and then planned the lessons according to the needs (62)</a:t>
          </a:r>
          <a:endParaRPr lang="en-US" kern="1200" noProof="0" dirty="0"/>
        </a:p>
      </dsp:txBody>
      <dsp:txXfrm>
        <a:off x="5991477" y="3262339"/>
        <a:ext cx="4648432" cy="186708"/>
      </dsp:txXfrm>
    </dsp:sp>
    <dsp:sp modelId="{D32AC6E8-0F4F-9F42-B635-C616A8FBCC17}">
      <dsp:nvSpPr>
        <dsp:cNvPr id="0" name=""/>
        <dsp:cNvSpPr/>
      </dsp:nvSpPr>
      <dsp:spPr bwMode="auto">
        <a:xfrm rot="540171">
          <a:off x="2205804" y="4571622"/>
          <a:ext cx="847133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47133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608192" y="4552134"/>
        <a:ext cx="42356" cy="42356"/>
      </dsp:txXfrm>
    </dsp:sp>
    <dsp:sp modelId="{27D13F57-7CA0-9B42-958D-6348185AB709}">
      <dsp:nvSpPr>
        <dsp:cNvPr id="0" name=""/>
        <dsp:cNvSpPr/>
      </dsp:nvSpPr>
      <dsp:spPr bwMode="auto">
        <a:xfrm>
          <a:off x="3047719" y="4381817"/>
          <a:ext cx="584152" cy="51555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long term [4]</a:t>
          </a:r>
          <a:endParaRPr lang="en-US" kern="1200" noProof="0" dirty="0"/>
        </a:p>
      </dsp:txBody>
      <dsp:txXfrm>
        <a:off x="3062819" y="4396917"/>
        <a:ext cx="553952" cy="485352"/>
      </dsp:txXfrm>
    </dsp:sp>
    <dsp:sp modelId="{996C4253-84F3-8C44-B482-F13CA2E909AD}">
      <dsp:nvSpPr>
        <dsp:cNvPr id="0" name=""/>
        <dsp:cNvSpPr/>
      </dsp:nvSpPr>
      <dsp:spPr bwMode="auto">
        <a:xfrm rot="19435375">
          <a:off x="3550015" y="4386550"/>
          <a:ext cx="853674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53674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955511" y="4366898"/>
        <a:ext cx="42683" cy="42683"/>
      </dsp:txXfrm>
    </dsp:sp>
    <dsp:sp modelId="{6E620C65-2F5F-5B42-AC36-8DC6F426DFA3}">
      <dsp:nvSpPr>
        <dsp:cNvPr id="0" name=""/>
        <dsp:cNvSpPr/>
      </dsp:nvSpPr>
      <dsp:spPr bwMode="auto">
        <a:xfrm>
          <a:off x="4321834" y="4034122"/>
          <a:ext cx="951717" cy="20553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[4]</a:t>
          </a:r>
          <a:endParaRPr lang="en-US" kern="1200" noProof="0" dirty="0"/>
        </a:p>
      </dsp:txBody>
      <dsp:txXfrm>
        <a:off x="4327854" y="4040142"/>
        <a:ext cx="939677" cy="193490"/>
      </dsp:txXfrm>
    </dsp:sp>
    <dsp:sp modelId="{FA266C1C-753B-8348-8474-0EA3D58F0179}">
      <dsp:nvSpPr>
        <dsp:cNvPr id="0" name=""/>
        <dsp:cNvSpPr/>
      </dsp:nvSpPr>
      <dsp:spPr bwMode="auto">
        <a:xfrm rot="19988112">
          <a:off x="5230734" y="3955920"/>
          <a:ext cx="793460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93460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607628" y="3937773"/>
        <a:ext cx="39673" cy="39673"/>
      </dsp:txXfrm>
    </dsp:sp>
    <dsp:sp modelId="{91E0B202-5D6F-224D-8E6E-D77BE44CA751}">
      <dsp:nvSpPr>
        <dsp:cNvPr id="0" name=""/>
        <dsp:cNvSpPr/>
      </dsp:nvSpPr>
      <dsp:spPr bwMode="auto">
        <a:xfrm>
          <a:off x="5981377" y="3674878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Too short/late/inefficient planning (51, 62, 54)</a:t>
          </a:r>
          <a:endParaRPr lang="en-US" kern="1200" noProof="0" dirty="0"/>
        </a:p>
      </dsp:txBody>
      <dsp:txXfrm>
        <a:off x="5991477" y="3684978"/>
        <a:ext cx="4648432" cy="186708"/>
      </dsp:txXfrm>
    </dsp:sp>
    <dsp:sp modelId="{5DC25C79-4B33-2F4E-9667-1E7BEAFF4E65}">
      <dsp:nvSpPr>
        <dsp:cNvPr id="0" name=""/>
        <dsp:cNvSpPr/>
      </dsp:nvSpPr>
      <dsp:spPr bwMode="auto">
        <a:xfrm rot="20956823">
          <a:off x="5267265" y="4068199"/>
          <a:ext cx="720397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20397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609454" y="4051879"/>
        <a:ext cx="36019" cy="36019"/>
      </dsp:txXfrm>
    </dsp:sp>
    <dsp:sp modelId="{4AE898D8-3480-EB44-A9F7-66AA6A823B59}">
      <dsp:nvSpPr>
        <dsp:cNvPr id="0" name=""/>
        <dsp:cNvSpPr/>
      </dsp:nvSpPr>
      <dsp:spPr bwMode="auto">
        <a:xfrm>
          <a:off x="5981377" y="3899436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Practice-oriented thinking did not facilitate the development of a sustainable plan (65)</a:t>
          </a:r>
          <a:endParaRPr lang="en-US" kern="1200" noProof="0" dirty="0"/>
        </a:p>
      </dsp:txBody>
      <dsp:txXfrm>
        <a:off x="5991477" y="3909536"/>
        <a:ext cx="4648432" cy="186708"/>
      </dsp:txXfrm>
    </dsp:sp>
    <dsp:sp modelId="{50B770F6-F36C-AC4C-A3D1-DE57FA4432C6}">
      <dsp:nvSpPr>
        <dsp:cNvPr id="0" name=""/>
        <dsp:cNvSpPr/>
      </dsp:nvSpPr>
      <dsp:spPr bwMode="auto">
        <a:xfrm rot="357733">
          <a:off x="3629996" y="4673932"/>
          <a:ext cx="693714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693714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959510" y="4658279"/>
        <a:ext cx="34685" cy="34685"/>
      </dsp:txXfrm>
    </dsp:sp>
    <dsp:sp modelId="{317D16A8-9657-A644-A6C2-8F6CEB8F4CFE}">
      <dsp:nvSpPr>
        <dsp:cNvPr id="0" name=""/>
        <dsp:cNvSpPr/>
      </dsp:nvSpPr>
      <dsp:spPr bwMode="auto">
        <a:xfrm>
          <a:off x="4321834" y="4597846"/>
          <a:ext cx="939439" cy="22760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4328500" y="4604512"/>
        <a:ext cx="926107" cy="214277"/>
      </dsp:txXfrm>
    </dsp:sp>
    <dsp:sp modelId="{6C4DED35-815C-5749-9C0F-88C6A8C26F79}">
      <dsp:nvSpPr>
        <dsp:cNvPr id="0" name=""/>
        <dsp:cNvSpPr/>
      </dsp:nvSpPr>
      <dsp:spPr bwMode="auto">
        <a:xfrm rot="19942249">
          <a:off x="5214931" y="4521497"/>
          <a:ext cx="812788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12788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601006" y="4502867"/>
        <a:ext cx="40639" cy="40639"/>
      </dsp:txXfrm>
    </dsp:sp>
    <dsp:sp modelId="{087279BD-63C4-054C-8770-72829A2B9440}">
      <dsp:nvSpPr>
        <dsp:cNvPr id="0" name=""/>
        <dsp:cNvSpPr/>
      </dsp:nvSpPr>
      <dsp:spPr bwMode="auto">
        <a:xfrm>
          <a:off x="5981377" y="4231268"/>
          <a:ext cx="4668632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Full year for development (51)</a:t>
          </a:r>
          <a:endParaRPr lang="en-US" kern="1200" noProof="0" dirty="0"/>
        </a:p>
      </dsp:txBody>
      <dsp:txXfrm>
        <a:off x="5991477" y="4241368"/>
        <a:ext cx="4648432" cy="186708"/>
      </dsp:txXfrm>
    </dsp:sp>
    <dsp:sp modelId="{413B94F8-30D0-774B-844D-9F3152619FDE}">
      <dsp:nvSpPr>
        <dsp:cNvPr id="0" name=""/>
        <dsp:cNvSpPr/>
      </dsp:nvSpPr>
      <dsp:spPr bwMode="auto">
        <a:xfrm rot="20965671">
          <a:off x="5255056" y="4642760"/>
          <a:ext cx="732539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32539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603012" y="4626137"/>
        <a:ext cx="36626" cy="36626"/>
      </dsp:txXfrm>
    </dsp:sp>
    <dsp:sp modelId="{AE34E3BB-768B-AA40-AADC-6334F5CE6D66}">
      <dsp:nvSpPr>
        <dsp:cNvPr id="0" name=""/>
        <dsp:cNvSpPr/>
      </dsp:nvSpPr>
      <dsp:spPr bwMode="auto">
        <a:xfrm>
          <a:off x="5981377" y="4472865"/>
          <a:ext cx="4668632" cy="20876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National health promoting school guidelines helped setting priorities (65)</a:t>
          </a:r>
          <a:endParaRPr lang="en-US" kern="1200" noProof="0" dirty="0"/>
        </a:p>
      </dsp:txBody>
      <dsp:txXfrm>
        <a:off x="5991568" y="4483056"/>
        <a:ext cx="4648250" cy="188386"/>
      </dsp:txXfrm>
    </dsp:sp>
    <dsp:sp modelId="{A14333EA-7678-2842-9DA8-5A8CDEB0245B}">
      <dsp:nvSpPr>
        <dsp:cNvPr id="0" name=""/>
        <dsp:cNvSpPr/>
      </dsp:nvSpPr>
      <dsp:spPr bwMode="auto">
        <a:xfrm rot="2887914">
          <a:off x="680505" y="5365772"/>
          <a:ext cx="855502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55502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1086869" y="5346075"/>
        <a:ext cx="42775" cy="42775"/>
      </dsp:txXfrm>
    </dsp:sp>
    <dsp:sp modelId="{6E3AA7F0-7270-2243-AEA8-D570CC0D3033}">
      <dsp:nvSpPr>
        <dsp:cNvPr id="0" name=""/>
        <dsp:cNvSpPr/>
      </dsp:nvSpPr>
      <dsp:spPr bwMode="auto">
        <a:xfrm>
          <a:off x="1393745" y="5400600"/>
          <a:ext cx="1054526" cy="57080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B. engaging [15]</a:t>
          </a:r>
          <a:endParaRPr lang="en-US" kern="1200" noProof="0" dirty="0"/>
        </a:p>
      </dsp:txBody>
      <dsp:txXfrm>
        <a:off x="1410463" y="5417318"/>
        <a:ext cx="1021090" cy="537367"/>
      </dsp:txXfrm>
    </dsp:sp>
    <dsp:sp modelId="{8C7ABBFB-CF5E-C342-9735-614EA5EAF1F3}">
      <dsp:nvSpPr>
        <dsp:cNvPr id="0" name=""/>
        <dsp:cNvSpPr/>
      </dsp:nvSpPr>
      <dsp:spPr bwMode="auto">
        <a:xfrm rot="1336573">
          <a:off x="2436644" y="5743370"/>
          <a:ext cx="311594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311594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584652" y="5737270"/>
        <a:ext cx="15579" cy="15579"/>
      </dsp:txXfrm>
    </dsp:sp>
    <dsp:sp modelId="{80C26F35-87FA-644A-BA5D-A25A08AB15B7}">
      <dsp:nvSpPr>
        <dsp:cNvPr id="0" name=""/>
        <dsp:cNvSpPr/>
      </dsp:nvSpPr>
      <dsp:spPr bwMode="auto">
        <a:xfrm>
          <a:off x="2736611" y="5559565"/>
          <a:ext cx="863789" cy="48910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[6]</a:t>
          </a:r>
          <a:endParaRPr lang="en-US" kern="1200" noProof="0" dirty="0"/>
        </a:p>
      </dsp:txBody>
      <dsp:txXfrm>
        <a:off x="2750936" y="5573890"/>
        <a:ext cx="835139" cy="460457"/>
      </dsp:txXfrm>
    </dsp:sp>
    <dsp:sp modelId="{92F271F2-0330-3841-8302-012C4CEF0AB7}">
      <dsp:nvSpPr>
        <dsp:cNvPr id="0" name=""/>
        <dsp:cNvSpPr/>
      </dsp:nvSpPr>
      <dsp:spPr bwMode="auto">
        <a:xfrm rot="2164345">
          <a:off x="3566227" y="5907378"/>
          <a:ext cx="356484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356484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735557" y="5900157"/>
        <a:ext cx="17824" cy="17824"/>
      </dsp:txXfrm>
    </dsp:sp>
    <dsp:sp modelId="{008BDAC6-97D6-F64F-8F12-7C5FFB88CB8E}">
      <dsp:nvSpPr>
        <dsp:cNvPr id="0" name=""/>
        <dsp:cNvSpPr/>
      </dsp:nvSpPr>
      <dsp:spPr bwMode="auto">
        <a:xfrm>
          <a:off x="3888538" y="5876306"/>
          <a:ext cx="718829" cy="27542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outcome [6]*</a:t>
          </a:r>
          <a:endParaRPr lang="en-US" kern="1200" noProof="0" dirty="0"/>
        </a:p>
      </dsp:txBody>
      <dsp:txXfrm>
        <a:off x="3896605" y="5884373"/>
        <a:ext cx="702695" cy="259292"/>
      </dsp:txXfrm>
    </dsp:sp>
    <dsp:sp modelId="{A4ADB0FB-1502-5546-BE22-D3B783EDE98D}">
      <dsp:nvSpPr>
        <dsp:cNvPr id="0" name=""/>
        <dsp:cNvSpPr/>
      </dsp:nvSpPr>
      <dsp:spPr bwMode="auto">
        <a:xfrm rot="19187893">
          <a:off x="4478388" y="5659893"/>
          <a:ext cx="1092007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092007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997092" y="5634284"/>
        <a:ext cx="54600" cy="54600"/>
      </dsp:txXfrm>
    </dsp:sp>
    <dsp:sp modelId="{416584C5-84C4-1A4F-8F01-EDBF2565C20B}">
      <dsp:nvSpPr>
        <dsp:cNvPr id="0" name=""/>
        <dsp:cNvSpPr/>
      </dsp:nvSpPr>
      <dsp:spPr bwMode="auto">
        <a:xfrm>
          <a:off x="5441416" y="5194032"/>
          <a:ext cx="811288" cy="23023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[5]</a:t>
          </a:r>
          <a:endParaRPr lang="en-US" kern="1200" noProof="0" dirty="0"/>
        </a:p>
      </dsp:txBody>
      <dsp:txXfrm>
        <a:off x="5448159" y="5200775"/>
        <a:ext cx="797802" cy="216747"/>
      </dsp:txXfrm>
    </dsp:sp>
    <dsp:sp modelId="{C2C345E1-55CF-8049-9501-3EA135FED1BA}">
      <dsp:nvSpPr>
        <dsp:cNvPr id="0" name=""/>
        <dsp:cNvSpPr/>
      </dsp:nvSpPr>
      <dsp:spPr bwMode="auto">
        <a:xfrm rot="19540627">
          <a:off x="6213004" y="5178899"/>
          <a:ext cx="45600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45600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429605" y="5169189"/>
        <a:ext cx="22800" cy="22800"/>
      </dsp:txXfrm>
    </dsp:sp>
    <dsp:sp modelId="{EDFA277A-2B52-5A4E-8570-ABC857699CED}">
      <dsp:nvSpPr>
        <dsp:cNvPr id="0" name=""/>
        <dsp:cNvSpPr/>
      </dsp:nvSpPr>
      <dsp:spPr bwMode="auto">
        <a:xfrm>
          <a:off x="6629304" y="4825456"/>
          <a:ext cx="4027878" cy="453146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parent communication / engagement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 in school activities, children's homework or meetings (62, 63, 65, 54)</a:t>
          </a:r>
          <a:endParaRPr lang="en-US" kern="1200" noProof="0" dirty="0"/>
        </a:p>
      </dsp:txBody>
      <dsp:txXfrm>
        <a:off x="6651425" y="4847577"/>
        <a:ext cx="3983636" cy="408904"/>
      </dsp:txXfrm>
    </dsp:sp>
    <dsp:sp modelId="{261DCC1D-BA8C-F841-BE9B-EE1E459E2EC6}">
      <dsp:nvSpPr>
        <dsp:cNvPr id="0" name=""/>
        <dsp:cNvSpPr/>
      </dsp:nvSpPr>
      <dsp:spPr bwMode="auto">
        <a:xfrm rot="1101311">
          <a:off x="6242758" y="5369028"/>
          <a:ext cx="391035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391035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428499" y="5360942"/>
        <a:ext cx="19551" cy="19551"/>
      </dsp:txXfrm>
    </dsp:sp>
    <dsp:sp modelId="{002F02DA-A9E8-7749-803B-3FA5962B7F61}">
      <dsp:nvSpPr>
        <dsp:cNvPr id="0" name=""/>
        <dsp:cNvSpPr/>
      </dsp:nvSpPr>
      <dsp:spPr bwMode="auto">
        <a:xfrm>
          <a:off x="6623845" y="5328834"/>
          <a:ext cx="4026164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concerns regarding weather (51)</a:t>
          </a:r>
          <a:endParaRPr lang="en-US" kern="1200" noProof="0" dirty="0"/>
        </a:p>
      </dsp:txBody>
      <dsp:txXfrm>
        <a:off x="6633945" y="5338934"/>
        <a:ext cx="4005964" cy="186708"/>
      </dsp:txXfrm>
    </dsp:sp>
    <dsp:sp modelId="{E2152B90-7BF6-2545-89F5-2FF72C538DC9}">
      <dsp:nvSpPr>
        <dsp:cNvPr id="0" name=""/>
        <dsp:cNvSpPr/>
      </dsp:nvSpPr>
      <dsp:spPr bwMode="auto">
        <a:xfrm rot="235095">
          <a:off x="4606394" y="6040797"/>
          <a:ext cx="833215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833215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002171" y="6021657"/>
        <a:ext cx="41660" cy="41660"/>
      </dsp:txXfrm>
    </dsp:sp>
    <dsp:sp modelId="{AA9C33D3-C01B-E84D-9420-0EF0ED59400D}">
      <dsp:nvSpPr>
        <dsp:cNvPr id="0" name=""/>
        <dsp:cNvSpPr/>
      </dsp:nvSpPr>
      <dsp:spPr bwMode="auto">
        <a:xfrm>
          <a:off x="5438635" y="5941017"/>
          <a:ext cx="931701" cy="25987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[2]</a:t>
          </a:r>
          <a:endParaRPr lang="en-US" kern="1200" noProof="0" dirty="0"/>
        </a:p>
      </dsp:txBody>
      <dsp:txXfrm>
        <a:off x="5446246" y="5948628"/>
        <a:ext cx="916479" cy="244653"/>
      </dsp:txXfrm>
    </dsp:sp>
    <dsp:sp modelId="{DD5E0AE8-D609-2240-B251-BCE9198C1CE8}">
      <dsp:nvSpPr>
        <dsp:cNvPr id="0" name=""/>
        <dsp:cNvSpPr/>
      </dsp:nvSpPr>
      <dsp:spPr bwMode="auto">
        <a:xfrm rot="18734876">
          <a:off x="6308564" y="5929709"/>
          <a:ext cx="377054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377054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487665" y="5921973"/>
        <a:ext cx="18852" cy="18852"/>
      </dsp:txXfrm>
    </dsp:sp>
    <dsp:sp modelId="{011E5D77-CE6B-4F44-A9FC-A39A299E53FF}">
      <dsp:nvSpPr>
        <dsp:cNvPr id="0" name=""/>
        <dsp:cNvSpPr/>
      </dsp:nvSpPr>
      <dsp:spPr bwMode="auto">
        <a:xfrm>
          <a:off x="6623845" y="5688389"/>
          <a:ext cx="4026164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Parental involvement (53)</a:t>
          </a:r>
          <a:endParaRPr lang="en-US" kern="1200" noProof="0" dirty="0"/>
        </a:p>
      </dsp:txBody>
      <dsp:txXfrm>
        <a:off x="6633945" y="5698489"/>
        <a:ext cx="4005964" cy="186708"/>
      </dsp:txXfrm>
    </dsp:sp>
    <dsp:sp modelId="{5D1D3DEA-79FA-FB4F-A6EE-D4C2B1AD4E1A}">
      <dsp:nvSpPr>
        <dsp:cNvPr id="0" name=""/>
        <dsp:cNvSpPr/>
      </dsp:nvSpPr>
      <dsp:spPr bwMode="auto">
        <a:xfrm rot="20871357">
          <a:off x="6367435" y="6041989"/>
          <a:ext cx="25931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25931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490608" y="6037197"/>
        <a:ext cx="12965" cy="12965"/>
      </dsp:txXfrm>
    </dsp:sp>
    <dsp:sp modelId="{1AC6C888-ACC4-3B4F-BD60-8CA0E6F3AB09}">
      <dsp:nvSpPr>
        <dsp:cNvPr id="0" name=""/>
        <dsp:cNvSpPr/>
      </dsp:nvSpPr>
      <dsp:spPr bwMode="auto">
        <a:xfrm>
          <a:off x="6623845" y="5912949"/>
          <a:ext cx="4026164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Families completed assignments together (62)</a:t>
          </a:r>
          <a:endParaRPr lang="en-US" kern="1200" noProof="0" dirty="0"/>
        </a:p>
      </dsp:txBody>
      <dsp:txXfrm>
        <a:off x="6633945" y="5923049"/>
        <a:ext cx="4005964" cy="186708"/>
      </dsp:txXfrm>
    </dsp:sp>
    <dsp:sp modelId="{12E7C1A7-8545-A443-B0D1-33423A19BD7B}">
      <dsp:nvSpPr>
        <dsp:cNvPr id="0" name=""/>
        <dsp:cNvSpPr/>
      </dsp:nvSpPr>
      <dsp:spPr bwMode="auto">
        <a:xfrm rot="4836369">
          <a:off x="2007367" y="6204151"/>
          <a:ext cx="105381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05381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2507928" y="6179496"/>
        <a:ext cx="52690" cy="52690"/>
      </dsp:txXfrm>
    </dsp:sp>
    <dsp:sp modelId="{EC5CC1F1-3DD0-D848-8CDA-563C0E3EAFC2}">
      <dsp:nvSpPr>
        <dsp:cNvPr id="0" name=""/>
        <dsp:cNvSpPr/>
      </dsp:nvSpPr>
      <dsp:spPr bwMode="auto">
        <a:xfrm>
          <a:off x="2620275" y="6480720"/>
          <a:ext cx="846413" cy="48992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key stakeholders (staff) [7]</a:t>
          </a:r>
          <a:endParaRPr lang="en-US" kern="1200" noProof="0" dirty="0"/>
        </a:p>
      </dsp:txBody>
      <dsp:txXfrm>
        <a:off x="2634624" y="6495069"/>
        <a:ext cx="817715" cy="461224"/>
      </dsp:txXfrm>
    </dsp:sp>
    <dsp:sp modelId="{1DF8985A-0800-DA4E-A5B2-F6EF0AC05BBF}">
      <dsp:nvSpPr>
        <dsp:cNvPr id="0" name=""/>
        <dsp:cNvSpPr/>
      </dsp:nvSpPr>
      <dsp:spPr bwMode="auto">
        <a:xfrm rot="635002">
          <a:off x="3462429" y="6769984"/>
          <a:ext cx="500829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500829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700323" y="6759153"/>
        <a:ext cx="25041" cy="25041"/>
      </dsp:txXfrm>
    </dsp:sp>
    <dsp:sp modelId="{5F450B7E-B360-A14F-9631-61A572A3783D}">
      <dsp:nvSpPr>
        <dsp:cNvPr id="0" name=""/>
        <dsp:cNvSpPr/>
      </dsp:nvSpPr>
      <dsp:spPr bwMode="auto">
        <a:xfrm>
          <a:off x="3958999" y="6624737"/>
          <a:ext cx="658159" cy="38585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strategy [6]*</a:t>
          </a:r>
          <a:endParaRPr lang="en-US" kern="1200" noProof="0" dirty="0"/>
        </a:p>
      </dsp:txBody>
      <dsp:txXfrm>
        <a:off x="3970300" y="6636038"/>
        <a:ext cx="635557" cy="363257"/>
      </dsp:txXfrm>
    </dsp:sp>
    <dsp:sp modelId="{4D661DF4-A53C-2049-974D-66925E1AD9E3}">
      <dsp:nvSpPr>
        <dsp:cNvPr id="0" name=""/>
        <dsp:cNvSpPr/>
      </dsp:nvSpPr>
      <dsp:spPr bwMode="auto">
        <a:xfrm rot="20198602">
          <a:off x="4601454" y="6739999"/>
          <a:ext cx="383285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383285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83515" y="6732107"/>
        <a:ext cx="19164" cy="19164"/>
      </dsp:txXfrm>
    </dsp:sp>
    <dsp:sp modelId="{C388362E-29A3-4349-A4DC-10A7E5994A9F}">
      <dsp:nvSpPr>
        <dsp:cNvPr id="0" name=""/>
        <dsp:cNvSpPr/>
      </dsp:nvSpPr>
      <dsp:spPr bwMode="auto">
        <a:xfrm>
          <a:off x="4969036" y="6551323"/>
          <a:ext cx="679525" cy="2287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[3]</a:t>
          </a:r>
          <a:endParaRPr lang="en-US" kern="1200" noProof="0" dirty="0"/>
        </a:p>
      </dsp:txBody>
      <dsp:txXfrm>
        <a:off x="4975737" y="6558024"/>
        <a:ext cx="666123" cy="215374"/>
      </dsp:txXfrm>
    </dsp:sp>
    <dsp:sp modelId="{1005E985-79C4-B94B-AA99-FF68D64F6789}">
      <dsp:nvSpPr>
        <dsp:cNvPr id="0" name=""/>
        <dsp:cNvSpPr/>
      </dsp:nvSpPr>
      <dsp:spPr bwMode="auto">
        <a:xfrm rot="20758828">
          <a:off x="5633589" y="6542262"/>
          <a:ext cx="1005227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005227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111072" y="6518822"/>
        <a:ext cx="50261" cy="50261"/>
      </dsp:txXfrm>
    </dsp:sp>
    <dsp:sp modelId="{F4FAFDCB-2CF3-2F4A-9EB4-18EA71691B2C}">
      <dsp:nvSpPr>
        <dsp:cNvPr id="0" name=""/>
        <dsp:cNvSpPr/>
      </dsp:nvSpPr>
      <dsp:spPr bwMode="auto">
        <a:xfrm>
          <a:off x="6623845" y="6263678"/>
          <a:ext cx="4026164" cy="31702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Teachers were told to carry out the intervention /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 halfhearted involvement of principal (62, 63)</a:t>
          </a:r>
          <a:endParaRPr lang="en-US" kern="1200" noProof="0" dirty="0"/>
        </a:p>
      </dsp:txBody>
      <dsp:txXfrm>
        <a:off x="6639321" y="6279154"/>
        <a:ext cx="3995212" cy="286077"/>
      </dsp:txXfrm>
    </dsp:sp>
    <dsp:sp modelId="{81E59C83-E663-E44F-A0A2-87BA42596D71}">
      <dsp:nvSpPr>
        <dsp:cNvPr id="0" name=""/>
        <dsp:cNvSpPr/>
      </dsp:nvSpPr>
      <dsp:spPr bwMode="auto">
        <a:xfrm rot="214653">
          <a:off x="5647609" y="6694510"/>
          <a:ext cx="977188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977188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111773" y="6671770"/>
        <a:ext cx="48859" cy="48859"/>
      </dsp:txXfrm>
    </dsp:sp>
    <dsp:sp modelId="{CD5819A6-2B2F-5B48-9731-F45B00BDA389}">
      <dsp:nvSpPr>
        <dsp:cNvPr id="0" name=""/>
        <dsp:cNvSpPr/>
      </dsp:nvSpPr>
      <dsp:spPr bwMode="auto">
        <a:xfrm>
          <a:off x="6623845" y="6623234"/>
          <a:ext cx="4026164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Miscommunication between intervention team and teachers (56)</a:t>
          </a:r>
          <a:endParaRPr lang="en-US" kern="1200" noProof="0" dirty="0"/>
        </a:p>
      </dsp:txBody>
      <dsp:txXfrm>
        <a:off x="6633945" y="6633334"/>
        <a:ext cx="4005964" cy="186708"/>
      </dsp:txXfrm>
    </dsp:sp>
    <dsp:sp modelId="{4701160E-4557-224A-9FD8-D9AF6C3F379E}">
      <dsp:nvSpPr>
        <dsp:cNvPr id="0" name=""/>
        <dsp:cNvSpPr/>
      </dsp:nvSpPr>
      <dsp:spPr bwMode="auto">
        <a:xfrm rot="3264278">
          <a:off x="4490827" y="7061767"/>
          <a:ext cx="604540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604540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777983" y="7048344"/>
        <a:ext cx="30227" cy="30227"/>
      </dsp:txXfrm>
    </dsp:sp>
    <dsp:sp modelId="{57DAC09D-D204-FD4D-880C-A06FABCABC00}">
      <dsp:nvSpPr>
        <dsp:cNvPr id="0" name=""/>
        <dsp:cNvSpPr/>
      </dsp:nvSpPr>
      <dsp:spPr bwMode="auto">
        <a:xfrm>
          <a:off x="4969036" y="7198523"/>
          <a:ext cx="940966" cy="22144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[4]</a:t>
          </a:r>
          <a:endParaRPr lang="en-US" kern="1200" noProof="0" dirty="0"/>
        </a:p>
      </dsp:txBody>
      <dsp:txXfrm>
        <a:off x="4975522" y="7205009"/>
        <a:ext cx="927994" cy="208476"/>
      </dsp:txXfrm>
    </dsp:sp>
    <dsp:sp modelId="{3EB63ECD-3A25-E742-B655-E007177B538D}">
      <dsp:nvSpPr>
        <dsp:cNvPr id="0" name=""/>
        <dsp:cNvSpPr/>
      </dsp:nvSpPr>
      <dsp:spPr bwMode="auto">
        <a:xfrm rot="7007342">
          <a:off x="4731151" y="8032947"/>
          <a:ext cx="1625209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1625209" y="169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 rot="10800000">
        <a:off x="5503125" y="7994007"/>
        <a:ext cx="81260" cy="81260"/>
      </dsp:txXfrm>
    </dsp:sp>
    <dsp:sp modelId="{0010BA65-D568-2A47-930F-44C77D6B5FA1}">
      <dsp:nvSpPr>
        <dsp:cNvPr id="0" name=""/>
        <dsp:cNvSpPr/>
      </dsp:nvSpPr>
      <dsp:spPr bwMode="auto">
        <a:xfrm>
          <a:off x="5177509" y="8541351"/>
          <a:ext cx="5479673" cy="437351"/>
        </a:xfrm>
        <a:prstGeom prst="bracketPair">
          <a:avLst>
            <a:gd name="adj" fmla="val 16667"/>
          </a:avLst>
        </a:prstGeom>
        <a:noFill/>
        <a:ln w="12700" cap="flat" cmpd="sng" algn="ctr">
          <a:noFill/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bg1"/>
              </a:solidFill>
            </a:rPr>
            <a:t>Bottom-up involvement / autonomy supportive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bg1"/>
              </a:solidFill>
            </a:rPr>
            <a:t> principal (65, 1, 62)</a:t>
          </a:r>
          <a:endParaRPr lang="en-US" kern="1200" noProof="0" dirty="0">
            <a:solidFill>
              <a:schemeClr val="bg1"/>
            </a:solidFill>
          </a:endParaRPr>
        </a:p>
      </dsp:txBody>
      <dsp:txXfrm>
        <a:off x="5198859" y="8562701"/>
        <a:ext cx="5436973" cy="394651"/>
      </dsp:txXfrm>
    </dsp:sp>
    <dsp:sp modelId="{8601ECE9-23BF-CE40-892E-B1266D48FCAC}">
      <dsp:nvSpPr>
        <dsp:cNvPr id="0" name=""/>
        <dsp:cNvSpPr/>
      </dsp:nvSpPr>
      <dsp:spPr bwMode="auto">
        <a:xfrm rot="20597937">
          <a:off x="5894283" y="7200469"/>
          <a:ext cx="74528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4528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6248292" y="7183527"/>
        <a:ext cx="37264" cy="37264"/>
      </dsp:txXfrm>
    </dsp:sp>
    <dsp:sp modelId="{A7D1642C-582D-5A41-95F0-372D382EC8D1}">
      <dsp:nvSpPr>
        <dsp:cNvPr id="0" name=""/>
        <dsp:cNvSpPr/>
      </dsp:nvSpPr>
      <dsp:spPr bwMode="auto">
        <a:xfrm>
          <a:off x="6623845" y="6991616"/>
          <a:ext cx="4026164" cy="206908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Intervention presenters enthusiasm (64)</a:t>
          </a:r>
        </a:p>
      </dsp:txBody>
      <dsp:txXfrm>
        <a:off x="6633945" y="7001716"/>
        <a:ext cx="4005964" cy="186708"/>
      </dsp:txXfrm>
    </dsp:sp>
    <dsp:sp modelId="{3932B0AA-D32E-45DB-B7FB-9FB58080B41A}">
      <dsp:nvSpPr>
        <dsp:cNvPr id="0" name=""/>
        <dsp:cNvSpPr/>
      </dsp:nvSpPr>
      <dsp:spPr bwMode="auto">
        <a:xfrm rot="564239">
          <a:off x="5905081" y="7367390"/>
          <a:ext cx="732371" cy="3380"/>
        </a:xfrm>
        <a:custGeom>
          <a:avLst/>
          <a:gdLst/>
          <a:ahLst/>
          <a:cxnLst/>
          <a:rect l="0" t="0" r="0" b="0"/>
          <a:pathLst>
            <a:path>
              <a:moveTo>
                <a:pt x="0" y="1690"/>
              </a:moveTo>
              <a:lnTo>
                <a:pt x="732371" y="16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6252957" y="7350771"/>
        <a:ext cx="36618" cy="36618"/>
      </dsp:txXfrm>
    </dsp:sp>
    <dsp:sp modelId="{3AC2494F-0C1A-43DC-8106-6657AC6A6F3B}">
      <dsp:nvSpPr>
        <dsp:cNvPr id="0" name=""/>
        <dsp:cNvSpPr/>
      </dsp:nvSpPr>
      <dsp:spPr bwMode="auto">
        <a:xfrm>
          <a:off x="6632531" y="7270433"/>
          <a:ext cx="4017478" cy="316959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Bottom-up involvement / autonomy supportive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 principal (65, 51, 62)</a:t>
          </a:r>
          <a:endParaRPr lang="en-US" sz="900" b="1" kern="1200" noProof="0" dirty="0" smtClean="0">
            <a:solidFill>
              <a:schemeClr val="tx1"/>
            </a:solidFill>
          </a:endParaRPr>
        </a:p>
      </dsp:txBody>
      <dsp:txXfrm>
        <a:off x="6648004" y="7285906"/>
        <a:ext cx="3986532" cy="2860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A5F6F-A377-134F-99AC-86CF9813E90E}">
      <dsp:nvSpPr>
        <dsp:cNvPr id="0" name=""/>
        <dsp:cNvSpPr/>
      </dsp:nvSpPr>
      <dsp:spPr bwMode="auto">
        <a:xfrm>
          <a:off x="0" y="4156146"/>
          <a:ext cx="614087" cy="436456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Process [15]</a:t>
          </a:r>
          <a:endParaRPr lang="en-US" kern="1200" noProof="0" dirty="0"/>
        </a:p>
      </dsp:txBody>
      <dsp:txXfrm>
        <a:off x="12783" y="4168929"/>
        <a:ext cx="588521" cy="410890"/>
      </dsp:txXfrm>
    </dsp:sp>
    <dsp:sp modelId="{A14333EA-7678-2842-9DA8-5A8CDEB0245B}">
      <dsp:nvSpPr>
        <dsp:cNvPr id="0" name=""/>
        <dsp:cNvSpPr/>
      </dsp:nvSpPr>
      <dsp:spPr bwMode="auto">
        <a:xfrm rot="17781207">
          <a:off x="306090" y="3875890"/>
          <a:ext cx="1107717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1107717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832256" y="3850384"/>
        <a:ext cx="55385" cy="55385"/>
      </dsp:txXfrm>
    </dsp:sp>
    <dsp:sp modelId="{6E3AA7F0-7270-2243-AEA8-D570CC0D3033}">
      <dsp:nvSpPr>
        <dsp:cNvPr id="0" name=""/>
        <dsp:cNvSpPr/>
      </dsp:nvSpPr>
      <dsp:spPr bwMode="auto">
        <a:xfrm>
          <a:off x="1105811" y="3108447"/>
          <a:ext cx="614509" cy="54666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B. engaging [15]</a:t>
          </a:r>
          <a:endParaRPr lang="en-US" kern="1200" noProof="0" dirty="0"/>
        </a:p>
      </dsp:txBody>
      <dsp:txXfrm>
        <a:off x="1121822" y="3124458"/>
        <a:ext cx="582487" cy="514641"/>
      </dsp:txXfrm>
    </dsp:sp>
    <dsp:sp modelId="{944AD7FA-18DA-274F-81B4-93661535A16F}">
      <dsp:nvSpPr>
        <dsp:cNvPr id="0" name=""/>
        <dsp:cNvSpPr/>
      </dsp:nvSpPr>
      <dsp:spPr bwMode="auto">
        <a:xfrm rot="17602986">
          <a:off x="1422243" y="2925960"/>
          <a:ext cx="988444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88444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1891755" y="2903435"/>
        <a:ext cx="49422" cy="49422"/>
      </dsp:txXfrm>
    </dsp:sp>
    <dsp:sp modelId="{565CF98B-1F1A-2947-89E8-970CBE910AE0}">
      <dsp:nvSpPr>
        <dsp:cNvPr id="0" name=""/>
        <dsp:cNvSpPr/>
      </dsp:nvSpPr>
      <dsp:spPr bwMode="auto">
        <a:xfrm>
          <a:off x="2112611" y="2209482"/>
          <a:ext cx="911490" cy="53006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innovation participants  [8]</a:t>
          </a:r>
          <a:endParaRPr lang="en-US" kern="1200" noProof="0" dirty="0"/>
        </a:p>
      </dsp:txBody>
      <dsp:txXfrm>
        <a:off x="2128136" y="2225007"/>
        <a:ext cx="880440" cy="499013"/>
      </dsp:txXfrm>
    </dsp:sp>
    <dsp:sp modelId="{102E5C78-7D28-D248-8F90-18581D74ABC1}">
      <dsp:nvSpPr>
        <dsp:cNvPr id="0" name=""/>
        <dsp:cNvSpPr/>
      </dsp:nvSpPr>
      <dsp:spPr bwMode="auto">
        <a:xfrm rot="18347088">
          <a:off x="2881037" y="2192845"/>
          <a:ext cx="689042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689042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3208332" y="2177805"/>
        <a:ext cx="34452" cy="34452"/>
      </dsp:txXfrm>
    </dsp:sp>
    <dsp:sp modelId="{4B9C2E50-9616-6A49-9A5B-41B92400F93C}">
      <dsp:nvSpPr>
        <dsp:cNvPr id="0" name=""/>
        <dsp:cNvSpPr/>
      </dsp:nvSpPr>
      <dsp:spPr bwMode="auto">
        <a:xfrm>
          <a:off x="3427014" y="1762193"/>
          <a:ext cx="703793" cy="3067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outcome [5]</a:t>
          </a:r>
          <a:endParaRPr lang="en-US" kern="1200" noProof="0" dirty="0"/>
        </a:p>
      </dsp:txBody>
      <dsp:txXfrm>
        <a:off x="3435997" y="1771176"/>
        <a:ext cx="685827" cy="288746"/>
      </dsp:txXfrm>
    </dsp:sp>
    <dsp:sp modelId="{D667B12C-8963-B849-98B9-5A48856772CB}">
      <dsp:nvSpPr>
        <dsp:cNvPr id="0" name=""/>
        <dsp:cNvSpPr/>
      </dsp:nvSpPr>
      <dsp:spPr bwMode="auto">
        <a:xfrm rot="18154681">
          <a:off x="4028140" y="1725922"/>
          <a:ext cx="444878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444878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4239458" y="1716987"/>
        <a:ext cx="22243" cy="22243"/>
      </dsp:txXfrm>
    </dsp:sp>
    <dsp:sp modelId="{5B913924-0979-E246-AD17-C6BAC96D2A5E}">
      <dsp:nvSpPr>
        <dsp:cNvPr id="0" name=""/>
        <dsp:cNvSpPr/>
      </dsp:nvSpPr>
      <dsp:spPr bwMode="auto">
        <a:xfrm>
          <a:off x="4370352" y="1374680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[2]</a:t>
          </a:r>
          <a:endParaRPr lang="en-US" kern="1200" noProof="0" dirty="0"/>
        </a:p>
      </dsp:txBody>
      <dsp:txXfrm>
        <a:off x="4380075" y="1384403"/>
        <a:ext cx="700610" cy="312530"/>
      </dsp:txXfrm>
    </dsp:sp>
    <dsp:sp modelId="{DCDD7216-2498-8244-A32F-512745BB6490}">
      <dsp:nvSpPr>
        <dsp:cNvPr id="0" name=""/>
        <dsp:cNvSpPr/>
      </dsp:nvSpPr>
      <dsp:spPr bwMode="auto">
        <a:xfrm rot="20802671">
          <a:off x="5080468" y="1453150"/>
          <a:ext cx="742466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42466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500" kern="1200" noProof="0" dirty="0">
            <a:solidFill>
              <a:schemeClr val="tx1"/>
            </a:solidFill>
          </a:endParaRPr>
        </a:p>
      </dsp:txBody>
      <dsp:txXfrm>
        <a:off x="5433140" y="1436775"/>
        <a:ext cx="37123" cy="37123"/>
      </dsp:txXfrm>
    </dsp:sp>
    <dsp:sp modelId="{F8616360-ED47-0B47-8F8D-5A230DF24637}">
      <dsp:nvSpPr>
        <dsp:cNvPr id="0" name=""/>
        <dsp:cNvSpPr/>
      </dsp:nvSpPr>
      <dsp:spPr bwMode="auto">
        <a:xfrm>
          <a:off x="5812995" y="1264593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local youth sport clubs (54)</a:t>
          </a:r>
          <a:endParaRPr lang="en-US" kern="1200" noProof="0" dirty="0"/>
        </a:p>
      </dsp:txBody>
      <dsp:txXfrm>
        <a:off x="5823287" y="1274885"/>
        <a:ext cx="4751597" cy="190241"/>
      </dsp:txXfrm>
    </dsp:sp>
    <dsp:sp modelId="{D5242F14-7613-9A49-9D52-22435575A1AB}">
      <dsp:nvSpPr>
        <dsp:cNvPr id="0" name=""/>
        <dsp:cNvSpPr/>
      </dsp:nvSpPr>
      <dsp:spPr bwMode="auto">
        <a:xfrm rot="203384">
          <a:off x="5089775" y="1559881"/>
          <a:ext cx="723852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23852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89775" y="1559881"/>
        <a:ext cx="723852" cy="4373"/>
      </dsp:txXfrm>
    </dsp:sp>
    <dsp:sp modelId="{FAB8C209-010C-7346-BBBA-026FF2559CBD}">
      <dsp:nvSpPr>
        <dsp:cNvPr id="0" name=""/>
        <dsp:cNvSpPr/>
      </dsp:nvSpPr>
      <dsp:spPr bwMode="auto">
        <a:xfrm>
          <a:off x="5812995" y="1478055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Students don't understand the program (55)</a:t>
          </a:r>
          <a:endParaRPr lang="en-US" kern="1200" noProof="0" dirty="0"/>
        </a:p>
      </dsp:txBody>
      <dsp:txXfrm>
        <a:off x="5823287" y="1488347"/>
        <a:ext cx="4751597" cy="190241"/>
      </dsp:txXfrm>
    </dsp:sp>
    <dsp:sp modelId="{083DBF02-38CC-7D42-B3B8-9B986379BF47}">
      <dsp:nvSpPr>
        <dsp:cNvPr id="0" name=""/>
        <dsp:cNvSpPr/>
      </dsp:nvSpPr>
      <dsp:spPr bwMode="auto">
        <a:xfrm rot="3257992">
          <a:off x="4045330" y="2080042"/>
          <a:ext cx="41049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41049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045330" y="2080042"/>
        <a:ext cx="410499" cy="4373"/>
      </dsp:txXfrm>
    </dsp:sp>
    <dsp:sp modelId="{8E485F3F-3B5D-5141-84FA-1CC0991E9D24}">
      <dsp:nvSpPr>
        <dsp:cNvPr id="0" name=""/>
        <dsp:cNvSpPr/>
      </dsp:nvSpPr>
      <dsp:spPr bwMode="auto">
        <a:xfrm>
          <a:off x="4370352" y="2082920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4380075" y="2092643"/>
        <a:ext cx="700610" cy="312530"/>
      </dsp:txXfrm>
    </dsp:sp>
    <dsp:sp modelId="{0D73D7AF-650A-7345-A7A4-6A75900FC628}">
      <dsp:nvSpPr>
        <dsp:cNvPr id="0" name=""/>
        <dsp:cNvSpPr/>
      </dsp:nvSpPr>
      <dsp:spPr bwMode="auto">
        <a:xfrm rot="20394890">
          <a:off x="5067013" y="2114613"/>
          <a:ext cx="769376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69376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67013" y="2114613"/>
        <a:ext cx="769376" cy="4373"/>
      </dsp:txXfrm>
    </dsp:sp>
    <dsp:sp modelId="{A6E6EBBD-D93E-1046-A7F2-C35AD38C3712}">
      <dsp:nvSpPr>
        <dsp:cNvPr id="0" name=""/>
        <dsp:cNvSpPr/>
      </dsp:nvSpPr>
      <dsp:spPr bwMode="auto">
        <a:xfrm>
          <a:off x="5812995" y="1879279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Posters seemed to support intervention making students curious (60)</a:t>
          </a:r>
          <a:endParaRPr lang="en-US" kern="1200" noProof="0" dirty="0"/>
        </a:p>
      </dsp:txBody>
      <dsp:txXfrm>
        <a:off x="5823287" y="1889571"/>
        <a:ext cx="4751597" cy="190241"/>
      </dsp:txXfrm>
    </dsp:sp>
    <dsp:sp modelId="{1BCBEBA2-C406-3B44-9AF1-4F10BDDB9521}">
      <dsp:nvSpPr>
        <dsp:cNvPr id="0" name=""/>
        <dsp:cNvSpPr/>
      </dsp:nvSpPr>
      <dsp:spPr bwMode="auto">
        <a:xfrm rot="21497572">
          <a:off x="5090248" y="2235954"/>
          <a:ext cx="722906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22906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90248" y="2235954"/>
        <a:ext cx="722906" cy="4373"/>
      </dsp:txXfrm>
    </dsp:sp>
    <dsp:sp modelId="{13027A5C-2E29-384C-90F2-108B7D34F05A}">
      <dsp:nvSpPr>
        <dsp:cNvPr id="0" name=""/>
        <dsp:cNvSpPr/>
      </dsp:nvSpPr>
      <dsp:spPr bwMode="auto">
        <a:xfrm>
          <a:off x="5812995" y="2121960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Classroom activities tied into school and city-wide campaigns (53)</a:t>
          </a:r>
          <a:endParaRPr lang="en-US" kern="1200" noProof="0" dirty="0"/>
        </a:p>
      </dsp:txBody>
      <dsp:txXfrm>
        <a:off x="5823287" y="2132252"/>
        <a:ext cx="4751597" cy="190241"/>
      </dsp:txXfrm>
    </dsp:sp>
    <dsp:sp modelId="{5F143B97-3683-6C4C-B5B6-8D2EB68C9486}">
      <dsp:nvSpPr>
        <dsp:cNvPr id="0" name=""/>
        <dsp:cNvSpPr/>
      </dsp:nvSpPr>
      <dsp:spPr bwMode="auto">
        <a:xfrm rot="1020994">
          <a:off x="5073867" y="2357294"/>
          <a:ext cx="755668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55668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73867" y="2357294"/>
        <a:ext cx="755668" cy="4373"/>
      </dsp:txXfrm>
    </dsp:sp>
    <dsp:sp modelId="{CC161A60-4B59-174C-9B72-3CB0CA82F6EB}">
      <dsp:nvSpPr>
        <dsp:cNvPr id="0" name=""/>
        <dsp:cNvSpPr/>
      </dsp:nvSpPr>
      <dsp:spPr bwMode="auto">
        <a:xfrm>
          <a:off x="5812995" y="2364641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Pleasant change from normal routines, feelings of empowerment (57)</a:t>
          </a:r>
          <a:endParaRPr lang="en-US" kern="1200" noProof="0" dirty="0"/>
        </a:p>
      </dsp:txBody>
      <dsp:txXfrm>
        <a:off x="5823287" y="2374933"/>
        <a:ext cx="4751597" cy="190241"/>
      </dsp:txXfrm>
    </dsp:sp>
    <dsp:sp modelId="{24F0FDE9-CC82-6D4E-AE2C-BD5A951D13B6}">
      <dsp:nvSpPr>
        <dsp:cNvPr id="0" name=""/>
        <dsp:cNvSpPr/>
      </dsp:nvSpPr>
      <dsp:spPr bwMode="auto">
        <a:xfrm rot="3770077">
          <a:off x="2766918" y="2893376"/>
          <a:ext cx="946505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46505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2766918" y="2893376"/>
        <a:ext cx="946505" cy="4373"/>
      </dsp:txXfrm>
    </dsp:sp>
    <dsp:sp modelId="{FEC0DCF0-607F-1946-B7F9-3E22430750C0}">
      <dsp:nvSpPr>
        <dsp:cNvPr id="0" name=""/>
        <dsp:cNvSpPr/>
      </dsp:nvSpPr>
      <dsp:spPr bwMode="auto">
        <a:xfrm>
          <a:off x="3456239" y="3144159"/>
          <a:ext cx="601826" cy="3449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strategy [6]</a:t>
          </a:r>
          <a:endParaRPr lang="en-US" kern="1200" noProof="0" dirty="0"/>
        </a:p>
      </dsp:txBody>
      <dsp:txXfrm>
        <a:off x="3466341" y="3154261"/>
        <a:ext cx="581622" cy="324701"/>
      </dsp:txXfrm>
    </dsp:sp>
    <dsp:sp modelId="{1FB938C5-0275-484F-A537-F2843A4D748A}">
      <dsp:nvSpPr>
        <dsp:cNvPr id="0" name=""/>
        <dsp:cNvSpPr/>
      </dsp:nvSpPr>
      <dsp:spPr bwMode="auto">
        <a:xfrm rot="18048878">
          <a:off x="3918062" y="3067903"/>
          <a:ext cx="57408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57408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918062" y="3067903"/>
        <a:ext cx="574089" cy="4373"/>
      </dsp:txXfrm>
    </dsp:sp>
    <dsp:sp modelId="{76CDBE95-032C-944F-B59B-3FBDDB9F13A2}">
      <dsp:nvSpPr>
        <dsp:cNvPr id="0" name=""/>
        <dsp:cNvSpPr/>
      </dsp:nvSpPr>
      <dsp:spPr bwMode="auto">
        <a:xfrm>
          <a:off x="4352149" y="2657579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[1]</a:t>
          </a:r>
          <a:endParaRPr lang="en-US" kern="1200" noProof="0" dirty="0"/>
        </a:p>
      </dsp:txBody>
      <dsp:txXfrm>
        <a:off x="4361872" y="2667302"/>
        <a:ext cx="700610" cy="312530"/>
      </dsp:txXfrm>
    </dsp:sp>
    <dsp:sp modelId="{6F2B0BB0-6E1F-864C-B975-B1787B4FAC09}">
      <dsp:nvSpPr>
        <dsp:cNvPr id="0" name=""/>
        <dsp:cNvSpPr/>
      </dsp:nvSpPr>
      <dsp:spPr bwMode="auto">
        <a:xfrm rot="21427952">
          <a:off x="5071895" y="2808947"/>
          <a:ext cx="497081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497081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71895" y="2808947"/>
        <a:ext cx="497081" cy="4373"/>
      </dsp:txXfrm>
    </dsp:sp>
    <dsp:sp modelId="{966ED4A9-8795-A145-BECF-CF2177BBCADC}">
      <dsp:nvSpPr>
        <dsp:cNvPr id="0" name=""/>
        <dsp:cNvSpPr/>
      </dsp:nvSpPr>
      <dsp:spPr bwMode="auto">
        <a:xfrm>
          <a:off x="5568665" y="2688043"/>
          <a:ext cx="5016511" cy="22131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Medical examination (free required) / academic requirements for participation in athletic teams (52)</a:t>
          </a:r>
          <a:endParaRPr lang="en-US" sz="500" kern="1200" noProof="0" dirty="0">
            <a:solidFill>
              <a:schemeClr val="tx1"/>
            </a:solidFill>
          </a:endParaRPr>
        </a:p>
      </dsp:txBody>
      <dsp:txXfrm>
        <a:off x="5579469" y="2698847"/>
        <a:ext cx="4994903" cy="199707"/>
      </dsp:txXfrm>
    </dsp:sp>
    <dsp:sp modelId="{5BF9E128-4621-0C42-976C-AE6BE62CF3B1}">
      <dsp:nvSpPr>
        <dsp:cNvPr id="0" name=""/>
        <dsp:cNvSpPr/>
      </dsp:nvSpPr>
      <dsp:spPr bwMode="auto">
        <a:xfrm rot="3200079">
          <a:off x="3945280" y="3538993"/>
          <a:ext cx="559922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559922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945280" y="3538993"/>
        <a:ext cx="559922" cy="4373"/>
      </dsp:txXfrm>
    </dsp:sp>
    <dsp:sp modelId="{1F323854-6106-B74D-8EDF-5048F8547232}">
      <dsp:nvSpPr>
        <dsp:cNvPr id="0" name=""/>
        <dsp:cNvSpPr/>
      </dsp:nvSpPr>
      <dsp:spPr bwMode="auto">
        <a:xfrm>
          <a:off x="4392417" y="3599759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[5]</a:t>
          </a:r>
          <a:endParaRPr lang="en-US" kern="1200" noProof="0" dirty="0"/>
        </a:p>
      </dsp:txBody>
      <dsp:txXfrm>
        <a:off x="4402140" y="3609482"/>
        <a:ext cx="700610" cy="312530"/>
      </dsp:txXfrm>
    </dsp:sp>
    <dsp:sp modelId="{E05C9DC9-7C92-9746-A53C-D3C81FD33B40}">
      <dsp:nvSpPr>
        <dsp:cNvPr id="0" name=""/>
        <dsp:cNvSpPr/>
      </dsp:nvSpPr>
      <dsp:spPr bwMode="auto">
        <a:xfrm rot="19498568">
          <a:off x="5035311" y="3519010"/>
          <a:ext cx="852210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852210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35311" y="3519010"/>
        <a:ext cx="852210" cy="4373"/>
      </dsp:txXfrm>
    </dsp:sp>
    <dsp:sp modelId="{3EE171EB-6D1A-C04C-817A-AA4F33D06C93}">
      <dsp:nvSpPr>
        <dsp:cNvPr id="0" name=""/>
        <dsp:cNvSpPr/>
      </dsp:nvSpPr>
      <dsp:spPr bwMode="auto">
        <a:xfrm>
          <a:off x="5810360" y="3171235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Engaging with sporting role models within the community (59)</a:t>
          </a:r>
          <a:endParaRPr lang="en-US" kern="1200" noProof="0" dirty="0"/>
        </a:p>
      </dsp:txBody>
      <dsp:txXfrm>
        <a:off x="5820652" y="3181527"/>
        <a:ext cx="4751597" cy="190241"/>
      </dsp:txXfrm>
    </dsp:sp>
    <dsp:sp modelId="{CDBBCCF1-720E-4C4B-910E-83A93685D6CF}">
      <dsp:nvSpPr>
        <dsp:cNvPr id="0" name=""/>
        <dsp:cNvSpPr/>
      </dsp:nvSpPr>
      <dsp:spPr bwMode="auto">
        <a:xfrm rot="20433138">
          <a:off x="5091360" y="3640351"/>
          <a:ext cx="740113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40113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91360" y="3640351"/>
        <a:ext cx="740113" cy="4373"/>
      </dsp:txXfrm>
    </dsp:sp>
    <dsp:sp modelId="{1413CEF4-E6F5-864E-91EE-D35C0895E5EB}">
      <dsp:nvSpPr>
        <dsp:cNvPr id="0" name=""/>
        <dsp:cNvSpPr/>
      </dsp:nvSpPr>
      <dsp:spPr bwMode="auto">
        <a:xfrm>
          <a:off x="5810360" y="3413916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Detection of children with overweight, inactivity, and motor problems succeeded (54)</a:t>
          </a:r>
          <a:endParaRPr lang="en-US" kern="1200" noProof="0" dirty="0"/>
        </a:p>
      </dsp:txBody>
      <dsp:txXfrm>
        <a:off x="5820652" y="3424208"/>
        <a:ext cx="4751597" cy="190241"/>
      </dsp:txXfrm>
    </dsp:sp>
    <dsp:sp modelId="{8060652B-902B-0B44-A14E-5043B528C281}">
      <dsp:nvSpPr>
        <dsp:cNvPr id="0" name=""/>
        <dsp:cNvSpPr/>
      </dsp:nvSpPr>
      <dsp:spPr bwMode="auto">
        <a:xfrm rot="8196689">
          <a:off x="3658143" y="4342139"/>
          <a:ext cx="1684507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1684507" y="2186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 rot="10800000">
        <a:off x="3658143" y="4342139"/>
        <a:ext cx="1684507" cy="4373"/>
      </dsp:txXfrm>
    </dsp:sp>
    <dsp:sp modelId="{92A7203C-179D-FD48-A4AA-4DF9227D44E6}">
      <dsp:nvSpPr>
        <dsp:cNvPr id="0" name=""/>
        <dsp:cNvSpPr/>
      </dsp:nvSpPr>
      <dsp:spPr bwMode="auto">
        <a:xfrm>
          <a:off x="3888321" y="4751978"/>
          <a:ext cx="6262265" cy="341855"/>
        </a:xfrm>
        <a:prstGeom prst="bracketPair">
          <a:avLst>
            <a:gd name="adj" fmla="val 16667"/>
          </a:avLst>
        </a:prstGeom>
        <a:noFill/>
        <a:ln w="12700" cap="flat" cmpd="sng" algn="ctr">
          <a:noFill/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bg1"/>
              </a:solidFill>
            </a:rPr>
            <a:t>4)</a:t>
          </a:r>
          <a:endParaRPr lang="en-US" kern="1200" noProof="0" dirty="0">
            <a:solidFill>
              <a:schemeClr val="bg1"/>
            </a:solidFill>
          </a:endParaRPr>
        </a:p>
      </dsp:txBody>
      <dsp:txXfrm>
        <a:off x="3905009" y="4768666"/>
        <a:ext cx="6228889" cy="308479"/>
      </dsp:txXfrm>
    </dsp:sp>
    <dsp:sp modelId="{E08C53AA-36E8-4C18-AA32-FFBEF75BEF42}">
      <dsp:nvSpPr>
        <dsp:cNvPr id="0" name=""/>
        <dsp:cNvSpPr/>
      </dsp:nvSpPr>
      <dsp:spPr bwMode="auto">
        <a:xfrm rot="2655548">
          <a:off x="4974171" y="4103655"/>
          <a:ext cx="974618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74618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" kern="1200" noProof="0" dirty="0"/>
        </a:p>
      </dsp:txBody>
      <dsp:txXfrm>
        <a:off x="4974171" y="4103655"/>
        <a:ext cx="974618" cy="4373"/>
      </dsp:txXfrm>
    </dsp:sp>
    <dsp:sp modelId="{252AB2FC-C691-4011-8AE6-B0BB7E491481}">
      <dsp:nvSpPr>
        <dsp:cNvPr id="0" name=""/>
        <dsp:cNvSpPr/>
      </dsp:nvSpPr>
      <dsp:spPr bwMode="auto">
        <a:xfrm>
          <a:off x="5810487" y="4283925"/>
          <a:ext cx="4763382" cy="3240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Different strategies to explain the intervention. The most important was to provide complete information to students (54)</a:t>
          </a:r>
          <a:endParaRPr lang="en-US" sz="900" kern="1200" noProof="0" dirty="0"/>
        </a:p>
      </dsp:txBody>
      <dsp:txXfrm>
        <a:off x="5826305" y="4299743"/>
        <a:ext cx="4731746" cy="292389"/>
      </dsp:txXfrm>
    </dsp:sp>
    <dsp:sp modelId="{C6AC38FB-9FFA-9B42-A4F3-AC51209A469B}">
      <dsp:nvSpPr>
        <dsp:cNvPr id="0" name=""/>
        <dsp:cNvSpPr/>
      </dsp:nvSpPr>
      <dsp:spPr bwMode="auto">
        <a:xfrm rot="635415">
          <a:off x="5106427" y="3828801"/>
          <a:ext cx="70997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0997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106427" y="3828801"/>
        <a:ext cx="709979" cy="4373"/>
      </dsp:txXfrm>
    </dsp:sp>
    <dsp:sp modelId="{615AD760-1327-D049-B107-0F72934CE0CD}">
      <dsp:nvSpPr>
        <dsp:cNvPr id="0" name=""/>
        <dsp:cNvSpPr/>
      </dsp:nvSpPr>
      <dsp:spPr bwMode="auto">
        <a:xfrm>
          <a:off x="5810360" y="3790817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Variety in activities (57)</a:t>
          </a:r>
          <a:endParaRPr lang="en-US" kern="1200" noProof="0" dirty="0"/>
        </a:p>
      </dsp:txBody>
      <dsp:txXfrm>
        <a:off x="5820652" y="3801109"/>
        <a:ext cx="4751597" cy="190241"/>
      </dsp:txXfrm>
    </dsp:sp>
    <dsp:sp modelId="{40DDCD3A-57B2-8046-8A7A-2C5174843434}">
      <dsp:nvSpPr>
        <dsp:cNvPr id="0" name=""/>
        <dsp:cNvSpPr/>
      </dsp:nvSpPr>
      <dsp:spPr bwMode="auto">
        <a:xfrm rot="1688020">
          <a:off x="5065722" y="3950142"/>
          <a:ext cx="79138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9138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65722" y="3950142"/>
        <a:ext cx="791389" cy="4373"/>
      </dsp:txXfrm>
    </dsp:sp>
    <dsp:sp modelId="{BED86D68-826E-5444-9AB2-CC492C8663AE}">
      <dsp:nvSpPr>
        <dsp:cNvPr id="0" name=""/>
        <dsp:cNvSpPr/>
      </dsp:nvSpPr>
      <dsp:spPr bwMode="auto">
        <a:xfrm>
          <a:off x="5810360" y="4033498"/>
          <a:ext cx="4772181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Enthusiasm shown (by parents or teachers towards intervention) (58)</a:t>
          </a:r>
          <a:endParaRPr lang="en-US" kern="1200" noProof="0" dirty="0"/>
        </a:p>
      </dsp:txBody>
      <dsp:txXfrm>
        <a:off x="5820652" y="4043790"/>
        <a:ext cx="4751597" cy="190241"/>
      </dsp:txXfrm>
    </dsp:sp>
    <dsp:sp modelId="{B75B80DB-6C75-C149-95DA-781907FC4396}">
      <dsp:nvSpPr>
        <dsp:cNvPr id="0" name=""/>
        <dsp:cNvSpPr/>
      </dsp:nvSpPr>
      <dsp:spPr bwMode="auto">
        <a:xfrm rot="2647716">
          <a:off x="508376" y="4632988"/>
          <a:ext cx="749134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49134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508376" y="4632988"/>
        <a:ext cx="749134" cy="4373"/>
      </dsp:txXfrm>
    </dsp:sp>
    <dsp:sp modelId="{46706665-8387-2A4D-A03F-272BD33BD9C6}">
      <dsp:nvSpPr>
        <dsp:cNvPr id="0" name=""/>
        <dsp:cNvSpPr/>
      </dsp:nvSpPr>
      <dsp:spPr bwMode="auto">
        <a:xfrm>
          <a:off x="1151800" y="4643935"/>
          <a:ext cx="937004" cy="50408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C. executing [9]</a:t>
          </a:r>
          <a:endParaRPr lang="en-US" kern="1200" noProof="0" dirty="0"/>
        </a:p>
      </dsp:txBody>
      <dsp:txXfrm>
        <a:off x="1166564" y="4658699"/>
        <a:ext cx="907476" cy="474553"/>
      </dsp:txXfrm>
    </dsp:sp>
    <dsp:sp modelId="{C9C4AC80-A98D-BA43-A69B-B4A848B1075E}">
      <dsp:nvSpPr>
        <dsp:cNvPr id="0" name=""/>
        <dsp:cNvSpPr/>
      </dsp:nvSpPr>
      <dsp:spPr bwMode="auto">
        <a:xfrm rot="3746502">
          <a:off x="1838363" y="5306979"/>
          <a:ext cx="932140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32140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1838363" y="5306979"/>
        <a:ext cx="932140" cy="4373"/>
      </dsp:txXfrm>
    </dsp:sp>
    <dsp:sp modelId="{F8D4C570-C03D-0840-976E-CF760AD2C281}">
      <dsp:nvSpPr>
        <dsp:cNvPr id="0" name=""/>
        <dsp:cNvSpPr/>
      </dsp:nvSpPr>
      <dsp:spPr bwMode="auto">
        <a:xfrm>
          <a:off x="2520061" y="5472116"/>
          <a:ext cx="883952" cy="50048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influence on executing [8]*°</a:t>
          </a:r>
          <a:endParaRPr lang="en-US" kern="1200" noProof="0" dirty="0"/>
        </a:p>
      </dsp:txBody>
      <dsp:txXfrm>
        <a:off x="2534720" y="5486775"/>
        <a:ext cx="854634" cy="471162"/>
      </dsp:txXfrm>
    </dsp:sp>
    <dsp:sp modelId="{3AFF2464-D064-3440-B0B2-9B4961510AD2}">
      <dsp:nvSpPr>
        <dsp:cNvPr id="0" name=""/>
        <dsp:cNvSpPr/>
      </dsp:nvSpPr>
      <dsp:spPr bwMode="auto">
        <a:xfrm rot="18118706">
          <a:off x="3220910" y="5389988"/>
          <a:ext cx="778501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78501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220910" y="5389988"/>
        <a:ext cx="778501" cy="4373"/>
      </dsp:txXfrm>
    </dsp:sp>
    <dsp:sp modelId="{D160C43B-1DA9-0243-9E4A-D136D7116CC8}">
      <dsp:nvSpPr>
        <dsp:cNvPr id="0" name=""/>
        <dsp:cNvSpPr/>
      </dsp:nvSpPr>
      <dsp:spPr bwMode="auto">
        <a:xfrm>
          <a:off x="3816307" y="4896006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barrier [6]</a:t>
          </a:r>
          <a:endParaRPr lang="en-US" kern="1200" noProof="0" dirty="0"/>
        </a:p>
      </dsp:txBody>
      <dsp:txXfrm>
        <a:off x="3826030" y="4905729"/>
        <a:ext cx="700610" cy="312530"/>
      </dsp:txXfrm>
    </dsp:sp>
    <dsp:sp modelId="{37C65A7A-0DB4-E745-906F-DA88E955A335}">
      <dsp:nvSpPr>
        <dsp:cNvPr id="0" name=""/>
        <dsp:cNvSpPr/>
      </dsp:nvSpPr>
      <dsp:spPr bwMode="auto">
        <a:xfrm rot="501596">
          <a:off x="4532115" y="5117951"/>
          <a:ext cx="799822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799822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32115" y="5117951"/>
        <a:ext cx="799822" cy="4373"/>
      </dsp:txXfrm>
    </dsp:sp>
    <dsp:sp modelId="{B40894F8-158A-114B-8F78-D14A03D7092A}">
      <dsp:nvSpPr>
        <dsp:cNvPr id="0" name=""/>
        <dsp:cNvSpPr/>
      </dsp:nvSpPr>
      <dsp:spPr bwMode="auto">
        <a:xfrm>
          <a:off x="5327687" y="5072869"/>
          <a:ext cx="5257489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Maintaining intervention guidelines and tracking lead to lack of enthusiasm (59, 66)</a:t>
          </a:r>
          <a:endParaRPr lang="en-US" kern="1200" noProof="0" dirty="0"/>
        </a:p>
      </dsp:txBody>
      <dsp:txXfrm>
        <a:off x="5337979" y="5083161"/>
        <a:ext cx="5236905" cy="190241"/>
      </dsp:txXfrm>
    </dsp:sp>
    <dsp:sp modelId="{0BED722F-8642-3543-809D-FB5E9791A4CD}">
      <dsp:nvSpPr>
        <dsp:cNvPr id="0" name=""/>
        <dsp:cNvSpPr/>
      </dsp:nvSpPr>
      <dsp:spPr bwMode="auto">
        <a:xfrm rot="21032995">
          <a:off x="4530884" y="4993512"/>
          <a:ext cx="80754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80754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30884" y="4993512"/>
        <a:ext cx="807549" cy="4373"/>
      </dsp:txXfrm>
    </dsp:sp>
    <dsp:sp modelId="{C09A7DB2-3B7F-3A4B-910F-B04363105D59}">
      <dsp:nvSpPr>
        <dsp:cNvPr id="0" name=""/>
        <dsp:cNvSpPr/>
      </dsp:nvSpPr>
      <dsp:spPr bwMode="auto">
        <a:xfrm>
          <a:off x="5332954" y="4823992"/>
          <a:ext cx="5252222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Teachers decided to conduct home activities at school due to lack of parental abilities (62)</a:t>
          </a:r>
          <a:endParaRPr lang="en-US" kern="1200" noProof="0" dirty="0"/>
        </a:p>
      </dsp:txBody>
      <dsp:txXfrm>
        <a:off x="5343246" y="4834284"/>
        <a:ext cx="5231638" cy="190241"/>
      </dsp:txXfrm>
    </dsp:sp>
    <dsp:sp modelId="{B3BEC734-459C-BE44-ACD9-B14D421C7AEC}">
      <dsp:nvSpPr>
        <dsp:cNvPr id="0" name=""/>
        <dsp:cNvSpPr/>
      </dsp:nvSpPr>
      <dsp:spPr bwMode="auto">
        <a:xfrm rot="1450814">
          <a:off x="4498057" y="5238643"/>
          <a:ext cx="873203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873203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98057" y="5238643"/>
        <a:ext cx="873203" cy="4373"/>
      </dsp:txXfrm>
    </dsp:sp>
    <dsp:sp modelId="{AE4F8B93-3D02-0142-BB49-7B16FED4B6B0}">
      <dsp:nvSpPr>
        <dsp:cNvPr id="0" name=""/>
        <dsp:cNvSpPr/>
      </dsp:nvSpPr>
      <dsp:spPr bwMode="auto">
        <a:xfrm>
          <a:off x="5332954" y="5314253"/>
          <a:ext cx="5252222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Parents lacked structure which resulted in bad adherence (62)</a:t>
          </a:r>
          <a:endParaRPr lang="en-US" kern="1200" noProof="0" dirty="0"/>
        </a:p>
      </dsp:txBody>
      <dsp:txXfrm>
        <a:off x="5343246" y="5324545"/>
        <a:ext cx="5231638" cy="190241"/>
      </dsp:txXfrm>
    </dsp:sp>
    <dsp:sp modelId="{7B6CFAE5-6B6C-7B44-8868-C2C837FE9C78}">
      <dsp:nvSpPr>
        <dsp:cNvPr id="0" name=""/>
        <dsp:cNvSpPr/>
      </dsp:nvSpPr>
      <dsp:spPr bwMode="auto">
        <a:xfrm rot="2234760">
          <a:off x="4434991" y="5360632"/>
          <a:ext cx="99406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9406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34991" y="5360632"/>
        <a:ext cx="994069" cy="4373"/>
      </dsp:txXfrm>
    </dsp:sp>
    <dsp:sp modelId="{61FD9AC1-CA01-AB45-A3B1-E72BC2BB0576}">
      <dsp:nvSpPr>
        <dsp:cNvPr id="0" name=""/>
        <dsp:cNvSpPr/>
      </dsp:nvSpPr>
      <dsp:spPr bwMode="auto">
        <a:xfrm>
          <a:off x="5327687" y="5558231"/>
          <a:ext cx="5257489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Lessons were too long / large variety of in class lessons (56, 54)</a:t>
          </a:r>
          <a:endParaRPr lang="en-US" kern="1200" noProof="0" dirty="0"/>
        </a:p>
      </dsp:txBody>
      <dsp:txXfrm>
        <a:off x="5337979" y="5568523"/>
        <a:ext cx="5236905" cy="190241"/>
      </dsp:txXfrm>
    </dsp:sp>
    <dsp:sp modelId="{391361A5-086D-5247-8D27-F460A441EED4}">
      <dsp:nvSpPr>
        <dsp:cNvPr id="0" name=""/>
        <dsp:cNvSpPr/>
      </dsp:nvSpPr>
      <dsp:spPr bwMode="auto">
        <a:xfrm rot="2807740">
          <a:off x="4354082" y="5481081"/>
          <a:ext cx="1155887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1155887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354082" y="5481081"/>
        <a:ext cx="1155887" cy="4373"/>
      </dsp:txXfrm>
    </dsp:sp>
    <dsp:sp modelId="{879D629B-F9C8-4C4D-96BC-7E4241E917E3}">
      <dsp:nvSpPr>
        <dsp:cNvPr id="0" name=""/>
        <dsp:cNvSpPr/>
      </dsp:nvSpPr>
      <dsp:spPr bwMode="auto">
        <a:xfrm>
          <a:off x="5327687" y="5799128"/>
          <a:ext cx="5257489" cy="21082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Lack of support for children to finish intervention activities (58)</a:t>
          </a:r>
          <a:endParaRPr lang="en-US" kern="1200" noProof="0" dirty="0"/>
        </a:p>
      </dsp:txBody>
      <dsp:txXfrm>
        <a:off x="5337979" y="5809420"/>
        <a:ext cx="5236905" cy="190241"/>
      </dsp:txXfrm>
    </dsp:sp>
    <dsp:sp modelId="{9C4A4635-F97A-EB4E-9D87-16588A0DD546}">
      <dsp:nvSpPr>
        <dsp:cNvPr id="0" name=""/>
        <dsp:cNvSpPr/>
      </dsp:nvSpPr>
      <dsp:spPr bwMode="auto">
        <a:xfrm rot="2871836">
          <a:off x="3302888" y="5948028"/>
          <a:ext cx="614544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614544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3302888" y="5948028"/>
        <a:ext cx="614544" cy="4373"/>
      </dsp:txXfrm>
    </dsp:sp>
    <dsp:sp modelId="{F4DCACE6-10A6-2543-A616-388A876BEB25}">
      <dsp:nvSpPr>
        <dsp:cNvPr id="0" name=""/>
        <dsp:cNvSpPr/>
      </dsp:nvSpPr>
      <dsp:spPr bwMode="auto">
        <a:xfrm>
          <a:off x="3816307" y="6012086"/>
          <a:ext cx="720056" cy="3319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facilitator [3]</a:t>
          </a:r>
          <a:endParaRPr lang="en-US" kern="1200" noProof="0" dirty="0"/>
        </a:p>
      </dsp:txBody>
      <dsp:txXfrm>
        <a:off x="3826030" y="6021809"/>
        <a:ext cx="700610" cy="312530"/>
      </dsp:txXfrm>
    </dsp:sp>
    <dsp:sp modelId="{E993F179-6B41-FE4D-A200-FFB239D8627C}">
      <dsp:nvSpPr>
        <dsp:cNvPr id="0" name=""/>
        <dsp:cNvSpPr/>
      </dsp:nvSpPr>
      <dsp:spPr bwMode="auto">
        <a:xfrm rot="1418088">
          <a:off x="4500137" y="6349033"/>
          <a:ext cx="863777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863777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00137" y="6349033"/>
        <a:ext cx="863777" cy="4373"/>
      </dsp:txXfrm>
    </dsp:sp>
    <dsp:sp modelId="{304E83B0-78A2-A549-BFAE-669D08564268}">
      <dsp:nvSpPr>
        <dsp:cNvPr id="0" name=""/>
        <dsp:cNvSpPr/>
      </dsp:nvSpPr>
      <dsp:spPr bwMode="auto">
        <a:xfrm>
          <a:off x="5327687" y="6413709"/>
          <a:ext cx="5257489" cy="22131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Following the intervention guidelines showed good results (55)</a:t>
          </a:r>
          <a:endParaRPr lang="en-US" kern="1200" noProof="0" dirty="0"/>
        </a:p>
      </dsp:txBody>
      <dsp:txXfrm>
        <a:off x="5338491" y="6424513"/>
        <a:ext cx="5235881" cy="199707"/>
      </dsp:txXfrm>
    </dsp:sp>
    <dsp:sp modelId="{16C44F53-D7E2-0A44-AE27-C6DBD2C72F73}">
      <dsp:nvSpPr>
        <dsp:cNvPr id="0" name=""/>
        <dsp:cNvSpPr/>
      </dsp:nvSpPr>
      <dsp:spPr bwMode="auto">
        <a:xfrm rot="2228064">
          <a:off x="4435725" y="6475497"/>
          <a:ext cx="992601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992601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435725" y="6475497"/>
        <a:ext cx="992601" cy="4373"/>
      </dsp:txXfrm>
    </dsp:sp>
    <dsp:sp modelId="{F60556B9-8152-BF46-9E2F-A0CC26F6B997}">
      <dsp:nvSpPr>
        <dsp:cNvPr id="0" name=""/>
        <dsp:cNvSpPr/>
      </dsp:nvSpPr>
      <dsp:spPr bwMode="auto">
        <a:xfrm>
          <a:off x="5327687" y="6666636"/>
          <a:ext cx="5257489" cy="22131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Children receiving support (e.g., by parents or siblings) finish intervention activities (58)</a:t>
          </a:r>
          <a:endParaRPr lang="en-US" kern="1200" noProof="0" dirty="0"/>
        </a:p>
      </dsp:txBody>
      <dsp:txXfrm>
        <a:off x="5338491" y="6677440"/>
        <a:ext cx="5235881" cy="199707"/>
      </dsp:txXfrm>
    </dsp:sp>
    <dsp:sp modelId="{DB57A01E-479A-EF44-B9B6-91E9CF48AF8E}">
      <dsp:nvSpPr>
        <dsp:cNvPr id="0" name=""/>
        <dsp:cNvSpPr/>
      </dsp:nvSpPr>
      <dsp:spPr bwMode="auto">
        <a:xfrm rot="537892">
          <a:off x="4531471" y="6238305"/>
          <a:ext cx="801109" cy="4373"/>
        </a:xfrm>
        <a:custGeom>
          <a:avLst/>
          <a:gdLst/>
          <a:ahLst/>
          <a:cxnLst/>
          <a:rect l="0" t="0" r="0" b="0"/>
          <a:pathLst>
            <a:path>
              <a:moveTo>
                <a:pt x="0" y="2186"/>
              </a:moveTo>
              <a:lnTo>
                <a:pt x="801109" y="21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en-US" sz="100" kern="1200" noProof="0" dirty="0">
            <a:solidFill>
              <a:schemeClr val="tx1"/>
            </a:solidFill>
          </a:endParaRPr>
        </a:p>
      </dsp:txBody>
      <dsp:txXfrm>
        <a:off x="4531471" y="6238305"/>
        <a:ext cx="801109" cy="4373"/>
      </dsp:txXfrm>
    </dsp:sp>
    <dsp:sp modelId="{ECACC346-90FC-A848-8A22-B4B874E6E6AF}">
      <dsp:nvSpPr>
        <dsp:cNvPr id="0" name=""/>
        <dsp:cNvSpPr/>
      </dsp:nvSpPr>
      <dsp:spPr bwMode="auto">
        <a:xfrm>
          <a:off x="5327687" y="6192252"/>
          <a:ext cx="5257489" cy="221315"/>
        </a:xfrm>
        <a:prstGeom prst="bracketPair">
          <a:avLst>
            <a:gd name="adj" fmla="val 16667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en-US" sz="900" kern="1200" noProof="0" dirty="0" smtClean="0">
              <a:solidFill>
                <a:schemeClr val="tx1"/>
              </a:solidFill>
            </a:rPr>
            <a:t>Practice-oriented thinking facilitated implementation (65)</a:t>
          </a:r>
          <a:endParaRPr lang="en-US" kern="1200" noProof="0" dirty="0"/>
        </a:p>
      </dsp:txBody>
      <dsp:txXfrm>
        <a:off x="5338491" y="6203056"/>
        <a:ext cx="5235881" cy="199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50"/>
            </a:lvl1pPr>
            <a:lvl2pPr marL="503972" indent="0" algn="ctr">
              <a:buNone/>
              <a:defRPr sz="2200"/>
            </a:lvl2pPr>
            <a:lvl3pPr marL="1007943" indent="0" algn="ctr">
              <a:buNone/>
              <a:defRPr sz="2000"/>
            </a:lvl3pPr>
            <a:lvl4pPr marL="1511915" indent="0" algn="ctr">
              <a:buNone/>
              <a:defRPr sz="1750"/>
            </a:lvl4pPr>
            <a:lvl5pPr marL="2015886" indent="0" algn="ctr">
              <a:buNone/>
              <a:defRPr sz="1750"/>
            </a:lvl5pPr>
            <a:lvl6pPr marL="2519858" indent="0" algn="ctr">
              <a:buNone/>
              <a:defRPr sz="1750"/>
            </a:lvl6pPr>
            <a:lvl7pPr marL="3023829" indent="0" algn="ctr">
              <a:buNone/>
              <a:defRPr sz="1750"/>
            </a:lvl7pPr>
            <a:lvl8pPr marL="3527801" indent="0" algn="ctr">
              <a:buNone/>
              <a:defRPr sz="1750"/>
            </a:lvl8pPr>
            <a:lvl9pPr marL="4031772" indent="0" algn="ctr">
              <a:buNone/>
              <a:defRPr sz="175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7651329" y="402483"/>
            <a:ext cx="2305422" cy="6406475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735063" y="402483"/>
            <a:ext cx="6782619" cy="6406475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9494" y="1884671"/>
            <a:ext cx="9221689" cy="3144614"/>
          </a:xfrm>
        </p:spPr>
        <p:txBody>
          <a:bodyPr anchor="b"/>
          <a:lstStyle>
            <a:lvl1pPr>
              <a:defRPr sz="6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50">
                <a:solidFill>
                  <a:schemeClr val="tx1"/>
                </a:solidFill>
              </a:defRPr>
            </a:lvl1pPr>
            <a:lvl2pPr marL="5039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735062" y="2012414"/>
            <a:ext cx="4544021" cy="47965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412730" y="2012414"/>
            <a:ext cx="4544021" cy="47965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402484"/>
            <a:ext cx="9221689" cy="14611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5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750" b="1"/>
            </a:lvl4pPr>
            <a:lvl5pPr marL="2015886" indent="0">
              <a:buNone/>
              <a:defRPr sz="1750" b="1"/>
            </a:lvl5pPr>
            <a:lvl6pPr marL="2519858" indent="0">
              <a:buNone/>
              <a:defRPr sz="1750" b="1"/>
            </a:lvl6pPr>
            <a:lvl7pPr marL="3023829" indent="0">
              <a:buNone/>
              <a:defRPr sz="1750" b="1"/>
            </a:lvl7pPr>
            <a:lvl8pPr marL="3527801" indent="0">
              <a:buNone/>
              <a:defRPr sz="1750" b="1"/>
            </a:lvl8pPr>
            <a:lvl9pPr marL="4031772" indent="0">
              <a:buNone/>
              <a:defRPr sz="17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36456" y="2761381"/>
            <a:ext cx="4523137" cy="406157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5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750" b="1"/>
            </a:lvl4pPr>
            <a:lvl5pPr marL="2015886" indent="0">
              <a:buNone/>
              <a:defRPr sz="1750" b="1"/>
            </a:lvl5pPr>
            <a:lvl6pPr marL="2519858" indent="0">
              <a:buNone/>
              <a:defRPr sz="1750" b="1"/>
            </a:lvl6pPr>
            <a:lvl7pPr marL="3023829" indent="0">
              <a:buNone/>
              <a:defRPr sz="1750" b="1"/>
            </a:lvl7pPr>
            <a:lvl8pPr marL="3527801" indent="0">
              <a:buNone/>
              <a:defRPr sz="1750" b="1"/>
            </a:lvl8pPr>
            <a:lvl9pPr marL="4031772" indent="0">
              <a:buNone/>
              <a:defRPr sz="17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412731" y="2761381"/>
            <a:ext cx="4545413" cy="406157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503978"/>
            <a:ext cx="3448388" cy="1763924"/>
          </a:xfrm>
        </p:spPr>
        <p:txBody>
          <a:bodyPr anchor="b"/>
          <a:lstStyle>
            <a:lvl1pPr>
              <a:defRPr sz="35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45413" y="1088455"/>
            <a:ext cx="5412730" cy="5372269"/>
          </a:xfrm>
        </p:spPr>
        <p:txBody>
          <a:bodyPr/>
          <a:lstStyle>
            <a:lvl1pPr>
              <a:defRPr sz="3550"/>
            </a:lvl1pPr>
            <a:lvl2pPr>
              <a:defRPr sz="3100"/>
            </a:lvl2pPr>
            <a:lvl3pPr>
              <a:defRPr sz="265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50"/>
            </a:lvl1pPr>
            <a:lvl2pPr marL="503972" indent="0">
              <a:buNone/>
              <a:defRPr sz="155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503978"/>
            <a:ext cx="3448388" cy="1763924"/>
          </a:xfrm>
        </p:spPr>
        <p:txBody>
          <a:bodyPr anchor="b"/>
          <a:lstStyle>
            <a:lvl1pPr>
              <a:defRPr sz="35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50"/>
            </a:lvl1pPr>
            <a:lvl2pPr marL="503972" indent="0">
              <a:buNone/>
              <a:defRPr sz="3100"/>
            </a:lvl2pPr>
            <a:lvl3pPr marL="1007943" indent="0">
              <a:buNone/>
              <a:defRPr sz="265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pPr>
              <a:defRPr/>
            </a:pPr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50"/>
            </a:lvl1pPr>
            <a:lvl2pPr marL="503972" indent="0">
              <a:buNone/>
              <a:defRPr sz="155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1CC3A9-00AD-FC41-8672-58FE4EECEE8D}" type="datetimeFigureOut">
              <a:rPr lang="de-DE"/>
              <a:t>23.09.2022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55109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943">
        <a:lnSpc>
          <a:spcPct val="90000"/>
        </a:lnSpc>
        <a:spcBef>
          <a:spcPts val="0"/>
        </a:spcBef>
        <a:buNone/>
        <a:defRPr sz="48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>
        <a:lnSpc>
          <a:spcPct val="90000"/>
        </a:lnSpc>
        <a:spcBef>
          <a:spcPts val="1102"/>
        </a:spcBef>
        <a:buFont typeface="Arial"/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1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69408"/>
              </p:ext>
            </p:extLst>
          </p:nvPr>
        </p:nvGraphicFramePr>
        <p:xfrm>
          <a:off x="0" y="5759931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22" name="Gruppieren 21"/>
          <p:cNvGrpSpPr/>
          <p:nvPr/>
        </p:nvGrpSpPr>
        <p:grpSpPr>
          <a:xfrm>
            <a:off x="109077" y="5874766"/>
            <a:ext cx="225369" cy="756258"/>
            <a:chOff x="6335537" y="4543200"/>
            <a:chExt cx="225369" cy="756258"/>
          </a:xfrm>
        </p:grpSpPr>
        <p:cxnSp>
          <p:nvCxnSpPr>
            <p:cNvPr id="23" name="Gerader Verbinder 22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feld 25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678168"/>
              </p:ext>
            </p:extLst>
          </p:nvPr>
        </p:nvGraphicFramePr>
        <p:xfrm>
          <a:off x="0" y="0"/>
          <a:ext cx="10691813" cy="755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99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26708"/>
              </p:ext>
            </p:extLst>
          </p:nvPr>
        </p:nvGraphicFramePr>
        <p:xfrm>
          <a:off x="0" y="5724509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9077" y="5839344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93853"/>
              </p:ext>
            </p:extLst>
          </p:nvPr>
        </p:nvGraphicFramePr>
        <p:xfrm>
          <a:off x="1" y="1"/>
          <a:ext cx="10674497" cy="7559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39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79369"/>
              </p:ext>
            </p:extLst>
          </p:nvPr>
        </p:nvGraphicFramePr>
        <p:xfrm>
          <a:off x="0" y="5695090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144114"/>
              </p:ext>
            </p:extLst>
          </p:nvPr>
        </p:nvGraphicFramePr>
        <p:xfrm>
          <a:off x="17313" y="35421"/>
          <a:ext cx="10657185" cy="748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9077" y="5809925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9830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06301"/>
              </p:ext>
            </p:extLst>
          </p:nvPr>
        </p:nvGraphicFramePr>
        <p:xfrm>
          <a:off x="0" y="5759931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616993"/>
              </p:ext>
            </p:extLst>
          </p:nvPr>
        </p:nvGraphicFramePr>
        <p:xfrm>
          <a:off x="17314" y="-972691"/>
          <a:ext cx="10657184" cy="9289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9077" y="5874766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573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943066"/>
              </p:ext>
            </p:extLst>
          </p:nvPr>
        </p:nvGraphicFramePr>
        <p:xfrm>
          <a:off x="0" y="5724509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9077" y="5839344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74516"/>
              </p:ext>
            </p:extLst>
          </p:nvPr>
        </p:nvGraphicFramePr>
        <p:xfrm>
          <a:off x="161331" y="0"/>
          <a:ext cx="10441160" cy="7524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900920"/>
              </p:ext>
            </p:extLst>
          </p:nvPr>
        </p:nvGraphicFramePr>
        <p:xfrm>
          <a:off x="17315" y="4427909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</a:t>
                      </a:r>
                      <a:r>
                        <a:rPr lang="en-US" sz="900" baseline="0" noProof="0" dirty="0" smtClean="0"/>
                        <a:t>)/</a:t>
                      </a:r>
                      <a:r>
                        <a:rPr lang="de-DE" sz="900" baseline="0" dirty="0" smtClean="0"/>
                        <a:t>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624854"/>
              </p:ext>
            </p:extLst>
          </p:nvPr>
        </p:nvGraphicFramePr>
        <p:xfrm>
          <a:off x="17315" y="-1332731"/>
          <a:ext cx="10657183" cy="1101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26392" y="4542744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99771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9219"/>
              </p:ext>
            </p:extLst>
          </p:nvPr>
        </p:nvGraphicFramePr>
        <p:xfrm>
          <a:off x="0" y="5148445"/>
          <a:ext cx="4304021" cy="1799744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dirty="0" smtClean="0"/>
                        <a:t> (x)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Reference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778945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9077" y="5263280"/>
            <a:ext cx="225369" cy="756258"/>
            <a:chOff x="6335537" y="4543200"/>
            <a:chExt cx="225369" cy="756258"/>
          </a:xfrm>
        </p:grpSpPr>
        <p:cxnSp>
          <p:nvCxnSpPr>
            <p:cNvPr id="5" name="Gerader Verbinder 4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404871"/>
              </p:ext>
            </p:extLst>
          </p:nvPr>
        </p:nvGraphicFramePr>
        <p:xfrm>
          <a:off x="17313" y="0"/>
          <a:ext cx="10585177" cy="867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843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2525</Words>
  <Application>Microsoft Office PowerPoint</Application>
  <DocSecurity>0</DocSecurity>
  <PresentationFormat>Benutzerdefiniert</PresentationFormat>
  <Paragraphs>346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Frank, Antonia</dc:creator>
  <cp:keywords/>
  <dc:description/>
  <cp:lastModifiedBy>Butscher, Friederike</cp:lastModifiedBy>
  <cp:revision>302</cp:revision>
  <dcterms:created xsi:type="dcterms:W3CDTF">2022-07-25T12:37:35Z</dcterms:created>
  <dcterms:modified xsi:type="dcterms:W3CDTF">2022-09-23T12:17:59Z</dcterms:modified>
  <cp:category/>
  <dc:identifier/>
  <cp:contentStatus/>
  <dc:language/>
  <cp:version/>
</cp:coreProperties>
</file>