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4" r:id="rId2"/>
    <p:sldId id="271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FF006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71" autoAdjust="0"/>
    <p:restoredTop sz="94660"/>
  </p:normalViewPr>
  <p:slideViewPr>
    <p:cSldViewPr snapToGrid="0">
      <p:cViewPr>
        <p:scale>
          <a:sx n="160" d="100"/>
          <a:sy n="160" d="100"/>
        </p:scale>
        <p:origin x="114" y="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&#23567;&#37326;&#23546;&#27663;\220511\EEL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6741666666667"/>
          <c:y val="5.0925925925925923E-2"/>
          <c:w val="0.82439027777777774"/>
          <c:h val="0.78736913094196559"/>
        </c:manualLayout>
      </c:layout>
      <c:scatterChart>
        <c:scatterStyle val="smoothMarker"/>
        <c:varyColors val="0"/>
        <c:ser>
          <c:idx val="0"/>
          <c:order val="0"/>
          <c:spPr>
            <a:ln w="127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Sheet1!$A$344:$A$2391</c:f>
              <c:numCache>
                <c:formatCode>General</c:formatCode>
                <c:ptCount val="2048"/>
                <c:pt idx="0">
                  <c:v>264</c:v>
                </c:pt>
                <c:pt idx="1">
                  <c:v>264.10001</c:v>
                </c:pt>
                <c:pt idx="2">
                  <c:v>264.20001000000002</c:v>
                </c:pt>
                <c:pt idx="3">
                  <c:v>264.30002000000002</c:v>
                </c:pt>
                <c:pt idx="4">
                  <c:v>264.39999</c:v>
                </c:pt>
                <c:pt idx="5">
                  <c:v>264.5</c:v>
                </c:pt>
                <c:pt idx="6">
                  <c:v>264.60001</c:v>
                </c:pt>
                <c:pt idx="7">
                  <c:v>264.70001000000002</c:v>
                </c:pt>
                <c:pt idx="8">
                  <c:v>264.80002000000002</c:v>
                </c:pt>
                <c:pt idx="9">
                  <c:v>264.89999</c:v>
                </c:pt>
                <c:pt idx="10">
                  <c:v>265</c:v>
                </c:pt>
                <c:pt idx="11">
                  <c:v>265.10001</c:v>
                </c:pt>
                <c:pt idx="12">
                  <c:v>265.20001000000002</c:v>
                </c:pt>
                <c:pt idx="13">
                  <c:v>265.30002000000002</c:v>
                </c:pt>
                <c:pt idx="14">
                  <c:v>265.39999</c:v>
                </c:pt>
                <c:pt idx="15">
                  <c:v>265.5</c:v>
                </c:pt>
                <c:pt idx="16">
                  <c:v>265.60001</c:v>
                </c:pt>
                <c:pt idx="17">
                  <c:v>265.70001000000002</c:v>
                </c:pt>
                <c:pt idx="18">
                  <c:v>265.80002000000002</c:v>
                </c:pt>
                <c:pt idx="19">
                  <c:v>265.89999</c:v>
                </c:pt>
                <c:pt idx="20">
                  <c:v>266</c:v>
                </c:pt>
                <c:pt idx="21">
                  <c:v>266.10001</c:v>
                </c:pt>
                <c:pt idx="22">
                  <c:v>266.20001000000002</c:v>
                </c:pt>
                <c:pt idx="23">
                  <c:v>266.30002000000002</c:v>
                </c:pt>
                <c:pt idx="24">
                  <c:v>266.39999</c:v>
                </c:pt>
                <c:pt idx="25">
                  <c:v>266.5</c:v>
                </c:pt>
                <c:pt idx="26">
                  <c:v>266.60001</c:v>
                </c:pt>
                <c:pt idx="27">
                  <c:v>266.70001000000002</c:v>
                </c:pt>
                <c:pt idx="28">
                  <c:v>266.80002000000002</c:v>
                </c:pt>
                <c:pt idx="29">
                  <c:v>266.89999</c:v>
                </c:pt>
                <c:pt idx="30">
                  <c:v>267</c:v>
                </c:pt>
                <c:pt idx="31">
                  <c:v>267.10001</c:v>
                </c:pt>
                <c:pt idx="32">
                  <c:v>267.20001000000002</c:v>
                </c:pt>
                <c:pt idx="33">
                  <c:v>267.30002000000002</c:v>
                </c:pt>
                <c:pt idx="34">
                  <c:v>267.39999</c:v>
                </c:pt>
                <c:pt idx="35">
                  <c:v>267.5</c:v>
                </c:pt>
                <c:pt idx="36">
                  <c:v>267.60001</c:v>
                </c:pt>
                <c:pt idx="37">
                  <c:v>267.70001000000002</c:v>
                </c:pt>
                <c:pt idx="38">
                  <c:v>267.80002000000002</c:v>
                </c:pt>
                <c:pt idx="39">
                  <c:v>267.89999</c:v>
                </c:pt>
                <c:pt idx="40">
                  <c:v>268</c:v>
                </c:pt>
                <c:pt idx="41">
                  <c:v>268.10001</c:v>
                </c:pt>
                <c:pt idx="42">
                  <c:v>268.20001000000002</c:v>
                </c:pt>
                <c:pt idx="43">
                  <c:v>268.30002000000002</c:v>
                </c:pt>
                <c:pt idx="44">
                  <c:v>268.39999</c:v>
                </c:pt>
                <c:pt idx="45">
                  <c:v>268.5</c:v>
                </c:pt>
                <c:pt idx="46">
                  <c:v>268.60001</c:v>
                </c:pt>
                <c:pt idx="47">
                  <c:v>268.70001000000002</c:v>
                </c:pt>
                <c:pt idx="48">
                  <c:v>268.80002000000002</c:v>
                </c:pt>
                <c:pt idx="49">
                  <c:v>268.89999</c:v>
                </c:pt>
                <c:pt idx="50">
                  <c:v>269</c:v>
                </c:pt>
                <c:pt idx="51">
                  <c:v>269.10001</c:v>
                </c:pt>
                <c:pt idx="52">
                  <c:v>269.20001000000002</c:v>
                </c:pt>
                <c:pt idx="53">
                  <c:v>269.30002000000002</c:v>
                </c:pt>
                <c:pt idx="54">
                  <c:v>269.39999</c:v>
                </c:pt>
                <c:pt idx="55">
                  <c:v>269.5</c:v>
                </c:pt>
                <c:pt idx="56">
                  <c:v>269.60001</c:v>
                </c:pt>
                <c:pt idx="57">
                  <c:v>269.70001000000002</c:v>
                </c:pt>
                <c:pt idx="58">
                  <c:v>269.80002000000002</c:v>
                </c:pt>
                <c:pt idx="59">
                  <c:v>269.89999</c:v>
                </c:pt>
                <c:pt idx="60">
                  <c:v>270</c:v>
                </c:pt>
                <c:pt idx="61">
                  <c:v>270.10001</c:v>
                </c:pt>
                <c:pt idx="62">
                  <c:v>270.20001000000002</c:v>
                </c:pt>
                <c:pt idx="63">
                  <c:v>270.30002000000002</c:v>
                </c:pt>
                <c:pt idx="64">
                  <c:v>270.39999</c:v>
                </c:pt>
                <c:pt idx="65">
                  <c:v>270.5</c:v>
                </c:pt>
                <c:pt idx="66">
                  <c:v>270.60001</c:v>
                </c:pt>
                <c:pt idx="67">
                  <c:v>270.70001000000002</c:v>
                </c:pt>
                <c:pt idx="68">
                  <c:v>270.80002000000002</c:v>
                </c:pt>
                <c:pt idx="69">
                  <c:v>270.89999</c:v>
                </c:pt>
                <c:pt idx="70">
                  <c:v>271</c:v>
                </c:pt>
                <c:pt idx="71">
                  <c:v>271.10001</c:v>
                </c:pt>
                <c:pt idx="72">
                  <c:v>271.20001000000002</c:v>
                </c:pt>
                <c:pt idx="73">
                  <c:v>271.30002000000002</c:v>
                </c:pt>
                <c:pt idx="74">
                  <c:v>271.39999</c:v>
                </c:pt>
                <c:pt idx="75">
                  <c:v>271.5</c:v>
                </c:pt>
                <c:pt idx="76">
                  <c:v>271.60001</c:v>
                </c:pt>
                <c:pt idx="77">
                  <c:v>271.70001000000002</c:v>
                </c:pt>
                <c:pt idx="78">
                  <c:v>271.80002000000002</c:v>
                </c:pt>
                <c:pt idx="79">
                  <c:v>271.89999</c:v>
                </c:pt>
                <c:pt idx="80">
                  <c:v>272</c:v>
                </c:pt>
                <c:pt idx="81">
                  <c:v>272.10001</c:v>
                </c:pt>
                <c:pt idx="82">
                  <c:v>272.20001000000002</c:v>
                </c:pt>
                <c:pt idx="83">
                  <c:v>272.30002000000002</c:v>
                </c:pt>
                <c:pt idx="84">
                  <c:v>272.39999</c:v>
                </c:pt>
                <c:pt idx="85">
                  <c:v>272.5</c:v>
                </c:pt>
                <c:pt idx="86">
                  <c:v>272.60001</c:v>
                </c:pt>
                <c:pt idx="87">
                  <c:v>272.70001000000002</c:v>
                </c:pt>
                <c:pt idx="88">
                  <c:v>272.80002000000002</c:v>
                </c:pt>
                <c:pt idx="89">
                  <c:v>272.89999</c:v>
                </c:pt>
                <c:pt idx="90">
                  <c:v>273</c:v>
                </c:pt>
                <c:pt idx="91">
                  <c:v>273.10001</c:v>
                </c:pt>
                <c:pt idx="92">
                  <c:v>273.20001000000002</c:v>
                </c:pt>
                <c:pt idx="93">
                  <c:v>273.30002000000002</c:v>
                </c:pt>
                <c:pt idx="94">
                  <c:v>273.39999</c:v>
                </c:pt>
                <c:pt idx="95">
                  <c:v>273.5</c:v>
                </c:pt>
                <c:pt idx="96">
                  <c:v>273.60001</c:v>
                </c:pt>
                <c:pt idx="97">
                  <c:v>273.70001000000002</c:v>
                </c:pt>
                <c:pt idx="98">
                  <c:v>273.80002000000002</c:v>
                </c:pt>
                <c:pt idx="99">
                  <c:v>273.89999</c:v>
                </c:pt>
                <c:pt idx="100">
                  <c:v>274</c:v>
                </c:pt>
                <c:pt idx="101">
                  <c:v>274.10001</c:v>
                </c:pt>
                <c:pt idx="102">
                  <c:v>274.20001000000002</c:v>
                </c:pt>
                <c:pt idx="103">
                  <c:v>274.30002000000002</c:v>
                </c:pt>
                <c:pt idx="104">
                  <c:v>274.39999</c:v>
                </c:pt>
                <c:pt idx="105">
                  <c:v>274.5</c:v>
                </c:pt>
                <c:pt idx="106">
                  <c:v>274.60001</c:v>
                </c:pt>
                <c:pt idx="107">
                  <c:v>274.70001000000002</c:v>
                </c:pt>
                <c:pt idx="108">
                  <c:v>274.80002000000002</c:v>
                </c:pt>
                <c:pt idx="109">
                  <c:v>274.89999</c:v>
                </c:pt>
                <c:pt idx="110">
                  <c:v>275</c:v>
                </c:pt>
                <c:pt idx="111">
                  <c:v>275.10001</c:v>
                </c:pt>
                <c:pt idx="112">
                  <c:v>275.20001000000002</c:v>
                </c:pt>
                <c:pt idx="113">
                  <c:v>275.30002000000002</c:v>
                </c:pt>
                <c:pt idx="114">
                  <c:v>275.39999</c:v>
                </c:pt>
                <c:pt idx="115">
                  <c:v>275.5</c:v>
                </c:pt>
                <c:pt idx="116">
                  <c:v>275.60001</c:v>
                </c:pt>
                <c:pt idx="117">
                  <c:v>275.70001000000002</c:v>
                </c:pt>
                <c:pt idx="118">
                  <c:v>275.80002000000002</c:v>
                </c:pt>
                <c:pt idx="119">
                  <c:v>275.89999</c:v>
                </c:pt>
                <c:pt idx="120">
                  <c:v>276</c:v>
                </c:pt>
                <c:pt idx="121">
                  <c:v>276.10001</c:v>
                </c:pt>
                <c:pt idx="122">
                  <c:v>276.20001000000002</c:v>
                </c:pt>
                <c:pt idx="123">
                  <c:v>276.30002000000002</c:v>
                </c:pt>
                <c:pt idx="124">
                  <c:v>276.39999</c:v>
                </c:pt>
                <c:pt idx="125">
                  <c:v>276.5</c:v>
                </c:pt>
                <c:pt idx="126">
                  <c:v>276.60001</c:v>
                </c:pt>
                <c:pt idx="127">
                  <c:v>276.70001000000002</c:v>
                </c:pt>
                <c:pt idx="128">
                  <c:v>276.80002000000002</c:v>
                </c:pt>
                <c:pt idx="129">
                  <c:v>276.89999</c:v>
                </c:pt>
                <c:pt idx="130">
                  <c:v>277</c:v>
                </c:pt>
                <c:pt idx="131">
                  <c:v>277.10001</c:v>
                </c:pt>
                <c:pt idx="132">
                  <c:v>277.20001000000002</c:v>
                </c:pt>
                <c:pt idx="133">
                  <c:v>277.30002000000002</c:v>
                </c:pt>
                <c:pt idx="134">
                  <c:v>277.39999</c:v>
                </c:pt>
                <c:pt idx="135">
                  <c:v>277.5</c:v>
                </c:pt>
                <c:pt idx="136">
                  <c:v>277.60001</c:v>
                </c:pt>
                <c:pt idx="137">
                  <c:v>277.70001000000002</c:v>
                </c:pt>
                <c:pt idx="138">
                  <c:v>277.80002000000002</c:v>
                </c:pt>
                <c:pt idx="139">
                  <c:v>277.89999</c:v>
                </c:pt>
                <c:pt idx="140">
                  <c:v>278</c:v>
                </c:pt>
                <c:pt idx="141">
                  <c:v>278.10001</c:v>
                </c:pt>
                <c:pt idx="142">
                  <c:v>278.20001000000002</c:v>
                </c:pt>
                <c:pt idx="143">
                  <c:v>278.30002000000002</c:v>
                </c:pt>
                <c:pt idx="144">
                  <c:v>278.39999</c:v>
                </c:pt>
                <c:pt idx="145">
                  <c:v>278.5</c:v>
                </c:pt>
                <c:pt idx="146">
                  <c:v>278.60001</c:v>
                </c:pt>
                <c:pt idx="147">
                  <c:v>278.70001000000002</c:v>
                </c:pt>
                <c:pt idx="148">
                  <c:v>278.80002000000002</c:v>
                </c:pt>
                <c:pt idx="149">
                  <c:v>278.89999</c:v>
                </c:pt>
                <c:pt idx="150">
                  <c:v>279</c:v>
                </c:pt>
                <c:pt idx="151">
                  <c:v>279.10001</c:v>
                </c:pt>
                <c:pt idx="152">
                  <c:v>279.20001000000002</c:v>
                </c:pt>
                <c:pt idx="153">
                  <c:v>279.30002000000002</c:v>
                </c:pt>
                <c:pt idx="154">
                  <c:v>279.39999</c:v>
                </c:pt>
                <c:pt idx="155">
                  <c:v>279.5</c:v>
                </c:pt>
                <c:pt idx="156">
                  <c:v>279.60001</c:v>
                </c:pt>
                <c:pt idx="157">
                  <c:v>279.70001000000002</c:v>
                </c:pt>
                <c:pt idx="158">
                  <c:v>279.80002000000002</c:v>
                </c:pt>
                <c:pt idx="159">
                  <c:v>279.89999</c:v>
                </c:pt>
                <c:pt idx="160">
                  <c:v>280</c:v>
                </c:pt>
                <c:pt idx="161">
                  <c:v>280.10001</c:v>
                </c:pt>
                <c:pt idx="162">
                  <c:v>280.20001000000002</c:v>
                </c:pt>
                <c:pt idx="163">
                  <c:v>280.30002000000002</c:v>
                </c:pt>
                <c:pt idx="164">
                  <c:v>280.39999</c:v>
                </c:pt>
                <c:pt idx="165">
                  <c:v>280.5</c:v>
                </c:pt>
                <c:pt idx="166">
                  <c:v>280.60001</c:v>
                </c:pt>
                <c:pt idx="167">
                  <c:v>280.70001000000002</c:v>
                </c:pt>
                <c:pt idx="168">
                  <c:v>280.80002000000002</c:v>
                </c:pt>
                <c:pt idx="169">
                  <c:v>280.89999</c:v>
                </c:pt>
                <c:pt idx="170">
                  <c:v>281</c:v>
                </c:pt>
                <c:pt idx="171">
                  <c:v>281.10001</c:v>
                </c:pt>
                <c:pt idx="172">
                  <c:v>281.20001000000002</c:v>
                </c:pt>
                <c:pt idx="173">
                  <c:v>281.30002000000002</c:v>
                </c:pt>
                <c:pt idx="174">
                  <c:v>281.39999</c:v>
                </c:pt>
                <c:pt idx="175">
                  <c:v>281.5</c:v>
                </c:pt>
                <c:pt idx="176">
                  <c:v>281.60001</c:v>
                </c:pt>
                <c:pt idx="177">
                  <c:v>281.70001000000002</c:v>
                </c:pt>
                <c:pt idx="178">
                  <c:v>281.80002000000002</c:v>
                </c:pt>
                <c:pt idx="179">
                  <c:v>281.89999</c:v>
                </c:pt>
                <c:pt idx="180">
                  <c:v>282</c:v>
                </c:pt>
                <c:pt idx="181">
                  <c:v>282.10001</c:v>
                </c:pt>
                <c:pt idx="182">
                  <c:v>282.20001000000002</c:v>
                </c:pt>
                <c:pt idx="183">
                  <c:v>282.30002000000002</c:v>
                </c:pt>
                <c:pt idx="184">
                  <c:v>282.39999</c:v>
                </c:pt>
                <c:pt idx="185">
                  <c:v>282.5</c:v>
                </c:pt>
                <c:pt idx="186">
                  <c:v>282.60001</c:v>
                </c:pt>
                <c:pt idx="187">
                  <c:v>282.70001000000002</c:v>
                </c:pt>
                <c:pt idx="188">
                  <c:v>282.80002000000002</c:v>
                </c:pt>
                <c:pt idx="189">
                  <c:v>282.89999</c:v>
                </c:pt>
                <c:pt idx="190">
                  <c:v>283</c:v>
                </c:pt>
                <c:pt idx="191">
                  <c:v>283.10001</c:v>
                </c:pt>
                <c:pt idx="192">
                  <c:v>283.20001000000002</c:v>
                </c:pt>
                <c:pt idx="193">
                  <c:v>283.30002000000002</c:v>
                </c:pt>
                <c:pt idx="194">
                  <c:v>283.39999</c:v>
                </c:pt>
                <c:pt idx="195">
                  <c:v>283.5</c:v>
                </c:pt>
                <c:pt idx="196">
                  <c:v>283.60001</c:v>
                </c:pt>
                <c:pt idx="197">
                  <c:v>283.70001000000002</c:v>
                </c:pt>
                <c:pt idx="198">
                  <c:v>283.80002000000002</c:v>
                </c:pt>
                <c:pt idx="199">
                  <c:v>283.89999</c:v>
                </c:pt>
                <c:pt idx="200">
                  <c:v>284</c:v>
                </c:pt>
                <c:pt idx="201">
                  <c:v>284.10001</c:v>
                </c:pt>
                <c:pt idx="202">
                  <c:v>284.20001000000002</c:v>
                </c:pt>
                <c:pt idx="203">
                  <c:v>284.30002000000002</c:v>
                </c:pt>
                <c:pt idx="204">
                  <c:v>284.39999</c:v>
                </c:pt>
                <c:pt idx="205">
                  <c:v>284.5</c:v>
                </c:pt>
                <c:pt idx="206">
                  <c:v>284.60001</c:v>
                </c:pt>
                <c:pt idx="207">
                  <c:v>284.70001000000002</c:v>
                </c:pt>
                <c:pt idx="208">
                  <c:v>284.80002000000002</c:v>
                </c:pt>
                <c:pt idx="209">
                  <c:v>284.89999</c:v>
                </c:pt>
                <c:pt idx="210">
                  <c:v>285</c:v>
                </c:pt>
                <c:pt idx="211">
                  <c:v>285.10001</c:v>
                </c:pt>
                <c:pt idx="212">
                  <c:v>285.20001000000002</c:v>
                </c:pt>
                <c:pt idx="213">
                  <c:v>285.30002000000002</c:v>
                </c:pt>
                <c:pt idx="214">
                  <c:v>285.39999</c:v>
                </c:pt>
                <c:pt idx="215">
                  <c:v>285.5</c:v>
                </c:pt>
                <c:pt idx="216">
                  <c:v>285.60001</c:v>
                </c:pt>
                <c:pt idx="217">
                  <c:v>285.70001000000002</c:v>
                </c:pt>
                <c:pt idx="218">
                  <c:v>285.80002000000002</c:v>
                </c:pt>
                <c:pt idx="219">
                  <c:v>285.89999</c:v>
                </c:pt>
                <c:pt idx="220">
                  <c:v>286</c:v>
                </c:pt>
                <c:pt idx="221">
                  <c:v>286.10001</c:v>
                </c:pt>
                <c:pt idx="222">
                  <c:v>286.20001000000002</c:v>
                </c:pt>
                <c:pt idx="223">
                  <c:v>286.30002000000002</c:v>
                </c:pt>
                <c:pt idx="224">
                  <c:v>286.39999</c:v>
                </c:pt>
                <c:pt idx="225">
                  <c:v>286.5</c:v>
                </c:pt>
                <c:pt idx="226">
                  <c:v>286.60001</c:v>
                </c:pt>
                <c:pt idx="227">
                  <c:v>286.70001000000002</c:v>
                </c:pt>
                <c:pt idx="228">
                  <c:v>286.80002000000002</c:v>
                </c:pt>
                <c:pt idx="229">
                  <c:v>286.89999</c:v>
                </c:pt>
                <c:pt idx="230">
                  <c:v>287</c:v>
                </c:pt>
                <c:pt idx="231">
                  <c:v>287.10001</c:v>
                </c:pt>
                <c:pt idx="232">
                  <c:v>287.20001000000002</c:v>
                </c:pt>
                <c:pt idx="233">
                  <c:v>287.30002000000002</c:v>
                </c:pt>
                <c:pt idx="234">
                  <c:v>287.39999</c:v>
                </c:pt>
                <c:pt idx="235">
                  <c:v>287.5</c:v>
                </c:pt>
                <c:pt idx="236">
                  <c:v>287.60001</c:v>
                </c:pt>
                <c:pt idx="237">
                  <c:v>287.70001000000002</c:v>
                </c:pt>
                <c:pt idx="238">
                  <c:v>287.80002000000002</c:v>
                </c:pt>
                <c:pt idx="239">
                  <c:v>287.89999</c:v>
                </c:pt>
                <c:pt idx="240">
                  <c:v>288</c:v>
                </c:pt>
                <c:pt idx="241">
                  <c:v>288.10001</c:v>
                </c:pt>
                <c:pt idx="242">
                  <c:v>288.20001000000002</c:v>
                </c:pt>
                <c:pt idx="243">
                  <c:v>288.30002000000002</c:v>
                </c:pt>
                <c:pt idx="244">
                  <c:v>288.39999</c:v>
                </c:pt>
                <c:pt idx="245">
                  <c:v>288.5</c:v>
                </c:pt>
                <c:pt idx="246">
                  <c:v>288.60001</c:v>
                </c:pt>
                <c:pt idx="247">
                  <c:v>288.70001000000002</c:v>
                </c:pt>
                <c:pt idx="248">
                  <c:v>288.80002000000002</c:v>
                </c:pt>
                <c:pt idx="249">
                  <c:v>288.89999</c:v>
                </c:pt>
                <c:pt idx="250">
                  <c:v>289</c:v>
                </c:pt>
                <c:pt idx="251">
                  <c:v>289.10001</c:v>
                </c:pt>
                <c:pt idx="252">
                  <c:v>289.20001000000002</c:v>
                </c:pt>
                <c:pt idx="253">
                  <c:v>289.30002000000002</c:v>
                </c:pt>
                <c:pt idx="254">
                  <c:v>289.39999</c:v>
                </c:pt>
                <c:pt idx="255">
                  <c:v>289.5</c:v>
                </c:pt>
                <c:pt idx="256">
                  <c:v>289.60001</c:v>
                </c:pt>
                <c:pt idx="257">
                  <c:v>289.70001000000002</c:v>
                </c:pt>
                <c:pt idx="258">
                  <c:v>289.80002000000002</c:v>
                </c:pt>
                <c:pt idx="259">
                  <c:v>289.89999</c:v>
                </c:pt>
                <c:pt idx="260">
                  <c:v>290</c:v>
                </c:pt>
                <c:pt idx="261">
                  <c:v>290.10001</c:v>
                </c:pt>
                <c:pt idx="262">
                  <c:v>290.20001000000002</c:v>
                </c:pt>
                <c:pt idx="263">
                  <c:v>290.30002000000002</c:v>
                </c:pt>
                <c:pt idx="264">
                  <c:v>290.39999</c:v>
                </c:pt>
                <c:pt idx="265">
                  <c:v>290.5</c:v>
                </c:pt>
                <c:pt idx="266">
                  <c:v>290.60001</c:v>
                </c:pt>
                <c:pt idx="267">
                  <c:v>290.70001000000002</c:v>
                </c:pt>
                <c:pt idx="268">
                  <c:v>290.80002000000002</c:v>
                </c:pt>
                <c:pt idx="269">
                  <c:v>290.89999</c:v>
                </c:pt>
                <c:pt idx="270">
                  <c:v>291</c:v>
                </c:pt>
                <c:pt idx="271">
                  <c:v>291.10001</c:v>
                </c:pt>
                <c:pt idx="272">
                  <c:v>291.20001000000002</c:v>
                </c:pt>
                <c:pt idx="273">
                  <c:v>291.30002000000002</c:v>
                </c:pt>
                <c:pt idx="274">
                  <c:v>291.39999</c:v>
                </c:pt>
                <c:pt idx="275">
                  <c:v>291.5</c:v>
                </c:pt>
                <c:pt idx="276">
                  <c:v>291.60001</c:v>
                </c:pt>
                <c:pt idx="277">
                  <c:v>291.70001000000002</c:v>
                </c:pt>
                <c:pt idx="278">
                  <c:v>291.80002000000002</c:v>
                </c:pt>
                <c:pt idx="279">
                  <c:v>291.89999</c:v>
                </c:pt>
                <c:pt idx="280">
                  <c:v>292</c:v>
                </c:pt>
                <c:pt idx="281">
                  <c:v>292.10001</c:v>
                </c:pt>
                <c:pt idx="282">
                  <c:v>292.20001000000002</c:v>
                </c:pt>
                <c:pt idx="283">
                  <c:v>292.30002000000002</c:v>
                </c:pt>
                <c:pt idx="284">
                  <c:v>292.39999</c:v>
                </c:pt>
                <c:pt idx="285">
                  <c:v>292.5</c:v>
                </c:pt>
                <c:pt idx="286">
                  <c:v>292.60001</c:v>
                </c:pt>
                <c:pt idx="287">
                  <c:v>292.70001000000002</c:v>
                </c:pt>
                <c:pt idx="288">
                  <c:v>292.80002000000002</c:v>
                </c:pt>
                <c:pt idx="289">
                  <c:v>292.89999</c:v>
                </c:pt>
                <c:pt idx="290">
                  <c:v>293</c:v>
                </c:pt>
                <c:pt idx="291">
                  <c:v>293.10001</c:v>
                </c:pt>
                <c:pt idx="292">
                  <c:v>293.20001000000002</c:v>
                </c:pt>
                <c:pt idx="293">
                  <c:v>293.30002000000002</c:v>
                </c:pt>
                <c:pt idx="294">
                  <c:v>293.39999</c:v>
                </c:pt>
                <c:pt idx="295">
                  <c:v>293.5</c:v>
                </c:pt>
                <c:pt idx="296">
                  <c:v>293.60001</c:v>
                </c:pt>
                <c:pt idx="297">
                  <c:v>293.70001000000002</c:v>
                </c:pt>
                <c:pt idx="298">
                  <c:v>293.80002000000002</c:v>
                </c:pt>
                <c:pt idx="299">
                  <c:v>293.89999</c:v>
                </c:pt>
                <c:pt idx="300">
                  <c:v>294</c:v>
                </c:pt>
                <c:pt idx="301">
                  <c:v>294.10001</c:v>
                </c:pt>
                <c:pt idx="302">
                  <c:v>294.20001000000002</c:v>
                </c:pt>
                <c:pt idx="303">
                  <c:v>294.30002000000002</c:v>
                </c:pt>
                <c:pt idx="304">
                  <c:v>294.39999</c:v>
                </c:pt>
                <c:pt idx="305">
                  <c:v>294.5</c:v>
                </c:pt>
                <c:pt idx="306">
                  <c:v>294.60001</c:v>
                </c:pt>
                <c:pt idx="307">
                  <c:v>294.70001000000002</c:v>
                </c:pt>
                <c:pt idx="308">
                  <c:v>294.80002000000002</c:v>
                </c:pt>
                <c:pt idx="309">
                  <c:v>294.89999</c:v>
                </c:pt>
                <c:pt idx="310">
                  <c:v>295</c:v>
                </c:pt>
                <c:pt idx="311">
                  <c:v>295.10001</c:v>
                </c:pt>
                <c:pt idx="312">
                  <c:v>295.20001000000002</c:v>
                </c:pt>
                <c:pt idx="313">
                  <c:v>295.30002000000002</c:v>
                </c:pt>
                <c:pt idx="314">
                  <c:v>295.39999</c:v>
                </c:pt>
                <c:pt idx="315">
                  <c:v>295.5</c:v>
                </c:pt>
                <c:pt idx="316">
                  <c:v>295.60001</c:v>
                </c:pt>
                <c:pt idx="317">
                  <c:v>295.70001000000002</c:v>
                </c:pt>
                <c:pt idx="318">
                  <c:v>295.80002000000002</c:v>
                </c:pt>
                <c:pt idx="319">
                  <c:v>295.89999</c:v>
                </c:pt>
                <c:pt idx="320">
                  <c:v>296</c:v>
                </c:pt>
                <c:pt idx="321">
                  <c:v>296.10001</c:v>
                </c:pt>
                <c:pt idx="322">
                  <c:v>296.20001000000002</c:v>
                </c:pt>
                <c:pt idx="323">
                  <c:v>296.30002000000002</c:v>
                </c:pt>
                <c:pt idx="324">
                  <c:v>296.39999</c:v>
                </c:pt>
                <c:pt idx="325">
                  <c:v>296.5</c:v>
                </c:pt>
                <c:pt idx="326">
                  <c:v>296.60001</c:v>
                </c:pt>
                <c:pt idx="327">
                  <c:v>296.70001000000002</c:v>
                </c:pt>
                <c:pt idx="328">
                  <c:v>296.80002000000002</c:v>
                </c:pt>
                <c:pt idx="329">
                  <c:v>296.89999</c:v>
                </c:pt>
                <c:pt idx="330">
                  <c:v>297</c:v>
                </c:pt>
                <c:pt idx="331">
                  <c:v>297.10001</c:v>
                </c:pt>
                <c:pt idx="332">
                  <c:v>297.20001000000002</c:v>
                </c:pt>
                <c:pt idx="333">
                  <c:v>297.30002000000002</c:v>
                </c:pt>
                <c:pt idx="334">
                  <c:v>297.39999</c:v>
                </c:pt>
                <c:pt idx="335">
                  <c:v>297.5</c:v>
                </c:pt>
                <c:pt idx="336">
                  <c:v>297.60001</c:v>
                </c:pt>
                <c:pt idx="337">
                  <c:v>297.70001000000002</c:v>
                </c:pt>
                <c:pt idx="338">
                  <c:v>297.80002000000002</c:v>
                </c:pt>
                <c:pt idx="339">
                  <c:v>297.89999</c:v>
                </c:pt>
                <c:pt idx="340">
                  <c:v>298</c:v>
                </c:pt>
                <c:pt idx="341">
                  <c:v>298.10001</c:v>
                </c:pt>
                <c:pt idx="342">
                  <c:v>298.20001000000002</c:v>
                </c:pt>
                <c:pt idx="343">
                  <c:v>298.30002000000002</c:v>
                </c:pt>
                <c:pt idx="344">
                  <c:v>298.39999</c:v>
                </c:pt>
                <c:pt idx="345">
                  <c:v>298.5</c:v>
                </c:pt>
                <c:pt idx="346">
                  <c:v>298.60001</c:v>
                </c:pt>
                <c:pt idx="347">
                  <c:v>298.70001000000002</c:v>
                </c:pt>
                <c:pt idx="348">
                  <c:v>298.80002000000002</c:v>
                </c:pt>
                <c:pt idx="349">
                  <c:v>298.89999</c:v>
                </c:pt>
                <c:pt idx="350">
                  <c:v>299</c:v>
                </c:pt>
                <c:pt idx="351">
                  <c:v>299.10001</c:v>
                </c:pt>
                <c:pt idx="352">
                  <c:v>299.20001000000002</c:v>
                </c:pt>
                <c:pt idx="353">
                  <c:v>299.30002000000002</c:v>
                </c:pt>
                <c:pt idx="354">
                  <c:v>299.39999</c:v>
                </c:pt>
                <c:pt idx="355">
                  <c:v>299.5</c:v>
                </c:pt>
                <c:pt idx="356">
                  <c:v>299.60001</c:v>
                </c:pt>
                <c:pt idx="357">
                  <c:v>299.70001000000002</c:v>
                </c:pt>
                <c:pt idx="358">
                  <c:v>299.80002000000002</c:v>
                </c:pt>
                <c:pt idx="359">
                  <c:v>299.89999</c:v>
                </c:pt>
                <c:pt idx="360">
                  <c:v>300</c:v>
                </c:pt>
                <c:pt idx="361">
                  <c:v>300.10001</c:v>
                </c:pt>
                <c:pt idx="362">
                  <c:v>300.20001000000002</c:v>
                </c:pt>
                <c:pt idx="363">
                  <c:v>300.30002000000002</c:v>
                </c:pt>
                <c:pt idx="364">
                  <c:v>300.39999</c:v>
                </c:pt>
                <c:pt idx="365">
                  <c:v>300.5</c:v>
                </c:pt>
                <c:pt idx="366">
                  <c:v>300.60001</c:v>
                </c:pt>
                <c:pt idx="367">
                  <c:v>300.70001000000002</c:v>
                </c:pt>
                <c:pt idx="368">
                  <c:v>300.80002000000002</c:v>
                </c:pt>
                <c:pt idx="369">
                  <c:v>300.89999</c:v>
                </c:pt>
                <c:pt idx="370">
                  <c:v>301</c:v>
                </c:pt>
                <c:pt idx="371">
                  <c:v>301.10001</c:v>
                </c:pt>
                <c:pt idx="372">
                  <c:v>301.20001000000002</c:v>
                </c:pt>
                <c:pt idx="373">
                  <c:v>301.30002000000002</c:v>
                </c:pt>
                <c:pt idx="374">
                  <c:v>301.39999</c:v>
                </c:pt>
                <c:pt idx="375">
                  <c:v>301.5</c:v>
                </c:pt>
                <c:pt idx="376">
                  <c:v>301.60001</c:v>
                </c:pt>
                <c:pt idx="377">
                  <c:v>301.70001000000002</c:v>
                </c:pt>
                <c:pt idx="378">
                  <c:v>301.80002000000002</c:v>
                </c:pt>
                <c:pt idx="379">
                  <c:v>301.89999</c:v>
                </c:pt>
                <c:pt idx="380">
                  <c:v>302</c:v>
                </c:pt>
                <c:pt idx="381">
                  <c:v>302.10001</c:v>
                </c:pt>
                <c:pt idx="382">
                  <c:v>302.20001000000002</c:v>
                </c:pt>
                <c:pt idx="383">
                  <c:v>302.30002000000002</c:v>
                </c:pt>
                <c:pt idx="384">
                  <c:v>302.39999</c:v>
                </c:pt>
                <c:pt idx="385">
                  <c:v>302.5</c:v>
                </c:pt>
                <c:pt idx="386">
                  <c:v>302.60001</c:v>
                </c:pt>
                <c:pt idx="387">
                  <c:v>302.70001000000002</c:v>
                </c:pt>
                <c:pt idx="388">
                  <c:v>302.80002000000002</c:v>
                </c:pt>
                <c:pt idx="389">
                  <c:v>302.89999</c:v>
                </c:pt>
                <c:pt idx="390">
                  <c:v>303</c:v>
                </c:pt>
                <c:pt idx="391">
                  <c:v>303.10001</c:v>
                </c:pt>
                <c:pt idx="392">
                  <c:v>303.20001000000002</c:v>
                </c:pt>
                <c:pt idx="393">
                  <c:v>303.30002000000002</c:v>
                </c:pt>
                <c:pt idx="394">
                  <c:v>303.39999</c:v>
                </c:pt>
                <c:pt idx="395">
                  <c:v>303.5</c:v>
                </c:pt>
                <c:pt idx="396">
                  <c:v>303.60001</c:v>
                </c:pt>
                <c:pt idx="397">
                  <c:v>303.70001000000002</c:v>
                </c:pt>
                <c:pt idx="398">
                  <c:v>303.80002000000002</c:v>
                </c:pt>
                <c:pt idx="399">
                  <c:v>303.89999</c:v>
                </c:pt>
                <c:pt idx="400">
                  <c:v>304</c:v>
                </c:pt>
                <c:pt idx="401">
                  <c:v>304.10001</c:v>
                </c:pt>
                <c:pt idx="402">
                  <c:v>304.20001000000002</c:v>
                </c:pt>
                <c:pt idx="403">
                  <c:v>304.30002000000002</c:v>
                </c:pt>
                <c:pt idx="404">
                  <c:v>304.39999</c:v>
                </c:pt>
                <c:pt idx="405">
                  <c:v>304.5</c:v>
                </c:pt>
                <c:pt idx="406">
                  <c:v>304.60001</c:v>
                </c:pt>
                <c:pt idx="407">
                  <c:v>304.70001000000002</c:v>
                </c:pt>
                <c:pt idx="408">
                  <c:v>304.80002000000002</c:v>
                </c:pt>
                <c:pt idx="409">
                  <c:v>304.89999</c:v>
                </c:pt>
                <c:pt idx="410">
                  <c:v>305</c:v>
                </c:pt>
                <c:pt idx="411">
                  <c:v>305.10001</c:v>
                </c:pt>
                <c:pt idx="412">
                  <c:v>305.20001000000002</c:v>
                </c:pt>
                <c:pt idx="413">
                  <c:v>305.30002000000002</c:v>
                </c:pt>
                <c:pt idx="414">
                  <c:v>305.39999</c:v>
                </c:pt>
                <c:pt idx="415">
                  <c:v>305.5</c:v>
                </c:pt>
                <c:pt idx="416">
                  <c:v>305.60001</c:v>
                </c:pt>
                <c:pt idx="417">
                  <c:v>305.70001000000002</c:v>
                </c:pt>
                <c:pt idx="418">
                  <c:v>305.80002000000002</c:v>
                </c:pt>
                <c:pt idx="419">
                  <c:v>305.89999</c:v>
                </c:pt>
                <c:pt idx="420">
                  <c:v>306</c:v>
                </c:pt>
                <c:pt idx="421">
                  <c:v>306.10001</c:v>
                </c:pt>
                <c:pt idx="422">
                  <c:v>306.20001000000002</c:v>
                </c:pt>
                <c:pt idx="423">
                  <c:v>306.30002000000002</c:v>
                </c:pt>
                <c:pt idx="424">
                  <c:v>306.39999</c:v>
                </c:pt>
                <c:pt idx="425">
                  <c:v>306.5</c:v>
                </c:pt>
                <c:pt idx="426">
                  <c:v>306.60001</c:v>
                </c:pt>
                <c:pt idx="427">
                  <c:v>306.70001000000002</c:v>
                </c:pt>
                <c:pt idx="428">
                  <c:v>306.80002000000002</c:v>
                </c:pt>
                <c:pt idx="429">
                  <c:v>306.89999</c:v>
                </c:pt>
                <c:pt idx="430">
                  <c:v>307</c:v>
                </c:pt>
                <c:pt idx="431">
                  <c:v>307.10001</c:v>
                </c:pt>
                <c:pt idx="432">
                  <c:v>307.20001000000002</c:v>
                </c:pt>
                <c:pt idx="433">
                  <c:v>307.30002000000002</c:v>
                </c:pt>
                <c:pt idx="434">
                  <c:v>307.39999</c:v>
                </c:pt>
                <c:pt idx="435">
                  <c:v>307.5</c:v>
                </c:pt>
                <c:pt idx="436">
                  <c:v>307.60001</c:v>
                </c:pt>
                <c:pt idx="437">
                  <c:v>307.70001000000002</c:v>
                </c:pt>
                <c:pt idx="438">
                  <c:v>307.80002000000002</c:v>
                </c:pt>
                <c:pt idx="439">
                  <c:v>307.89999</c:v>
                </c:pt>
                <c:pt idx="440">
                  <c:v>308</c:v>
                </c:pt>
                <c:pt idx="441">
                  <c:v>308.10001</c:v>
                </c:pt>
                <c:pt idx="442">
                  <c:v>308.20001000000002</c:v>
                </c:pt>
                <c:pt idx="443">
                  <c:v>308.30002000000002</c:v>
                </c:pt>
                <c:pt idx="444">
                  <c:v>308.39999</c:v>
                </c:pt>
                <c:pt idx="445">
                  <c:v>308.5</c:v>
                </c:pt>
                <c:pt idx="446">
                  <c:v>308.60001</c:v>
                </c:pt>
                <c:pt idx="447">
                  <c:v>308.70001000000002</c:v>
                </c:pt>
                <c:pt idx="448">
                  <c:v>308.80002000000002</c:v>
                </c:pt>
                <c:pt idx="449">
                  <c:v>308.89999</c:v>
                </c:pt>
                <c:pt idx="450">
                  <c:v>309</c:v>
                </c:pt>
                <c:pt idx="451">
                  <c:v>309.10001</c:v>
                </c:pt>
                <c:pt idx="452">
                  <c:v>309.20001000000002</c:v>
                </c:pt>
                <c:pt idx="453">
                  <c:v>309.30002000000002</c:v>
                </c:pt>
                <c:pt idx="454">
                  <c:v>309.39999</c:v>
                </c:pt>
                <c:pt idx="455">
                  <c:v>309.5</c:v>
                </c:pt>
                <c:pt idx="456">
                  <c:v>309.60001</c:v>
                </c:pt>
                <c:pt idx="457">
                  <c:v>309.70001000000002</c:v>
                </c:pt>
                <c:pt idx="458">
                  <c:v>309.80002000000002</c:v>
                </c:pt>
                <c:pt idx="459">
                  <c:v>309.89999</c:v>
                </c:pt>
                <c:pt idx="460">
                  <c:v>310</c:v>
                </c:pt>
                <c:pt idx="461">
                  <c:v>310.10001</c:v>
                </c:pt>
                <c:pt idx="462">
                  <c:v>310.20001000000002</c:v>
                </c:pt>
                <c:pt idx="463">
                  <c:v>310.30002000000002</c:v>
                </c:pt>
                <c:pt idx="464">
                  <c:v>310.39999</c:v>
                </c:pt>
                <c:pt idx="465">
                  <c:v>310.5</c:v>
                </c:pt>
                <c:pt idx="466">
                  <c:v>310.60001</c:v>
                </c:pt>
                <c:pt idx="467">
                  <c:v>310.70001000000002</c:v>
                </c:pt>
                <c:pt idx="468">
                  <c:v>310.80002000000002</c:v>
                </c:pt>
                <c:pt idx="469">
                  <c:v>310.89999</c:v>
                </c:pt>
                <c:pt idx="470">
                  <c:v>311</c:v>
                </c:pt>
                <c:pt idx="471">
                  <c:v>311.10001</c:v>
                </c:pt>
                <c:pt idx="472">
                  <c:v>311.20001000000002</c:v>
                </c:pt>
                <c:pt idx="473">
                  <c:v>311.30002000000002</c:v>
                </c:pt>
                <c:pt idx="474">
                  <c:v>311.39999</c:v>
                </c:pt>
                <c:pt idx="475">
                  <c:v>311.5</c:v>
                </c:pt>
                <c:pt idx="476">
                  <c:v>311.60001</c:v>
                </c:pt>
                <c:pt idx="477">
                  <c:v>311.70001000000002</c:v>
                </c:pt>
                <c:pt idx="478">
                  <c:v>311.80002000000002</c:v>
                </c:pt>
                <c:pt idx="479">
                  <c:v>311.89999</c:v>
                </c:pt>
                <c:pt idx="480">
                  <c:v>312</c:v>
                </c:pt>
                <c:pt idx="481">
                  <c:v>312.10001</c:v>
                </c:pt>
                <c:pt idx="482">
                  <c:v>312.20001000000002</c:v>
                </c:pt>
                <c:pt idx="483">
                  <c:v>312.30002000000002</c:v>
                </c:pt>
                <c:pt idx="484">
                  <c:v>312.39999</c:v>
                </c:pt>
                <c:pt idx="485">
                  <c:v>312.5</c:v>
                </c:pt>
                <c:pt idx="486">
                  <c:v>312.60001</c:v>
                </c:pt>
                <c:pt idx="487">
                  <c:v>312.70001000000002</c:v>
                </c:pt>
                <c:pt idx="488">
                  <c:v>312.80002000000002</c:v>
                </c:pt>
                <c:pt idx="489">
                  <c:v>312.89999</c:v>
                </c:pt>
                <c:pt idx="490">
                  <c:v>313</c:v>
                </c:pt>
                <c:pt idx="491">
                  <c:v>313.10001</c:v>
                </c:pt>
                <c:pt idx="492">
                  <c:v>313.20001000000002</c:v>
                </c:pt>
                <c:pt idx="493">
                  <c:v>313.30002000000002</c:v>
                </c:pt>
                <c:pt idx="494">
                  <c:v>313.39999</c:v>
                </c:pt>
                <c:pt idx="495">
                  <c:v>313.5</c:v>
                </c:pt>
                <c:pt idx="496">
                  <c:v>313.60001</c:v>
                </c:pt>
                <c:pt idx="497">
                  <c:v>313.70001000000002</c:v>
                </c:pt>
                <c:pt idx="498">
                  <c:v>313.80002000000002</c:v>
                </c:pt>
                <c:pt idx="499">
                  <c:v>313.89999</c:v>
                </c:pt>
                <c:pt idx="500">
                  <c:v>314</c:v>
                </c:pt>
                <c:pt idx="501">
                  <c:v>314.10001</c:v>
                </c:pt>
                <c:pt idx="502">
                  <c:v>314.20001000000002</c:v>
                </c:pt>
                <c:pt idx="503">
                  <c:v>314.30002000000002</c:v>
                </c:pt>
                <c:pt idx="504">
                  <c:v>314.39999</c:v>
                </c:pt>
                <c:pt idx="505">
                  <c:v>314.5</c:v>
                </c:pt>
                <c:pt idx="506">
                  <c:v>314.60001</c:v>
                </c:pt>
                <c:pt idx="507">
                  <c:v>314.70001000000002</c:v>
                </c:pt>
                <c:pt idx="508">
                  <c:v>314.80002000000002</c:v>
                </c:pt>
                <c:pt idx="509">
                  <c:v>314.89999</c:v>
                </c:pt>
                <c:pt idx="510">
                  <c:v>315</c:v>
                </c:pt>
                <c:pt idx="511">
                  <c:v>315.10001</c:v>
                </c:pt>
                <c:pt idx="512">
                  <c:v>315.20001000000002</c:v>
                </c:pt>
                <c:pt idx="513">
                  <c:v>315.30002000000002</c:v>
                </c:pt>
                <c:pt idx="514">
                  <c:v>315.39999</c:v>
                </c:pt>
                <c:pt idx="515">
                  <c:v>315.5</c:v>
                </c:pt>
                <c:pt idx="516">
                  <c:v>315.60001</c:v>
                </c:pt>
                <c:pt idx="517">
                  <c:v>315.70001000000002</c:v>
                </c:pt>
                <c:pt idx="518">
                  <c:v>315.80002000000002</c:v>
                </c:pt>
                <c:pt idx="519">
                  <c:v>315.89999</c:v>
                </c:pt>
                <c:pt idx="520">
                  <c:v>316</c:v>
                </c:pt>
                <c:pt idx="521">
                  <c:v>316.10001</c:v>
                </c:pt>
                <c:pt idx="522">
                  <c:v>316.20001000000002</c:v>
                </c:pt>
                <c:pt idx="523">
                  <c:v>316.30002000000002</c:v>
                </c:pt>
                <c:pt idx="524">
                  <c:v>316.39999</c:v>
                </c:pt>
                <c:pt idx="525">
                  <c:v>316.5</c:v>
                </c:pt>
                <c:pt idx="526">
                  <c:v>316.60001</c:v>
                </c:pt>
                <c:pt idx="527">
                  <c:v>316.70001000000002</c:v>
                </c:pt>
                <c:pt idx="528">
                  <c:v>316.80002000000002</c:v>
                </c:pt>
                <c:pt idx="529">
                  <c:v>316.89999</c:v>
                </c:pt>
                <c:pt idx="530">
                  <c:v>317</c:v>
                </c:pt>
                <c:pt idx="531">
                  <c:v>317.10001</c:v>
                </c:pt>
                <c:pt idx="532">
                  <c:v>317.20001000000002</c:v>
                </c:pt>
                <c:pt idx="533">
                  <c:v>317.30002000000002</c:v>
                </c:pt>
                <c:pt idx="534">
                  <c:v>317.39999</c:v>
                </c:pt>
                <c:pt idx="535">
                  <c:v>317.5</c:v>
                </c:pt>
                <c:pt idx="536">
                  <c:v>317.60001</c:v>
                </c:pt>
                <c:pt idx="537">
                  <c:v>317.70001000000002</c:v>
                </c:pt>
                <c:pt idx="538">
                  <c:v>317.80002000000002</c:v>
                </c:pt>
                <c:pt idx="539">
                  <c:v>317.89999</c:v>
                </c:pt>
                <c:pt idx="540">
                  <c:v>318</c:v>
                </c:pt>
                <c:pt idx="541">
                  <c:v>318.10001</c:v>
                </c:pt>
                <c:pt idx="542">
                  <c:v>318.20001000000002</c:v>
                </c:pt>
                <c:pt idx="543">
                  <c:v>318.30002000000002</c:v>
                </c:pt>
                <c:pt idx="544">
                  <c:v>318.39999</c:v>
                </c:pt>
                <c:pt idx="545">
                  <c:v>318.5</c:v>
                </c:pt>
                <c:pt idx="546">
                  <c:v>318.60001</c:v>
                </c:pt>
                <c:pt idx="547">
                  <c:v>318.70001000000002</c:v>
                </c:pt>
                <c:pt idx="548">
                  <c:v>318.80002000000002</c:v>
                </c:pt>
                <c:pt idx="549">
                  <c:v>318.89999</c:v>
                </c:pt>
                <c:pt idx="550">
                  <c:v>319</c:v>
                </c:pt>
                <c:pt idx="551">
                  <c:v>319.10001</c:v>
                </c:pt>
                <c:pt idx="552">
                  <c:v>319.20001000000002</c:v>
                </c:pt>
                <c:pt idx="553">
                  <c:v>319.30002000000002</c:v>
                </c:pt>
                <c:pt idx="554">
                  <c:v>319.39999</c:v>
                </c:pt>
                <c:pt idx="555">
                  <c:v>319.5</c:v>
                </c:pt>
                <c:pt idx="556">
                  <c:v>319.60001</c:v>
                </c:pt>
                <c:pt idx="557">
                  <c:v>319.70001000000002</c:v>
                </c:pt>
                <c:pt idx="558">
                  <c:v>319.80002000000002</c:v>
                </c:pt>
                <c:pt idx="559">
                  <c:v>319.89999</c:v>
                </c:pt>
                <c:pt idx="560">
                  <c:v>320</c:v>
                </c:pt>
                <c:pt idx="561">
                  <c:v>320.10001</c:v>
                </c:pt>
                <c:pt idx="562">
                  <c:v>320.20001000000002</c:v>
                </c:pt>
                <c:pt idx="563">
                  <c:v>320.30002000000002</c:v>
                </c:pt>
                <c:pt idx="564">
                  <c:v>320.39999</c:v>
                </c:pt>
                <c:pt idx="565">
                  <c:v>320.5</c:v>
                </c:pt>
                <c:pt idx="566">
                  <c:v>320.60001</c:v>
                </c:pt>
                <c:pt idx="567">
                  <c:v>320.70001000000002</c:v>
                </c:pt>
                <c:pt idx="568">
                  <c:v>320.80002000000002</c:v>
                </c:pt>
                <c:pt idx="569">
                  <c:v>320.89999</c:v>
                </c:pt>
                <c:pt idx="570">
                  <c:v>321</c:v>
                </c:pt>
                <c:pt idx="571">
                  <c:v>321.10001</c:v>
                </c:pt>
                <c:pt idx="572">
                  <c:v>321.20001000000002</c:v>
                </c:pt>
                <c:pt idx="573">
                  <c:v>321.30002000000002</c:v>
                </c:pt>
                <c:pt idx="574">
                  <c:v>321.39999</c:v>
                </c:pt>
                <c:pt idx="575">
                  <c:v>321.5</c:v>
                </c:pt>
                <c:pt idx="576">
                  <c:v>321.60001</c:v>
                </c:pt>
                <c:pt idx="577">
                  <c:v>321.70001000000002</c:v>
                </c:pt>
                <c:pt idx="578">
                  <c:v>321.80002000000002</c:v>
                </c:pt>
                <c:pt idx="579">
                  <c:v>321.89999</c:v>
                </c:pt>
                <c:pt idx="580">
                  <c:v>322</c:v>
                </c:pt>
                <c:pt idx="581">
                  <c:v>322.10001</c:v>
                </c:pt>
                <c:pt idx="582">
                  <c:v>322.20001000000002</c:v>
                </c:pt>
                <c:pt idx="583">
                  <c:v>322.30002000000002</c:v>
                </c:pt>
                <c:pt idx="584">
                  <c:v>322.39999</c:v>
                </c:pt>
                <c:pt idx="585">
                  <c:v>322.5</c:v>
                </c:pt>
                <c:pt idx="586">
                  <c:v>322.60001</c:v>
                </c:pt>
                <c:pt idx="587">
                  <c:v>322.70001000000002</c:v>
                </c:pt>
                <c:pt idx="588">
                  <c:v>322.80002000000002</c:v>
                </c:pt>
                <c:pt idx="589">
                  <c:v>322.89999</c:v>
                </c:pt>
                <c:pt idx="590">
                  <c:v>323</c:v>
                </c:pt>
                <c:pt idx="591">
                  <c:v>323.10001</c:v>
                </c:pt>
                <c:pt idx="592">
                  <c:v>323.20001000000002</c:v>
                </c:pt>
                <c:pt idx="593">
                  <c:v>323.30002000000002</c:v>
                </c:pt>
                <c:pt idx="594">
                  <c:v>323.39999</c:v>
                </c:pt>
                <c:pt idx="595">
                  <c:v>323.5</c:v>
                </c:pt>
                <c:pt idx="596">
                  <c:v>323.60001</c:v>
                </c:pt>
                <c:pt idx="597">
                  <c:v>323.70001000000002</c:v>
                </c:pt>
                <c:pt idx="598">
                  <c:v>323.80002000000002</c:v>
                </c:pt>
                <c:pt idx="599">
                  <c:v>323.89999</c:v>
                </c:pt>
                <c:pt idx="600">
                  <c:v>324</c:v>
                </c:pt>
                <c:pt idx="601">
                  <c:v>324.10001</c:v>
                </c:pt>
                <c:pt idx="602">
                  <c:v>324.20001000000002</c:v>
                </c:pt>
                <c:pt idx="603">
                  <c:v>324.30002000000002</c:v>
                </c:pt>
                <c:pt idx="604">
                  <c:v>324.39999</c:v>
                </c:pt>
                <c:pt idx="605">
                  <c:v>324.5</c:v>
                </c:pt>
                <c:pt idx="606">
                  <c:v>324.60001</c:v>
                </c:pt>
                <c:pt idx="607">
                  <c:v>324.70001000000002</c:v>
                </c:pt>
                <c:pt idx="608">
                  <c:v>324.80002000000002</c:v>
                </c:pt>
                <c:pt idx="609">
                  <c:v>324.89999</c:v>
                </c:pt>
                <c:pt idx="610">
                  <c:v>325</c:v>
                </c:pt>
                <c:pt idx="611">
                  <c:v>325.10001</c:v>
                </c:pt>
                <c:pt idx="612">
                  <c:v>325.20001000000002</c:v>
                </c:pt>
                <c:pt idx="613">
                  <c:v>325.30002000000002</c:v>
                </c:pt>
                <c:pt idx="614">
                  <c:v>325.39999</c:v>
                </c:pt>
                <c:pt idx="615">
                  <c:v>325.5</c:v>
                </c:pt>
                <c:pt idx="616">
                  <c:v>325.60001</c:v>
                </c:pt>
                <c:pt idx="617">
                  <c:v>325.70001000000002</c:v>
                </c:pt>
                <c:pt idx="618">
                  <c:v>325.80002000000002</c:v>
                </c:pt>
                <c:pt idx="619">
                  <c:v>325.89999</c:v>
                </c:pt>
                <c:pt idx="620">
                  <c:v>326</c:v>
                </c:pt>
                <c:pt idx="621">
                  <c:v>326.10001</c:v>
                </c:pt>
                <c:pt idx="622">
                  <c:v>326.20001000000002</c:v>
                </c:pt>
                <c:pt idx="623">
                  <c:v>326.30002000000002</c:v>
                </c:pt>
                <c:pt idx="624">
                  <c:v>326.39999</c:v>
                </c:pt>
                <c:pt idx="625">
                  <c:v>326.5</c:v>
                </c:pt>
                <c:pt idx="626">
                  <c:v>326.60001</c:v>
                </c:pt>
                <c:pt idx="627">
                  <c:v>326.70001000000002</c:v>
                </c:pt>
                <c:pt idx="628">
                  <c:v>326.80002000000002</c:v>
                </c:pt>
                <c:pt idx="629">
                  <c:v>326.89999</c:v>
                </c:pt>
                <c:pt idx="630">
                  <c:v>327</c:v>
                </c:pt>
                <c:pt idx="631">
                  <c:v>327.10001</c:v>
                </c:pt>
                <c:pt idx="632">
                  <c:v>327.20001000000002</c:v>
                </c:pt>
                <c:pt idx="633">
                  <c:v>327.30002000000002</c:v>
                </c:pt>
                <c:pt idx="634">
                  <c:v>327.39999</c:v>
                </c:pt>
                <c:pt idx="635">
                  <c:v>327.5</c:v>
                </c:pt>
                <c:pt idx="636">
                  <c:v>327.60001</c:v>
                </c:pt>
                <c:pt idx="637">
                  <c:v>327.70001000000002</c:v>
                </c:pt>
                <c:pt idx="638">
                  <c:v>327.80002000000002</c:v>
                </c:pt>
                <c:pt idx="639">
                  <c:v>327.89999</c:v>
                </c:pt>
                <c:pt idx="640">
                  <c:v>328</c:v>
                </c:pt>
                <c:pt idx="641">
                  <c:v>328.10001</c:v>
                </c:pt>
                <c:pt idx="642">
                  <c:v>328.20001000000002</c:v>
                </c:pt>
                <c:pt idx="643">
                  <c:v>328.30002000000002</c:v>
                </c:pt>
                <c:pt idx="644">
                  <c:v>328.39999</c:v>
                </c:pt>
                <c:pt idx="645">
                  <c:v>328.5</c:v>
                </c:pt>
                <c:pt idx="646">
                  <c:v>328.60001</c:v>
                </c:pt>
                <c:pt idx="647">
                  <c:v>328.70001000000002</c:v>
                </c:pt>
                <c:pt idx="648">
                  <c:v>328.80002000000002</c:v>
                </c:pt>
                <c:pt idx="649">
                  <c:v>328.89999</c:v>
                </c:pt>
                <c:pt idx="650">
                  <c:v>329</c:v>
                </c:pt>
                <c:pt idx="651">
                  <c:v>329.10001</c:v>
                </c:pt>
                <c:pt idx="652">
                  <c:v>329.20001000000002</c:v>
                </c:pt>
                <c:pt idx="653">
                  <c:v>329.30002000000002</c:v>
                </c:pt>
                <c:pt idx="654">
                  <c:v>329.39999</c:v>
                </c:pt>
                <c:pt idx="655">
                  <c:v>329.5</c:v>
                </c:pt>
                <c:pt idx="656">
                  <c:v>329.60001</c:v>
                </c:pt>
                <c:pt idx="657">
                  <c:v>329.70001000000002</c:v>
                </c:pt>
                <c:pt idx="658">
                  <c:v>329.80002000000002</c:v>
                </c:pt>
                <c:pt idx="659">
                  <c:v>329.89999</c:v>
                </c:pt>
                <c:pt idx="660">
                  <c:v>330</c:v>
                </c:pt>
                <c:pt idx="661">
                  <c:v>330.10001</c:v>
                </c:pt>
                <c:pt idx="662">
                  <c:v>330.20001000000002</c:v>
                </c:pt>
                <c:pt idx="663">
                  <c:v>330.30002000000002</c:v>
                </c:pt>
                <c:pt idx="664">
                  <c:v>330.39999</c:v>
                </c:pt>
                <c:pt idx="665">
                  <c:v>330.5</c:v>
                </c:pt>
                <c:pt idx="666">
                  <c:v>330.60001</c:v>
                </c:pt>
                <c:pt idx="667">
                  <c:v>330.70001000000002</c:v>
                </c:pt>
                <c:pt idx="668">
                  <c:v>330.80002000000002</c:v>
                </c:pt>
                <c:pt idx="669">
                  <c:v>330.89999</c:v>
                </c:pt>
                <c:pt idx="670">
                  <c:v>331</c:v>
                </c:pt>
                <c:pt idx="671">
                  <c:v>331.10001</c:v>
                </c:pt>
                <c:pt idx="672">
                  <c:v>331.20001000000002</c:v>
                </c:pt>
                <c:pt idx="673">
                  <c:v>331.30002000000002</c:v>
                </c:pt>
                <c:pt idx="674">
                  <c:v>331.39999</c:v>
                </c:pt>
                <c:pt idx="675">
                  <c:v>331.5</c:v>
                </c:pt>
                <c:pt idx="676">
                  <c:v>331.60001</c:v>
                </c:pt>
                <c:pt idx="677">
                  <c:v>331.70001000000002</c:v>
                </c:pt>
                <c:pt idx="678">
                  <c:v>331.80002000000002</c:v>
                </c:pt>
                <c:pt idx="679">
                  <c:v>331.89999</c:v>
                </c:pt>
                <c:pt idx="680">
                  <c:v>332</c:v>
                </c:pt>
                <c:pt idx="681">
                  <c:v>332.10001</c:v>
                </c:pt>
                <c:pt idx="682">
                  <c:v>332.20001000000002</c:v>
                </c:pt>
                <c:pt idx="683">
                  <c:v>332.30002000000002</c:v>
                </c:pt>
                <c:pt idx="684">
                  <c:v>332.39999</c:v>
                </c:pt>
                <c:pt idx="685">
                  <c:v>332.5</c:v>
                </c:pt>
                <c:pt idx="686">
                  <c:v>332.60001</c:v>
                </c:pt>
                <c:pt idx="687">
                  <c:v>332.70001000000002</c:v>
                </c:pt>
                <c:pt idx="688">
                  <c:v>332.80002000000002</c:v>
                </c:pt>
                <c:pt idx="689">
                  <c:v>332.89999</c:v>
                </c:pt>
                <c:pt idx="690">
                  <c:v>333</c:v>
                </c:pt>
                <c:pt idx="691">
                  <c:v>333.10001</c:v>
                </c:pt>
                <c:pt idx="692">
                  <c:v>333.20001000000002</c:v>
                </c:pt>
                <c:pt idx="693">
                  <c:v>333.30002000000002</c:v>
                </c:pt>
                <c:pt idx="694">
                  <c:v>333.39999</c:v>
                </c:pt>
                <c:pt idx="695">
                  <c:v>333.5</c:v>
                </c:pt>
                <c:pt idx="696">
                  <c:v>333.60001</c:v>
                </c:pt>
                <c:pt idx="697">
                  <c:v>333.70001000000002</c:v>
                </c:pt>
                <c:pt idx="698">
                  <c:v>333.80002000000002</c:v>
                </c:pt>
                <c:pt idx="699">
                  <c:v>333.89999</c:v>
                </c:pt>
                <c:pt idx="700">
                  <c:v>334</c:v>
                </c:pt>
                <c:pt idx="701">
                  <c:v>334.10001</c:v>
                </c:pt>
                <c:pt idx="702">
                  <c:v>334.20001000000002</c:v>
                </c:pt>
                <c:pt idx="703">
                  <c:v>334.30002000000002</c:v>
                </c:pt>
                <c:pt idx="704">
                  <c:v>334.39999</c:v>
                </c:pt>
                <c:pt idx="705">
                  <c:v>334.5</c:v>
                </c:pt>
                <c:pt idx="706">
                  <c:v>334.60001</c:v>
                </c:pt>
                <c:pt idx="707">
                  <c:v>334.70001000000002</c:v>
                </c:pt>
                <c:pt idx="708">
                  <c:v>334.80002000000002</c:v>
                </c:pt>
                <c:pt idx="709">
                  <c:v>334.89999</c:v>
                </c:pt>
                <c:pt idx="710">
                  <c:v>335</c:v>
                </c:pt>
                <c:pt idx="711">
                  <c:v>335.10001</c:v>
                </c:pt>
                <c:pt idx="712">
                  <c:v>335.20001000000002</c:v>
                </c:pt>
                <c:pt idx="713">
                  <c:v>335.30002000000002</c:v>
                </c:pt>
                <c:pt idx="714">
                  <c:v>335.39999</c:v>
                </c:pt>
                <c:pt idx="715">
                  <c:v>335.5</c:v>
                </c:pt>
                <c:pt idx="716">
                  <c:v>335.60001</c:v>
                </c:pt>
                <c:pt idx="717">
                  <c:v>335.70001000000002</c:v>
                </c:pt>
                <c:pt idx="718">
                  <c:v>335.80002000000002</c:v>
                </c:pt>
                <c:pt idx="719">
                  <c:v>335.89999</c:v>
                </c:pt>
                <c:pt idx="720">
                  <c:v>336</c:v>
                </c:pt>
                <c:pt idx="721">
                  <c:v>336.10001</c:v>
                </c:pt>
                <c:pt idx="722">
                  <c:v>336.20001000000002</c:v>
                </c:pt>
                <c:pt idx="723">
                  <c:v>336.30002000000002</c:v>
                </c:pt>
                <c:pt idx="724">
                  <c:v>336.39999</c:v>
                </c:pt>
                <c:pt idx="725">
                  <c:v>336.5</c:v>
                </c:pt>
                <c:pt idx="726">
                  <c:v>336.60001</c:v>
                </c:pt>
                <c:pt idx="727">
                  <c:v>336.70001000000002</c:v>
                </c:pt>
                <c:pt idx="728">
                  <c:v>336.80002000000002</c:v>
                </c:pt>
                <c:pt idx="729">
                  <c:v>336.89999</c:v>
                </c:pt>
                <c:pt idx="730">
                  <c:v>337</c:v>
                </c:pt>
                <c:pt idx="731">
                  <c:v>337.10001</c:v>
                </c:pt>
                <c:pt idx="732">
                  <c:v>337.20001000000002</c:v>
                </c:pt>
                <c:pt idx="733">
                  <c:v>337.30002000000002</c:v>
                </c:pt>
                <c:pt idx="734">
                  <c:v>337.39999</c:v>
                </c:pt>
                <c:pt idx="735">
                  <c:v>337.5</c:v>
                </c:pt>
                <c:pt idx="736">
                  <c:v>337.60001</c:v>
                </c:pt>
                <c:pt idx="737">
                  <c:v>337.70001000000002</c:v>
                </c:pt>
                <c:pt idx="738">
                  <c:v>337.80002000000002</c:v>
                </c:pt>
                <c:pt idx="739">
                  <c:v>337.89999</c:v>
                </c:pt>
                <c:pt idx="740">
                  <c:v>338</c:v>
                </c:pt>
                <c:pt idx="741">
                  <c:v>338.10001</c:v>
                </c:pt>
                <c:pt idx="742">
                  <c:v>338.20001000000002</c:v>
                </c:pt>
                <c:pt idx="743">
                  <c:v>338.30002000000002</c:v>
                </c:pt>
                <c:pt idx="744">
                  <c:v>338.39999</c:v>
                </c:pt>
                <c:pt idx="745">
                  <c:v>338.5</c:v>
                </c:pt>
                <c:pt idx="746">
                  <c:v>338.60001</c:v>
                </c:pt>
                <c:pt idx="747">
                  <c:v>338.70001000000002</c:v>
                </c:pt>
                <c:pt idx="748">
                  <c:v>338.80002000000002</c:v>
                </c:pt>
                <c:pt idx="749">
                  <c:v>338.89999</c:v>
                </c:pt>
                <c:pt idx="750">
                  <c:v>339</c:v>
                </c:pt>
                <c:pt idx="751">
                  <c:v>339.10001</c:v>
                </c:pt>
                <c:pt idx="752">
                  <c:v>339.20001000000002</c:v>
                </c:pt>
                <c:pt idx="753">
                  <c:v>339.30002000000002</c:v>
                </c:pt>
                <c:pt idx="754">
                  <c:v>339.39999</c:v>
                </c:pt>
                <c:pt idx="755">
                  <c:v>339.5</c:v>
                </c:pt>
                <c:pt idx="756">
                  <c:v>339.60001</c:v>
                </c:pt>
                <c:pt idx="757">
                  <c:v>339.70001000000002</c:v>
                </c:pt>
                <c:pt idx="758">
                  <c:v>339.80002000000002</c:v>
                </c:pt>
                <c:pt idx="759">
                  <c:v>339.89999</c:v>
                </c:pt>
                <c:pt idx="760">
                  <c:v>340</c:v>
                </c:pt>
                <c:pt idx="761">
                  <c:v>340.10001</c:v>
                </c:pt>
                <c:pt idx="762">
                  <c:v>340.20001000000002</c:v>
                </c:pt>
                <c:pt idx="763">
                  <c:v>340.30002000000002</c:v>
                </c:pt>
                <c:pt idx="764">
                  <c:v>340.39999</c:v>
                </c:pt>
                <c:pt idx="765">
                  <c:v>340.5</c:v>
                </c:pt>
                <c:pt idx="766">
                  <c:v>340.60001</c:v>
                </c:pt>
                <c:pt idx="767">
                  <c:v>340.70001000000002</c:v>
                </c:pt>
                <c:pt idx="768">
                  <c:v>340.80002000000002</c:v>
                </c:pt>
                <c:pt idx="769">
                  <c:v>340.89999</c:v>
                </c:pt>
                <c:pt idx="770">
                  <c:v>341</c:v>
                </c:pt>
                <c:pt idx="771">
                  <c:v>341.10001</c:v>
                </c:pt>
                <c:pt idx="772">
                  <c:v>341.20001000000002</c:v>
                </c:pt>
                <c:pt idx="773">
                  <c:v>341.30002000000002</c:v>
                </c:pt>
                <c:pt idx="774">
                  <c:v>341.39999</c:v>
                </c:pt>
                <c:pt idx="775">
                  <c:v>341.5</c:v>
                </c:pt>
                <c:pt idx="776">
                  <c:v>341.60001</c:v>
                </c:pt>
                <c:pt idx="777">
                  <c:v>341.70001000000002</c:v>
                </c:pt>
                <c:pt idx="778">
                  <c:v>341.80002000000002</c:v>
                </c:pt>
                <c:pt idx="779">
                  <c:v>341.89999</c:v>
                </c:pt>
                <c:pt idx="780">
                  <c:v>342</c:v>
                </c:pt>
                <c:pt idx="781">
                  <c:v>342.10001</c:v>
                </c:pt>
                <c:pt idx="782">
                  <c:v>342.20001000000002</c:v>
                </c:pt>
                <c:pt idx="783">
                  <c:v>342.30002000000002</c:v>
                </c:pt>
                <c:pt idx="784">
                  <c:v>342.39999</c:v>
                </c:pt>
                <c:pt idx="785">
                  <c:v>342.5</c:v>
                </c:pt>
                <c:pt idx="786">
                  <c:v>342.60001</c:v>
                </c:pt>
                <c:pt idx="787">
                  <c:v>342.70001000000002</c:v>
                </c:pt>
                <c:pt idx="788">
                  <c:v>342.80002000000002</c:v>
                </c:pt>
                <c:pt idx="789">
                  <c:v>342.89999</c:v>
                </c:pt>
                <c:pt idx="790">
                  <c:v>343</c:v>
                </c:pt>
                <c:pt idx="791">
                  <c:v>343.10001</c:v>
                </c:pt>
                <c:pt idx="792">
                  <c:v>343.20001000000002</c:v>
                </c:pt>
                <c:pt idx="793">
                  <c:v>343.30002000000002</c:v>
                </c:pt>
                <c:pt idx="794">
                  <c:v>343.39999</c:v>
                </c:pt>
                <c:pt idx="795">
                  <c:v>343.5</c:v>
                </c:pt>
                <c:pt idx="796">
                  <c:v>343.60001</c:v>
                </c:pt>
                <c:pt idx="797">
                  <c:v>343.70001000000002</c:v>
                </c:pt>
                <c:pt idx="798">
                  <c:v>343.80002000000002</c:v>
                </c:pt>
                <c:pt idx="799">
                  <c:v>343.89999</c:v>
                </c:pt>
                <c:pt idx="800">
                  <c:v>344</c:v>
                </c:pt>
                <c:pt idx="801">
                  <c:v>344.10001</c:v>
                </c:pt>
                <c:pt idx="802">
                  <c:v>344.20001000000002</c:v>
                </c:pt>
                <c:pt idx="803">
                  <c:v>344.30002000000002</c:v>
                </c:pt>
                <c:pt idx="804">
                  <c:v>344.39999</c:v>
                </c:pt>
                <c:pt idx="805">
                  <c:v>344.5</c:v>
                </c:pt>
                <c:pt idx="806">
                  <c:v>344.60001</c:v>
                </c:pt>
                <c:pt idx="807">
                  <c:v>344.70001000000002</c:v>
                </c:pt>
                <c:pt idx="808">
                  <c:v>344.80002000000002</c:v>
                </c:pt>
                <c:pt idx="809">
                  <c:v>344.89999</c:v>
                </c:pt>
                <c:pt idx="810">
                  <c:v>345</c:v>
                </c:pt>
                <c:pt idx="811">
                  <c:v>345.10001</c:v>
                </c:pt>
                <c:pt idx="812">
                  <c:v>345.20001000000002</c:v>
                </c:pt>
                <c:pt idx="813">
                  <c:v>345.30002000000002</c:v>
                </c:pt>
                <c:pt idx="814">
                  <c:v>345.39999</c:v>
                </c:pt>
                <c:pt idx="815">
                  <c:v>345.5</c:v>
                </c:pt>
                <c:pt idx="816">
                  <c:v>345.60001</c:v>
                </c:pt>
                <c:pt idx="817">
                  <c:v>345.70001000000002</c:v>
                </c:pt>
                <c:pt idx="818">
                  <c:v>345.80002000000002</c:v>
                </c:pt>
                <c:pt idx="819">
                  <c:v>345.89999</c:v>
                </c:pt>
                <c:pt idx="820">
                  <c:v>346</c:v>
                </c:pt>
                <c:pt idx="821">
                  <c:v>346.10001</c:v>
                </c:pt>
                <c:pt idx="822">
                  <c:v>346.20001000000002</c:v>
                </c:pt>
                <c:pt idx="823">
                  <c:v>346.30002000000002</c:v>
                </c:pt>
                <c:pt idx="824">
                  <c:v>346.39999</c:v>
                </c:pt>
                <c:pt idx="825">
                  <c:v>346.5</c:v>
                </c:pt>
                <c:pt idx="826">
                  <c:v>346.60001</c:v>
                </c:pt>
                <c:pt idx="827">
                  <c:v>346.70001000000002</c:v>
                </c:pt>
                <c:pt idx="828">
                  <c:v>346.80002000000002</c:v>
                </c:pt>
                <c:pt idx="829">
                  <c:v>346.89999</c:v>
                </c:pt>
                <c:pt idx="830">
                  <c:v>347</c:v>
                </c:pt>
                <c:pt idx="831">
                  <c:v>347.10001</c:v>
                </c:pt>
                <c:pt idx="832">
                  <c:v>347.20001000000002</c:v>
                </c:pt>
                <c:pt idx="833">
                  <c:v>347.30002000000002</c:v>
                </c:pt>
                <c:pt idx="834">
                  <c:v>347.39999</c:v>
                </c:pt>
                <c:pt idx="835">
                  <c:v>347.5</c:v>
                </c:pt>
                <c:pt idx="836">
                  <c:v>347.60001</c:v>
                </c:pt>
                <c:pt idx="837">
                  <c:v>347.70001000000002</c:v>
                </c:pt>
                <c:pt idx="838">
                  <c:v>347.80002000000002</c:v>
                </c:pt>
                <c:pt idx="839">
                  <c:v>347.89999</c:v>
                </c:pt>
                <c:pt idx="840">
                  <c:v>348</c:v>
                </c:pt>
                <c:pt idx="841">
                  <c:v>348.10001</c:v>
                </c:pt>
                <c:pt idx="842">
                  <c:v>348.20001000000002</c:v>
                </c:pt>
                <c:pt idx="843">
                  <c:v>348.30002000000002</c:v>
                </c:pt>
                <c:pt idx="844">
                  <c:v>348.39999</c:v>
                </c:pt>
                <c:pt idx="845">
                  <c:v>348.5</c:v>
                </c:pt>
                <c:pt idx="846">
                  <c:v>348.60001</c:v>
                </c:pt>
                <c:pt idx="847">
                  <c:v>348.70001000000002</c:v>
                </c:pt>
                <c:pt idx="848">
                  <c:v>348.80002000000002</c:v>
                </c:pt>
                <c:pt idx="849">
                  <c:v>348.89999</c:v>
                </c:pt>
                <c:pt idx="850">
                  <c:v>349</c:v>
                </c:pt>
                <c:pt idx="851">
                  <c:v>349.10001</c:v>
                </c:pt>
                <c:pt idx="852">
                  <c:v>349.20001000000002</c:v>
                </c:pt>
                <c:pt idx="853">
                  <c:v>349.30002000000002</c:v>
                </c:pt>
                <c:pt idx="854">
                  <c:v>349.39999</c:v>
                </c:pt>
                <c:pt idx="855">
                  <c:v>349.5</c:v>
                </c:pt>
                <c:pt idx="856">
                  <c:v>349.60001</c:v>
                </c:pt>
                <c:pt idx="857">
                  <c:v>349.70001000000002</c:v>
                </c:pt>
                <c:pt idx="858">
                  <c:v>349.80002000000002</c:v>
                </c:pt>
                <c:pt idx="859">
                  <c:v>349.89999</c:v>
                </c:pt>
                <c:pt idx="860">
                  <c:v>350</c:v>
                </c:pt>
                <c:pt idx="861">
                  <c:v>350.10001</c:v>
                </c:pt>
                <c:pt idx="862">
                  <c:v>350.20001000000002</c:v>
                </c:pt>
                <c:pt idx="863">
                  <c:v>350.30002000000002</c:v>
                </c:pt>
                <c:pt idx="864">
                  <c:v>350.39999</c:v>
                </c:pt>
                <c:pt idx="865">
                  <c:v>350.5</c:v>
                </c:pt>
                <c:pt idx="866">
                  <c:v>350.60001</c:v>
                </c:pt>
                <c:pt idx="867">
                  <c:v>350.70001000000002</c:v>
                </c:pt>
                <c:pt idx="868">
                  <c:v>350.80002000000002</c:v>
                </c:pt>
                <c:pt idx="869">
                  <c:v>350.89999</c:v>
                </c:pt>
                <c:pt idx="870">
                  <c:v>351</c:v>
                </c:pt>
                <c:pt idx="871">
                  <c:v>351.10001</c:v>
                </c:pt>
                <c:pt idx="872">
                  <c:v>351.20001000000002</c:v>
                </c:pt>
                <c:pt idx="873">
                  <c:v>351.30002000000002</c:v>
                </c:pt>
                <c:pt idx="874">
                  <c:v>351.39999</c:v>
                </c:pt>
                <c:pt idx="875">
                  <c:v>351.5</c:v>
                </c:pt>
                <c:pt idx="876">
                  <c:v>351.60001</c:v>
                </c:pt>
                <c:pt idx="877">
                  <c:v>351.70001000000002</c:v>
                </c:pt>
                <c:pt idx="878">
                  <c:v>351.80002000000002</c:v>
                </c:pt>
                <c:pt idx="879">
                  <c:v>351.89999</c:v>
                </c:pt>
                <c:pt idx="880">
                  <c:v>352</c:v>
                </c:pt>
                <c:pt idx="881">
                  <c:v>352.10001</c:v>
                </c:pt>
                <c:pt idx="882">
                  <c:v>352.20001000000002</c:v>
                </c:pt>
                <c:pt idx="883">
                  <c:v>352.30002000000002</c:v>
                </c:pt>
                <c:pt idx="884">
                  <c:v>352.39999</c:v>
                </c:pt>
                <c:pt idx="885">
                  <c:v>352.5</c:v>
                </c:pt>
                <c:pt idx="886">
                  <c:v>352.60001</c:v>
                </c:pt>
                <c:pt idx="887">
                  <c:v>352.70001000000002</c:v>
                </c:pt>
                <c:pt idx="888">
                  <c:v>352.80002000000002</c:v>
                </c:pt>
                <c:pt idx="889">
                  <c:v>352.89999</c:v>
                </c:pt>
                <c:pt idx="890">
                  <c:v>353</c:v>
                </c:pt>
                <c:pt idx="891">
                  <c:v>353.10001</c:v>
                </c:pt>
                <c:pt idx="892">
                  <c:v>353.20001000000002</c:v>
                </c:pt>
                <c:pt idx="893">
                  <c:v>353.30002000000002</c:v>
                </c:pt>
                <c:pt idx="894">
                  <c:v>353.39999</c:v>
                </c:pt>
                <c:pt idx="895">
                  <c:v>353.5</c:v>
                </c:pt>
                <c:pt idx="896">
                  <c:v>353.60001</c:v>
                </c:pt>
                <c:pt idx="897">
                  <c:v>353.70001000000002</c:v>
                </c:pt>
                <c:pt idx="898">
                  <c:v>353.80002000000002</c:v>
                </c:pt>
                <c:pt idx="899">
                  <c:v>353.89999</c:v>
                </c:pt>
                <c:pt idx="900">
                  <c:v>354</c:v>
                </c:pt>
                <c:pt idx="901">
                  <c:v>354.10001</c:v>
                </c:pt>
                <c:pt idx="902">
                  <c:v>354.20001000000002</c:v>
                </c:pt>
                <c:pt idx="903">
                  <c:v>354.30002000000002</c:v>
                </c:pt>
                <c:pt idx="904">
                  <c:v>354.39999</c:v>
                </c:pt>
                <c:pt idx="905">
                  <c:v>354.5</c:v>
                </c:pt>
                <c:pt idx="906">
                  <c:v>354.60001</c:v>
                </c:pt>
                <c:pt idx="907">
                  <c:v>354.70001000000002</c:v>
                </c:pt>
                <c:pt idx="908">
                  <c:v>354.80002000000002</c:v>
                </c:pt>
                <c:pt idx="909">
                  <c:v>354.89999</c:v>
                </c:pt>
                <c:pt idx="910">
                  <c:v>355</c:v>
                </c:pt>
                <c:pt idx="911">
                  <c:v>355.10001</c:v>
                </c:pt>
                <c:pt idx="912">
                  <c:v>355.20001000000002</c:v>
                </c:pt>
                <c:pt idx="913">
                  <c:v>355.30002000000002</c:v>
                </c:pt>
                <c:pt idx="914">
                  <c:v>355.39999</c:v>
                </c:pt>
                <c:pt idx="915">
                  <c:v>355.5</c:v>
                </c:pt>
                <c:pt idx="916">
                  <c:v>355.60001</c:v>
                </c:pt>
                <c:pt idx="917">
                  <c:v>355.70001000000002</c:v>
                </c:pt>
                <c:pt idx="918">
                  <c:v>355.80002000000002</c:v>
                </c:pt>
                <c:pt idx="919">
                  <c:v>355.89999</c:v>
                </c:pt>
                <c:pt idx="920">
                  <c:v>356</c:v>
                </c:pt>
                <c:pt idx="921">
                  <c:v>356.10001</c:v>
                </c:pt>
                <c:pt idx="922">
                  <c:v>356.20001000000002</c:v>
                </c:pt>
                <c:pt idx="923">
                  <c:v>356.30002000000002</c:v>
                </c:pt>
                <c:pt idx="924">
                  <c:v>356.39999</c:v>
                </c:pt>
                <c:pt idx="925">
                  <c:v>356.5</c:v>
                </c:pt>
                <c:pt idx="926">
                  <c:v>356.60001</c:v>
                </c:pt>
                <c:pt idx="927">
                  <c:v>356.70001000000002</c:v>
                </c:pt>
                <c:pt idx="928">
                  <c:v>356.80002000000002</c:v>
                </c:pt>
                <c:pt idx="929">
                  <c:v>356.89999</c:v>
                </c:pt>
                <c:pt idx="930">
                  <c:v>357</c:v>
                </c:pt>
                <c:pt idx="931">
                  <c:v>357.10001</c:v>
                </c:pt>
                <c:pt idx="932">
                  <c:v>357.20001000000002</c:v>
                </c:pt>
                <c:pt idx="933">
                  <c:v>357.30002000000002</c:v>
                </c:pt>
                <c:pt idx="934">
                  <c:v>357.39999</c:v>
                </c:pt>
                <c:pt idx="935">
                  <c:v>357.5</c:v>
                </c:pt>
                <c:pt idx="936">
                  <c:v>357.60001</c:v>
                </c:pt>
                <c:pt idx="937">
                  <c:v>357.70001000000002</c:v>
                </c:pt>
                <c:pt idx="938">
                  <c:v>357.80002000000002</c:v>
                </c:pt>
                <c:pt idx="939">
                  <c:v>357.89999</c:v>
                </c:pt>
                <c:pt idx="940">
                  <c:v>358</c:v>
                </c:pt>
                <c:pt idx="941">
                  <c:v>358.10001</c:v>
                </c:pt>
                <c:pt idx="942">
                  <c:v>358.20001000000002</c:v>
                </c:pt>
                <c:pt idx="943">
                  <c:v>358.30002000000002</c:v>
                </c:pt>
                <c:pt idx="944">
                  <c:v>358.39999</c:v>
                </c:pt>
                <c:pt idx="945">
                  <c:v>358.5</c:v>
                </c:pt>
                <c:pt idx="946">
                  <c:v>358.60001</c:v>
                </c:pt>
                <c:pt idx="947">
                  <c:v>358.70001000000002</c:v>
                </c:pt>
                <c:pt idx="948">
                  <c:v>358.80002000000002</c:v>
                </c:pt>
                <c:pt idx="949">
                  <c:v>358.89999</c:v>
                </c:pt>
                <c:pt idx="950">
                  <c:v>359</c:v>
                </c:pt>
                <c:pt idx="951">
                  <c:v>359.10001</c:v>
                </c:pt>
                <c:pt idx="952">
                  <c:v>359.20001000000002</c:v>
                </c:pt>
                <c:pt idx="953">
                  <c:v>359.30002000000002</c:v>
                </c:pt>
                <c:pt idx="954">
                  <c:v>359.39999</c:v>
                </c:pt>
                <c:pt idx="955">
                  <c:v>359.5</c:v>
                </c:pt>
                <c:pt idx="956">
                  <c:v>359.60001</c:v>
                </c:pt>
                <c:pt idx="957">
                  <c:v>359.70001000000002</c:v>
                </c:pt>
                <c:pt idx="958">
                  <c:v>359.80002000000002</c:v>
                </c:pt>
                <c:pt idx="959">
                  <c:v>359.89999</c:v>
                </c:pt>
                <c:pt idx="960">
                  <c:v>360</c:v>
                </c:pt>
                <c:pt idx="961">
                  <c:v>360.10001</c:v>
                </c:pt>
                <c:pt idx="962">
                  <c:v>360.20001000000002</c:v>
                </c:pt>
                <c:pt idx="963">
                  <c:v>360.30002000000002</c:v>
                </c:pt>
                <c:pt idx="964">
                  <c:v>360.39999</c:v>
                </c:pt>
                <c:pt idx="965">
                  <c:v>360.5</c:v>
                </c:pt>
                <c:pt idx="966">
                  <c:v>360.60001</c:v>
                </c:pt>
                <c:pt idx="967">
                  <c:v>360.70001000000002</c:v>
                </c:pt>
                <c:pt idx="968">
                  <c:v>360.80002000000002</c:v>
                </c:pt>
                <c:pt idx="969">
                  <c:v>360.89999</c:v>
                </c:pt>
                <c:pt idx="970">
                  <c:v>361</c:v>
                </c:pt>
                <c:pt idx="971">
                  <c:v>361.10001</c:v>
                </c:pt>
                <c:pt idx="972">
                  <c:v>361.20001000000002</c:v>
                </c:pt>
                <c:pt idx="973">
                  <c:v>361.30002000000002</c:v>
                </c:pt>
                <c:pt idx="974">
                  <c:v>361.39999</c:v>
                </c:pt>
                <c:pt idx="975">
                  <c:v>361.5</c:v>
                </c:pt>
                <c:pt idx="976">
                  <c:v>361.60001</c:v>
                </c:pt>
                <c:pt idx="977">
                  <c:v>361.70001000000002</c:v>
                </c:pt>
                <c:pt idx="978">
                  <c:v>361.80002000000002</c:v>
                </c:pt>
                <c:pt idx="979">
                  <c:v>361.89999</c:v>
                </c:pt>
                <c:pt idx="980">
                  <c:v>362</c:v>
                </c:pt>
                <c:pt idx="981">
                  <c:v>362.10001</c:v>
                </c:pt>
                <c:pt idx="982">
                  <c:v>362.20001000000002</c:v>
                </c:pt>
                <c:pt idx="983">
                  <c:v>362.30002000000002</c:v>
                </c:pt>
                <c:pt idx="984">
                  <c:v>362.39999</c:v>
                </c:pt>
                <c:pt idx="985">
                  <c:v>362.5</c:v>
                </c:pt>
                <c:pt idx="986">
                  <c:v>362.60001</c:v>
                </c:pt>
                <c:pt idx="987">
                  <c:v>362.70001000000002</c:v>
                </c:pt>
                <c:pt idx="988">
                  <c:v>362.80002000000002</c:v>
                </c:pt>
                <c:pt idx="989">
                  <c:v>362.89999</c:v>
                </c:pt>
                <c:pt idx="990">
                  <c:v>363</c:v>
                </c:pt>
                <c:pt idx="991">
                  <c:v>363.10001</c:v>
                </c:pt>
                <c:pt idx="992">
                  <c:v>363.20001000000002</c:v>
                </c:pt>
                <c:pt idx="993">
                  <c:v>363.30002000000002</c:v>
                </c:pt>
                <c:pt idx="994">
                  <c:v>363.39999</c:v>
                </c:pt>
                <c:pt idx="995">
                  <c:v>363.5</c:v>
                </c:pt>
                <c:pt idx="996">
                  <c:v>363.60001</c:v>
                </c:pt>
                <c:pt idx="997">
                  <c:v>363.70001000000002</c:v>
                </c:pt>
                <c:pt idx="998">
                  <c:v>363.80002000000002</c:v>
                </c:pt>
                <c:pt idx="999">
                  <c:v>363.89999</c:v>
                </c:pt>
                <c:pt idx="1000">
                  <c:v>364</c:v>
                </c:pt>
                <c:pt idx="1001">
                  <c:v>364.10001</c:v>
                </c:pt>
                <c:pt idx="1002">
                  <c:v>364.20001000000002</c:v>
                </c:pt>
                <c:pt idx="1003">
                  <c:v>364.30002000000002</c:v>
                </c:pt>
                <c:pt idx="1004">
                  <c:v>364.39999</c:v>
                </c:pt>
                <c:pt idx="1005">
                  <c:v>364.5</c:v>
                </c:pt>
                <c:pt idx="1006">
                  <c:v>364.60001</c:v>
                </c:pt>
                <c:pt idx="1007">
                  <c:v>364.70001000000002</c:v>
                </c:pt>
                <c:pt idx="1008">
                  <c:v>364.80002000000002</c:v>
                </c:pt>
                <c:pt idx="1009">
                  <c:v>364.89999</c:v>
                </c:pt>
                <c:pt idx="1010">
                  <c:v>365</c:v>
                </c:pt>
                <c:pt idx="1011">
                  <c:v>365.10001</c:v>
                </c:pt>
                <c:pt idx="1012">
                  <c:v>365.20001000000002</c:v>
                </c:pt>
                <c:pt idx="1013">
                  <c:v>365.30002000000002</c:v>
                </c:pt>
                <c:pt idx="1014">
                  <c:v>365.39999</c:v>
                </c:pt>
                <c:pt idx="1015">
                  <c:v>365.5</c:v>
                </c:pt>
                <c:pt idx="1016">
                  <c:v>365.60001</c:v>
                </c:pt>
                <c:pt idx="1017">
                  <c:v>365.70001000000002</c:v>
                </c:pt>
                <c:pt idx="1018">
                  <c:v>365.80002000000002</c:v>
                </c:pt>
                <c:pt idx="1019">
                  <c:v>365.89999</c:v>
                </c:pt>
                <c:pt idx="1020">
                  <c:v>366</c:v>
                </c:pt>
                <c:pt idx="1021">
                  <c:v>366.10001</c:v>
                </c:pt>
                <c:pt idx="1022">
                  <c:v>366.20001000000002</c:v>
                </c:pt>
                <c:pt idx="1023">
                  <c:v>366.30002000000002</c:v>
                </c:pt>
                <c:pt idx="1024">
                  <c:v>366.39999</c:v>
                </c:pt>
                <c:pt idx="1025">
                  <c:v>366.5</c:v>
                </c:pt>
                <c:pt idx="1026">
                  <c:v>366.60001</c:v>
                </c:pt>
                <c:pt idx="1027">
                  <c:v>366.70001000000002</c:v>
                </c:pt>
                <c:pt idx="1028">
                  <c:v>366.80002000000002</c:v>
                </c:pt>
                <c:pt idx="1029">
                  <c:v>366.89999</c:v>
                </c:pt>
                <c:pt idx="1030">
                  <c:v>367</c:v>
                </c:pt>
                <c:pt idx="1031">
                  <c:v>367.10001</c:v>
                </c:pt>
                <c:pt idx="1032">
                  <c:v>367.20001000000002</c:v>
                </c:pt>
                <c:pt idx="1033">
                  <c:v>367.30002000000002</c:v>
                </c:pt>
                <c:pt idx="1034">
                  <c:v>367.39999</c:v>
                </c:pt>
                <c:pt idx="1035">
                  <c:v>367.5</c:v>
                </c:pt>
                <c:pt idx="1036">
                  <c:v>367.60001</c:v>
                </c:pt>
                <c:pt idx="1037">
                  <c:v>367.70001000000002</c:v>
                </c:pt>
                <c:pt idx="1038">
                  <c:v>367.80002000000002</c:v>
                </c:pt>
                <c:pt idx="1039">
                  <c:v>367.89999</c:v>
                </c:pt>
                <c:pt idx="1040">
                  <c:v>368</c:v>
                </c:pt>
                <c:pt idx="1041">
                  <c:v>368.10001</c:v>
                </c:pt>
                <c:pt idx="1042">
                  <c:v>368.20001000000002</c:v>
                </c:pt>
                <c:pt idx="1043">
                  <c:v>368.30002000000002</c:v>
                </c:pt>
                <c:pt idx="1044">
                  <c:v>368.39999</c:v>
                </c:pt>
                <c:pt idx="1045">
                  <c:v>368.5</c:v>
                </c:pt>
                <c:pt idx="1046">
                  <c:v>368.60001</c:v>
                </c:pt>
                <c:pt idx="1047">
                  <c:v>368.70001000000002</c:v>
                </c:pt>
                <c:pt idx="1048">
                  <c:v>368.80002000000002</c:v>
                </c:pt>
                <c:pt idx="1049">
                  <c:v>368.89999</c:v>
                </c:pt>
                <c:pt idx="1050">
                  <c:v>369</c:v>
                </c:pt>
                <c:pt idx="1051">
                  <c:v>369.10001</c:v>
                </c:pt>
                <c:pt idx="1052">
                  <c:v>369.20001000000002</c:v>
                </c:pt>
                <c:pt idx="1053">
                  <c:v>369.30002000000002</c:v>
                </c:pt>
                <c:pt idx="1054">
                  <c:v>369.39999</c:v>
                </c:pt>
                <c:pt idx="1055">
                  <c:v>369.5</c:v>
                </c:pt>
                <c:pt idx="1056">
                  <c:v>369.60001</c:v>
                </c:pt>
                <c:pt idx="1057">
                  <c:v>369.70001000000002</c:v>
                </c:pt>
                <c:pt idx="1058">
                  <c:v>369.80002000000002</c:v>
                </c:pt>
                <c:pt idx="1059">
                  <c:v>369.89999</c:v>
                </c:pt>
                <c:pt idx="1060">
                  <c:v>370</c:v>
                </c:pt>
                <c:pt idx="1061">
                  <c:v>370.10001</c:v>
                </c:pt>
                <c:pt idx="1062">
                  <c:v>370.20001000000002</c:v>
                </c:pt>
                <c:pt idx="1063">
                  <c:v>370.30002000000002</c:v>
                </c:pt>
                <c:pt idx="1064">
                  <c:v>370.39999</c:v>
                </c:pt>
                <c:pt idx="1065">
                  <c:v>370.5</c:v>
                </c:pt>
                <c:pt idx="1066">
                  <c:v>370.60001</c:v>
                </c:pt>
                <c:pt idx="1067">
                  <c:v>370.70001000000002</c:v>
                </c:pt>
                <c:pt idx="1068">
                  <c:v>370.80002000000002</c:v>
                </c:pt>
                <c:pt idx="1069">
                  <c:v>370.89999</c:v>
                </c:pt>
                <c:pt idx="1070">
                  <c:v>371</c:v>
                </c:pt>
                <c:pt idx="1071">
                  <c:v>371.10001</c:v>
                </c:pt>
                <c:pt idx="1072">
                  <c:v>371.20001000000002</c:v>
                </c:pt>
                <c:pt idx="1073">
                  <c:v>371.30002000000002</c:v>
                </c:pt>
                <c:pt idx="1074">
                  <c:v>371.39999</c:v>
                </c:pt>
                <c:pt idx="1075">
                  <c:v>371.5</c:v>
                </c:pt>
                <c:pt idx="1076">
                  <c:v>371.60001</c:v>
                </c:pt>
                <c:pt idx="1077">
                  <c:v>371.70001000000002</c:v>
                </c:pt>
                <c:pt idx="1078">
                  <c:v>371.80002000000002</c:v>
                </c:pt>
                <c:pt idx="1079">
                  <c:v>371.89999</c:v>
                </c:pt>
                <c:pt idx="1080">
                  <c:v>372</c:v>
                </c:pt>
                <c:pt idx="1081">
                  <c:v>372.10001</c:v>
                </c:pt>
                <c:pt idx="1082">
                  <c:v>372.20001000000002</c:v>
                </c:pt>
                <c:pt idx="1083">
                  <c:v>372.30002000000002</c:v>
                </c:pt>
                <c:pt idx="1084">
                  <c:v>372.39999</c:v>
                </c:pt>
                <c:pt idx="1085">
                  <c:v>372.5</c:v>
                </c:pt>
                <c:pt idx="1086">
                  <c:v>372.60001</c:v>
                </c:pt>
                <c:pt idx="1087">
                  <c:v>372.70001000000002</c:v>
                </c:pt>
                <c:pt idx="1088">
                  <c:v>372.80002000000002</c:v>
                </c:pt>
                <c:pt idx="1089">
                  <c:v>372.89999</c:v>
                </c:pt>
                <c:pt idx="1090">
                  <c:v>373</c:v>
                </c:pt>
                <c:pt idx="1091">
                  <c:v>373.10001</c:v>
                </c:pt>
                <c:pt idx="1092">
                  <c:v>373.20001000000002</c:v>
                </c:pt>
                <c:pt idx="1093">
                  <c:v>373.30002000000002</c:v>
                </c:pt>
                <c:pt idx="1094">
                  <c:v>373.39999</c:v>
                </c:pt>
                <c:pt idx="1095">
                  <c:v>373.5</c:v>
                </c:pt>
                <c:pt idx="1096">
                  <c:v>373.60001</c:v>
                </c:pt>
                <c:pt idx="1097">
                  <c:v>373.70001000000002</c:v>
                </c:pt>
                <c:pt idx="1098">
                  <c:v>373.80002000000002</c:v>
                </c:pt>
                <c:pt idx="1099">
                  <c:v>373.89999</c:v>
                </c:pt>
                <c:pt idx="1100">
                  <c:v>374</c:v>
                </c:pt>
                <c:pt idx="1101">
                  <c:v>374.10001</c:v>
                </c:pt>
                <c:pt idx="1102">
                  <c:v>374.20001000000002</c:v>
                </c:pt>
                <c:pt idx="1103">
                  <c:v>374.30002000000002</c:v>
                </c:pt>
                <c:pt idx="1104">
                  <c:v>374.39999</c:v>
                </c:pt>
                <c:pt idx="1105">
                  <c:v>374.5</c:v>
                </c:pt>
                <c:pt idx="1106">
                  <c:v>374.60001</c:v>
                </c:pt>
                <c:pt idx="1107">
                  <c:v>374.70001000000002</c:v>
                </c:pt>
                <c:pt idx="1108">
                  <c:v>374.80002000000002</c:v>
                </c:pt>
                <c:pt idx="1109">
                  <c:v>374.89999</c:v>
                </c:pt>
                <c:pt idx="1110">
                  <c:v>375</c:v>
                </c:pt>
                <c:pt idx="1111">
                  <c:v>375.10001</c:v>
                </c:pt>
                <c:pt idx="1112">
                  <c:v>375.20001000000002</c:v>
                </c:pt>
                <c:pt idx="1113">
                  <c:v>375.30002000000002</c:v>
                </c:pt>
                <c:pt idx="1114">
                  <c:v>375.39999</c:v>
                </c:pt>
                <c:pt idx="1115">
                  <c:v>375.5</c:v>
                </c:pt>
                <c:pt idx="1116">
                  <c:v>375.60001</c:v>
                </c:pt>
                <c:pt idx="1117">
                  <c:v>375.70001000000002</c:v>
                </c:pt>
                <c:pt idx="1118">
                  <c:v>375.80002000000002</c:v>
                </c:pt>
                <c:pt idx="1119">
                  <c:v>375.89999</c:v>
                </c:pt>
                <c:pt idx="1120">
                  <c:v>376</c:v>
                </c:pt>
                <c:pt idx="1121">
                  <c:v>376.10001</c:v>
                </c:pt>
                <c:pt idx="1122">
                  <c:v>376.20001000000002</c:v>
                </c:pt>
                <c:pt idx="1123">
                  <c:v>376.30002000000002</c:v>
                </c:pt>
                <c:pt idx="1124">
                  <c:v>376.39999</c:v>
                </c:pt>
                <c:pt idx="1125">
                  <c:v>376.5</c:v>
                </c:pt>
                <c:pt idx="1126">
                  <c:v>376.60001</c:v>
                </c:pt>
                <c:pt idx="1127">
                  <c:v>376.70001000000002</c:v>
                </c:pt>
                <c:pt idx="1128">
                  <c:v>376.80002000000002</c:v>
                </c:pt>
                <c:pt idx="1129">
                  <c:v>376.89999</c:v>
                </c:pt>
                <c:pt idx="1130">
                  <c:v>377</c:v>
                </c:pt>
                <c:pt idx="1131">
                  <c:v>377.10001</c:v>
                </c:pt>
                <c:pt idx="1132">
                  <c:v>377.20001000000002</c:v>
                </c:pt>
                <c:pt idx="1133">
                  <c:v>377.30002000000002</c:v>
                </c:pt>
                <c:pt idx="1134">
                  <c:v>377.39999</c:v>
                </c:pt>
                <c:pt idx="1135">
                  <c:v>377.5</c:v>
                </c:pt>
                <c:pt idx="1136">
                  <c:v>377.60001</c:v>
                </c:pt>
                <c:pt idx="1137">
                  <c:v>377.70001000000002</c:v>
                </c:pt>
                <c:pt idx="1138">
                  <c:v>377.80002000000002</c:v>
                </c:pt>
                <c:pt idx="1139">
                  <c:v>377.89999</c:v>
                </c:pt>
                <c:pt idx="1140">
                  <c:v>378</c:v>
                </c:pt>
                <c:pt idx="1141">
                  <c:v>378.10001</c:v>
                </c:pt>
                <c:pt idx="1142">
                  <c:v>378.20001000000002</c:v>
                </c:pt>
                <c:pt idx="1143">
                  <c:v>378.30002000000002</c:v>
                </c:pt>
                <c:pt idx="1144">
                  <c:v>378.39999</c:v>
                </c:pt>
                <c:pt idx="1145">
                  <c:v>378.5</c:v>
                </c:pt>
                <c:pt idx="1146">
                  <c:v>378.60001</c:v>
                </c:pt>
                <c:pt idx="1147">
                  <c:v>378.70001000000002</c:v>
                </c:pt>
                <c:pt idx="1148">
                  <c:v>378.80002000000002</c:v>
                </c:pt>
                <c:pt idx="1149">
                  <c:v>378.89999</c:v>
                </c:pt>
                <c:pt idx="1150">
                  <c:v>379</c:v>
                </c:pt>
                <c:pt idx="1151">
                  <c:v>379.10001</c:v>
                </c:pt>
                <c:pt idx="1152">
                  <c:v>379.20001000000002</c:v>
                </c:pt>
                <c:pt idx="1153">
                  <c:v>379.30002000000002</c:v>
                </c:pt>
                <c:pt idx="1154">
                  <c:v>379.39999</c:v>
                </c:pt>
                <c:pt idx="1155">
                  <c:v>379.5</c:v>
                </c:pt>
                <c:pt idx="1156">
                  <c:v>379.60001</c:v>
                </c:pt>
                <c:pt idx="1157">
                  <c:v>379.70001000000002</c:v>
                </c:pt>
                <c:pt idx="1158">
                  <c:v>379.80002000000002</c:v>
                </c:pt>
                <c:pt idx="1159">
                  <c:v>379.89999</c:v>
                </c:pt>
                <c:pt idx="1160">
                  <c:v>380</c:v>
                </c:pt>
                <c:pt idx="1161">
                  <c:v>380.10001</c:v>
                </c:pt>
                <c:pt idx="1162">
                  <c:v>380.20001000000002</c:v>
                </c:pt>
                <c:pt idx="1163">
                  <c:v>380.30002000000002</c:v>
                </c:pt>
                <c:pt idx="1164">
                  <c:v>380.39999</c:v>
                </c:pt>
                <c:pt idx="1165">
                  <c:v>380.5</c:v>
                </c:pt>
                <c:pt idx="1166">
                  <c:v>380.60001</c:v>
                </c:pt>
                <c:pt idx="1167">
                  <c:v>380.70001000000002</c:v>
                </c:pt>
                <c:pt idx="1168">
                  <c:v>380.80002000000002</c:v>
                </c:pt>
                <c:pt idx="1169">
                  <c:v>380.89999</c:v>
                </c:pt>
                <c:pt idx="1170">
                  <c:v>381</c:v>
                </c:pt>
                <c:pt idx="1171">
                  <c:v>381.10001</c:v>
                </c:pt>
                <c:pt idx="1172">
                  <c:v>381.20001000000002</c:v>
                </c:pt>
                <c:pt idx="1173">
                  <c:v>381.30002000000002</c:v>
                </c:pt>
                <c:pt idx="1174">
                  <c:v>381.39999</c:v>
                </c:pt>
                <c:pt idx="1175">
                  <c:v>381.5</c:v>
                </c:pt>
                <c:pt idx="1176">
                  <c:v>381.60001</c:v>
                </c:pt>
                <c:pt idx="1177">
                  <c:v>381.70001000000002</c:v>
                </c:pt>
                <c:pt idx="1178">
                  <c:v>381.80002000000002</c:v>
                </c:pt>
                <c:pt idx="1179">
                  <c:v>381.89999</c:v>
                </c:pt>
                <c:pt idx="1180">
                  <c:v>382</c:v>
                </c:pt>
                <c:pt idx="1181">
                  <c:v>382.10001</c:v>
                </c:pt>
                <c:pt idx="1182">
                  <c:v>382.20001000000002</c:v>
                </c:pt>
                <c:pt idx="1183">
                  <c:v>382.30002000000002</c:v>
                </c:pt>
                <c:pt idx="1184">
                  <c:v>382.39999</c:v>
                </c:pt>
                <c:pt idx="1185">
                  <c:v>382.5</c:v>
                </c:pt>
                <c:pt idx="1186">
                  <c:v>382.60001</c:v>
                </c:pt>
                <c:pt idx="1187">
                  <c:v>382.70001000000002</c:v>
                </c:pt>
                <c:pt idx="1188">
                  <c:v>382.80002000000002</c:v>
                </c:pt>
                <c:pt idx="1189">
                  <c:v>382.89999</c:v>
                </c:pt>
                <c:pt idx="1190">
                  <c:v>383</c:v>
                </c:pt>
                <c:pt idx="1191">
                  <c:v>383.10001</c:v>
                </c:pt>
                <c:pt idx="1192">
                  <c:v>383.20001000000002</c:v>
                </c:pt>
                <c:pt idx="1193">
                  <c:v>383.30002000000002</c:v>
                </c:pt>
                <c:pt idx="1194">
                  <c:v>383.39999</c:v>
                </c:pt>
                <c:pt idx="1195">
                  <c:v>383.5</c:v>
                </c:pt>
                <c:pt idx="1196">
                  <c:v>383.60001</c:v>
                </c:pt>
                <c:pt idx="1197">
                  <c:v>383.70001000000002</c:v>
                </c:pt>
                <c:pt idx="1198">
                  <c:v>383.80002000000002</c:v>
                </c:pt>
                <c:pt idx="1199">
                  <c:v>383.89999</c:v>
                </c:pt>
                <c:pt idx="1200">
                  <c:v>384</c:v>
                </c:pt>
                <c:pt idx="1201">
                  <c:v>384.10001</c:v>
                </c:pt>
                <c:pt idx="1202">
                  <c:v>384.20001000000002</c:v>
                </c:pt>
                <c:pt idx="1203">
                  <c:v>384.30002000000002</c:v>
                </c:pt>
                <c:pt idx="1204">
                  <c:v>384.39999</c:v>
                </c:pt>
                <c:pt idx="1205">
                  <c:v>384.5</c:v>
                </c:pt>
                <c:pt idx="1206">
                  <c:v>384.60001</c:v>
                </c:pt>
                <c:pt idx="1207">
                  <c:v>384.70001000000002</c:v>
                </c:pt>
                <c:pt idx="1208">
                  <c:v>384.80002000000002</c:v>
                </c:pt>
                <c:pt idx="1209">
                  <c:v>384.89999</c:v>
                </c:pt>
                <c:pt idx="1210">
                  <c:v>385</c:v>
                </c:pt>
                <c:pt idx="1211">
                  <c:v>385.10001</c:v>
                </c:pt>
                <c:pt idx="1212">
                  <c:v>385.20001000000002</c:v>
                </c:pt>
                <c:pt idx="1213">
                  <c:v>385.30002000000002</c:v>
                </c:pt>
                <c:pt idx="1214">
                  <c:v>385.39999</c:v>
                </c:pt>
                <c:pt idx="1215">
                  <c:v>385.5</c:v>
                </c:pt>
                <c:pt idx="1216">
                  <c:v>385.60001</c:v>
                </c:pt>
                <c:pt idx="1217">
                  <c:v>385.70001000000002</c:v>
                </c:pt>
                <c:pt idx="1218">
                  <c:v>385.80002000000002</c:v>
                </c:pt>
                <c:pt idx="1219">
                  <c:v>385.89999</c:v>
                </c:pt>
                <c:pt idx="1220">
                  <c:v>386</c:v>
                </c:pt>
                <c:pt idx="1221">
                  <c:v>386.10001</c:v>
                </c:pt>
                <c:pt idx="1222">
                  <c:v>386.20001000000002</c:v>
                </c:pt>
                <c:pt idx="1223">
                  <c:v>386.30002000000002</c:v>
                </c:pt>
                <c:pt idx="1224">
                  <c:v>386.39999</c:v>
                </c:pt>
                <c:pt idx="1225">
                  <c:v>386.5</c:v>
                </c:pt>
                <c:pt idx="1226">
                  <c:v>386.60001</c:v>
                </c:pt>
                <c:pt idx="1227">
                  <c:v>386.70001000000002</c:v>
                </c:pt>
                <c:pt idx="1228">
                  <c:v>386.80002000000002</c:v>
                </c:pt>
                <c:pt idx="1229">
                  <c:v>386.89999</c:v>
                </c:pt>
                <c:pt idx="1230">
                  <c:v>387</c:v>
                </c:pt>
                <c:pt idx="1231">
                  <c:v>387.10001</c:v>
                </c:pt>
                <c:pt idx="1232">
                  <c:v>387.20001000000002</c:v>
                </c:pt>
                <c:pt idx="1233">
                  <c:v>387.30002000000002</c:v>
                </c:pt>
                <c:pt idx="1234">
                  <c:v>387.39999</c:v>
                </c:pt>
                <c:pt idx="1235">
                  <c:v>387.5</c:v>
                </c:pt>
                <c:pt idx="1236">
                  <c:v>387.60001</c:v>
                </c:pt>
                <c:pt idx="1237">
                  <c:v>387.70001000000002</c:v>
                </c:pt>
                <c:pt idx="1238">
                  <c:v>387.80002000000002</c:v>
                </c:pt>
                <c:pt idx="1239">
                  <c:v>387.89999</c:v>
                </c:pt>
                <c:pt idx="1240">
                  <c:v>388</c:v>
                </c:pt>
                <c:pt idx="1241">
                  <c:v>388.10001</c:v>
                </c:pt>
                <c:pt idx="1242">
                  <c:v>388.20001000000002</c:v>
                </c:pt>
                <c:pt idx="1243">
                  <c:v>388.30002000000002</c:v>
                </c:pt>
                <c:pt idx="1244">
                  <c:v>388.39999</c:v>
                </c:pt>
                <c:pt idx="1245">
                  <c:v>388.5</c:v>
                </c:pt>
                <c:pt idx="1246">
                  <c:v>388.60001</c:v>
                </c:pt>
                <c:pt idx="1247">
                  <c:v>388.70001000000002</c:v>
                </c:pt>
                <c:pt idx="1248">
                  <c:v>388.80002000000002</c:v>
                </c:pt>
                <c:pt idx="1249">
                  <c:v>388.89999</c:v>
                </c:pt>
                <c:pt idx="1250">
                  <c:v>389</c:v>
                </c:pt>
                <c:pt idx="1251">
                  <c:v>389.10001</c:v>
                </c:pt>
                <c:pt idx="1252">
                  <c:v>389.20001000000002</c:v>
                </c:pt>
                <c:pt idx="1253">
                  <c:v>389.30002000000002</c:v>
                </c:pt>
                <c:pt idx="1254">
                  <c:v>389.39999</c:v>
                </c:pt>
                <c:pt idx="1255">
                  <c:v>389.5</c:v>
                </c:pt>
                <c:pt idx="1256">
                  <c:v>389.60001</c:v>
                </c:pt>
                <c:pt idx="1257">
                  <c:v>389.70001000000002</c:v>
                </c:pt>
                <c:pt idx="1258">
                  <c:v>389.80002000000002</c:v>
                </c:pt>
                <c:pt idx="1259">
                  <c:v>389.89999</c:v>
                </c:pt>
                <c:pt idx="1260">
                  <c:v>390</c:v>
                </c:pt>
                <c:pt idx="1261">
                  <c:v>390.10001</c:v>
                </c:pt>
                <c:pt idx="1262">
                  <c:v>390.20001000000002</c:v>
                </c:pt>
                <c:pt idx="1263">
                  <c:v>390.30002000000002</c:v>
                </c:pt>
                <c:pt idx="1264">
                  <c:v>390.39999</c:v>
                </c:pt>
                <c:pt idx="1265">
                  <c:v>390.5</c:v>
                </c:pt>
                <c:pt idx="1266">
                  <c:v>390.60001</c:v>
                </c:pt>
                <c:pt idx="1267">
                  <c:v>390.70001000000002</c:v>
                </c:pt>
                <c:pt idx="1268">
                  <c:v>390.80002000000002</c:v>
                </c:pt>
                <c:pt idx="1269">
                  <c:v>390.89999</c:v>
                </c:pt>
                <c:pt idx="1270">
                  <c:v>391</c:v>
                </c:pt>
                <c:pt idx="1271">
                  <c:v>391.10001</c:v>
                </c:pt>
                <c:pt idx="1272">
                  <c:v>391.20001000000002</c:v>
                </c:pt>
                <c:pt idx="1273">
                  <c:v>391.30002000000002</c:v>
                </c:pt>
                <c:pt idx="1274">
                  <c:v>391.39999</c:v>
                </c:pt>
                <c:pt idx="1275">
                  <c:v>391.5</c:v>
                </c:pt>
                <c:pt idx="1276">
                  <c:v>391.60001</c:v>
                </c:pt>
                <c:pt idx="1277">
                  <c:v>391.70001000000002</c:v>
                </c:pt>
                <c:pt idx="1278">
                  <c:v>391.80002000000002</c:v>
                </c:pt>
                <c:pt idx="1279">
                  <c:v>391.89999</c:v>
                </c:pt>
                <c:pt idx="1280">
                  <c:v>392</c:v>
                </c:pt>
                <c:pt idx="1281">
                  <c:v>392.10001</c:v>
                </c:pt>
                <c:pt idx="1282">
                  <c:v>392.20001000000002</c:v>
                </c:pt>
                <c:pt idx="1283">
                  <c:v>392.30002000000002</c:v>
                </c:pt>
                <c:pt idx="1284">
                  <c:v>392.39999</c:v>
                </c:pt>
                <c:pt idx="1285">
                  <c:v>392.5</c:v>
                </c:pt>
                <c:pt idx="1286">
                  <c:v>392.60001</c:v>
                </c:pt>
                <c:pt idx="1287">
                  <c:v>392.70001000000002</c:v>
                </c:pt>
                <c:pt idx="1288">
                  <c:v>392.80002000000002</c:v>
                </c:pt>
                <c:pt idx="1289">
                  <c:v>392.89999</c:v>
                </c:pt>
                <c:pt idx="1290">
                  <c:v>393</c:v>
                </c:pt>
                <c:pt idx="1291">
                  <c:v>393.10001</c:v>
                </c:pt>
                <c:pt idx="1292">
                  <c:v>393.20001000000002</c:v>
                </c:pt>
                <c:pt idx="1293">
                  <c:v>393.30002000000002</c:v>
                </c:pt>
                <c:pt idx="1294">
                  <c:v>393.39999</c:v>
                </c:pt>
                <c:pt idx="1295">
                  <c:v>393.5</c:v>
                </c:pt>
                <c:pt idx="1296">
                  <c:v>393.60001</c:v>
                </c:pt>
                <c:pt idx="1297">
                  <c:v>393.70001000000002</c:v>
                </c:pt>
                <c:pt idx="1298">
                  <c:v>393.80002000000002</c:v>
                </c:pt>
                <c:pt idx="1299">
                  <c:v>393.89999</c:v>
                </c:pt>
                <c:pt idx="1300">
                  <c:v>394</c:v>
                </c:pt>
                <c:pt idx="1301">
                  <c:v>394.10001</c:v>
                </c:pt>
                <c:pt idx="1302">
                  <c:v>394.20001000000002</c:v>
                </c:pt>
                <c:pt idx="1303">
                  <c:v>394.30002000000002</c:v>
                </c:pt>
                <c:pt idx="1304">
                  <c:v>394.39999</c:v>
                </c:pt>
                <c:pt idx="1305">
                  <c:v>394.5</c:v>
                </c:pt>
                <c:pt idx="1306">
                  <c:v>394.60001</c:v>
                </c:pt>
                <c:pt idx="1307">
                  <c:v>394.70001000000002</c:v>
                </c:pt>
                <c:pt idx="1308">
                  <c:v>394.80002000000002</c:v>
                </c:pt>
                <c:pt idx="1309">
                  <c:v>394.89999</c:v>
                </c:pt>
                <c:pt idx="1310">
                  <c:v>395</c:v>
                </c:pt>
                <c:pt idx="1311">
                  <c:v>395.10001</c:v>
                </c:pt>
                <c:pt idx="1312">
                  <c:v>395.20001000000002</c:v>
                </c:pt>
                <c:pt idx="1313">
                  <c:v>395.30002000000002</c:v>
                </c:pt>
                <c:pt idx="1314">
                  <c:v>395.39999</c:v>
                </c:pt>
                <c:pt idx="1315">
                  <c:v>395.5</c:v>
                </c:pt>
                <c:pt idx="1316">
                  <c:v>395.60001</c:v>
                </c:pt>
                <c:pt idx="1317">
                  <c:v>395.70001000000002</c:v>
                </c:pt>
                <c:pt idx="1318">
                  <c:v>395.80002000000002</c:v>
                </c:pt>
                <c:pt idx="1319">
                  <c:v>395.89999</c:v>
                </c:pt>
                <c:pt idx="1320">
                  <c:v>396</c:v>
                </c:pt>
                <c:pt idx="1321">
                  <c:v>396.10001</c:v>
                </c:pt>
                <c:pt idx="1322">
                  <c:v>396.20001000000002</c:v>
                </c:pt>
                <c:pt idx="1323">
                  <c:v>396.30002000000002</c:v>
                </c:pt>
                <c:pt idx="1324">
                  <c:v>396.39999</c:v>
                </c:pt>
                <c:pt idx="1325">
                  <c:v>396.5</c:v>
                </c:pt>
                <c:pt idx="1326">
                  <c:v>396.60001</c:v>
                </c:pt>
                <c:pt idx="1327">
                  <c:v>396.70001000000002</c:v>
                </c:pt>
                <c:pt idx="1328">
                  <c:v>396.80002000000002</c:v>
                </c:pt>
                <c:pt idx="1329">
                  <c:v>396.89999</c:v>
                </c:pt>
                <c:pt idx="1330">
                  <c:v>397</c:v>
                </c:pt>
                <c:pt idx="1331">
                  <c:v>397.10001</c:v>
                </c:pt>
                <c:pt idx="1332">
                  <c:v>397.20001000000002</c:v>
                </c:pt>
                <c:pt idx="1333">
                  <c:v>397.30002000000002</c:v>
                </c:pt>
                <c:pt idx="1334">
                  <c:v>397.39999</c:v>
                </c:pt>
                <c:pt idx="1335">
                  <c:v>397.5</c:v>
                </c:pt>
                <c:pt idx="1336">
                  <c:v>397.60001</c:v>
                </c:pt>
                <c:pt idx="1337">
                  <c:v>397.70001000000002</c:v>
                </c:pt>
                <c:pt idx="1338">
                  <c:v>397.80002000000002</c:v>
                </c:pt>
                <c:pt idx="1339">
                  <c:v>397.89999</c:v>
                </c:pt>
                <c:pt idx="1340">
                  <c:v>398</c:v>
                </c:pt>
                <c:pt idx="1341">
                  <c:v>398.10001</c:v>
                </c:pt>
                <c:pt idx="1342">
                  <c:v>398.20001000000002</c:v>
                </c:pt>
                <c:pt idx="1343">
                  <c:v>398.30002000000002</c:v>
                </c:pt>
                <c:pt idx="1344">
                  <c:v>398.39999</c:v>
                </c:pt>
                <c:pt idx="1345">
                  <c:v>398.5</c:v>
                </c:pt>
                <c:pt idx="1346">
                  <c:v>398.60001</c:v>
                </c:pt>
                <c:pt idx="1347">
                  <c:v>398.70001000000002</c:v>
                </c:pt>
                <c:pt idx="1348">
                  <c:v>398.80002000000002</c:v>
                </c:pt>
                <c:pt idx="1349">
                  <c:v>398.89999</c:v>
                </c:pt>
                <c:pt idx="1350">
                  <c:v>399</c:v>
                </c:pt>
                <c:pt idx="1351">
                  <c:v>399.10001</c:v>
                </c:pt>
                <c:pt idx="1352">
                  <c:v>399.20001000000002</c:v>
                </c:pt>
                <c:pt idx="1353">
                  <c:v>399.30002000000002</c:v>
                </c:pt>
                <c:pt idx="1354">
                  <c:v>399.39999</c:v>
                </c:pt>
                <c:pt idx="1355">
                  <c:v>399.5</c:v>
                </c:pt>
                <c:pt idx="1356">
                  <c:v>399.60001</c:v>
                </c:pt>
                <c:pt idx="1357">
                  <c:v>399.70001000000002</c:v>
                </c:pt>
                <c:pt idx="1358">
                  <c:v>399.80002000000002</c:v>
                </c:pt>
                <c:pt idx="1359">
                  <c:v>399.89999</c:v>
                </c:pt>
                <c:pt idx="1360">
                  <c:v>400</c:v>
                </c:pt>
                <c:pt idx="1361">
                  <c:v>400.10001</c:v>
                </c:pt>
                <c:pt idx="1362">
                  <c:v>400.20001000000002</c:v>
                </c:pt>
                <c:pt idx="1363">
                  <c:v>400.30002000000002</c:v>
                </c:pt>
                <c:pt idx="1364">
                  <c:v>400.39999</c:v>
                </c:pt>
                <c:pt idx="1365">
                  <c:v>400.5</c:v>
                </c:pt>
                <c:pt idx="1366">
                  <c:v>400.60001</c:v>
                </c:pt>
                <c:pt idx="1367">
                  <c:v>400.70001000000002</c:v>
                </c:pt>
                <c:pt idx="1368">
                  <c:v>400.80002000000002</c:v>
                </c:pt>
                <c:pt idx="1369">
                  <c:v>400.89999</c:v>
                </c:pt>
                <c:pt idx="1370">
                  <c:v>401</c:v>
                </c:pt>
                <c:pt idx="1371">
                  <c:v>401.10001</c:v>
                </c:pt>
                <c:pt idx="1372">
                  <c:v>401.20001000000002</c:v>
                </c:pt>
                <c:pt idx="1373">
                  <c:v>401.30002000000002</c:v>
                </c:pt>
                <c:pt idx="1374">
                  <c:v>401.39999</c:v>
                </c:pt>
                <c:pt idx="1375">
                  <c:v>401.5</c:v>
                </c:pt>
                <c:pt idx="1376">
                  <c:v>401.60001</c:v>
                </c:pt>
                <c:pt idx="1377">
                  <c:v>401.70001000000002</c:v>
                </c:pt>
                <c:pt idx="1378">
                  <c:v>401.80002000000002</c:v>
                </c:pt>
                <c:pt idx="1379">
                  <c:v>401.89999</c:v>
                </c:pt>
                <c:pt idx="1380">
                  <c:v>402</c:v>
                </c:pt>
                <c:pt idx="1381">
                  <c:v>402.10001</c:v>
                </c:pt>
                <c:pt idx="1382">
                  <c:v>402.20001000000002</c:v>
                </c:pt>
                <c:pt idx="1383">
                  <c:v>402.30002000000002</c:v>
                </c:pt>
                <c:pt idx="1384">
                  <c:v>402.39999</c:v>
                </c:pt>
                <c:pt idx="1385">
                  <c:v>402.5</c:v>
                </c:pt>
                <c:pt idx="1386">
                  <c:v>402.60001</c:v>
                </c:pt>
                <c:pt idx="1387">
                  <c:v>402.70001000000002</c:v>
                </c:pt>
                <c:pt idx="1388">
                  <c:v>402.80002000000002</c:v>
                </c:pt>
                <c:pt idx="1389">
                  <c:v>402.89999</c:v>
                </c:pt>
                <c:pt idx="1390">
                  <c:v>403</c:v>
                </c:pt>
                <c:pt idx="1391">
                  <c:v>403.10001</c:v>
                </c:pt>
                <c:pt idx="1392">
                  <c:v>403.20001000000002</c:v>
                </c:pt>
                <c:pt idx="1393">
                  <c:v>403.30002000000002</c:v>
                </c:pt>
                <c:pt idx="1394">
                  <c:v>403.39999</c:v>
                </c:pt>
                <c:pt idx="1395">
                  <c:v>403.5</c:v>
                </c:pt>
                <c:pt idx="1396">
                  <c:v>403.60001</c:v>
                </c:pt>
                <c:pt idx="1397">
                  <c:v>403.70001000000002</c:v>
                </c:pt>
                <c:pt idx="1398">
                  <c:v>403.80002000000002</c:v>
                </c:pt>
                <c:pt idx="1399">
                  <c:v>403.89999</c:v>
                </c:pt>
                <c:pt idx="1400">
                  <c:v>404</c:v>
                </c:pt>
                <c:pt idx="1401">
                  <c:v>404.10001</c:v>
                </c:pt>
                <c:pt idx="1402">
                  <c:v>404.20001000000002</c:v>
                </c:pt>
                <c:pt idx="1403">
                  <c:v>404.30002000000002</c:v>
                </c:pt>
                <c:pt idx="1404">
                  <c:v>404.39999</c:v>
                </c:pt>
                <c:pt idx="1405">
                  <c:v>404.5</c:v>
                </c:pt>
                <c:pt idx="1406">
                  <c:v>404.60001</c:v>
                </c:pt>
                <c:pt idx="1407">
                  <c:v>404.70001000000002</c:v>
                </c:pt>
                <c:pt idx="1408">
                  <c:v>404.80002000000002</c:v>
                </c:pt>
                <c:pt idx="1409">
                  <c:v>404.89999</c:v>
                </c:pt>
                <c:pt idx="1410">
                  <c:v>405</c:v>
                </c:pt>
                <c:pt idx="1411">
                  <c:v>405.10001</c:v>
                </c:pt>
                <c:pt idx="1412">
                  <c:v>405.20001000000002</c:v>
                </c:pt>
                <c:pt idx="1413">
                  <c:v>405.30002000000002</c:v>
                </c:pt>
                <c:pt idx="1414">
                  <c:v>405.39999</c:v>
                </c:pt>
                <c:pt idx="1415">
                  <c:v>405.5</c:v>
                </c:pt>
                <c:pt idx="1416">
                  <c:v>405.60001</c:v>
                </c:pt>
                <c:pt idx="1417">
                  <c:v>405.70001000000002</c:v>
                </c:pt>
                <c:pt idx="1418">
                  <c:v>405.80002000000002</c:v>
                </c:pt>
                <c:pt idx="1419">
                  <c:v>405.89999</c:v>
                </c:pt>
                <c:pt idx="1420">
                  <c:v>406</c:v>
                </c:pt>
                <c:pt idx="1421">
                  <c:v>406.10001</c:v>
                </c:pt>
                <c:pt idx="1422">
                  <c:v>406.20001000000002</c:v>
                </c:pt>
                <c:pt idx="1423">
                  <c:v>406.30002000000002</c:v>
                </c:pt>
                <c:pt idx="1424">
                  <c:v>406.39999</c:v>
                </c:pt>
                <c:pt idx="1425">
                  <c:v>406.5</c:v>
                </c:pt>
                <c:pt idx="1426">
                  <c:v>406.60001</c:v>
                </c:pt>
                <c:pt idx="1427">
                  <c:v>406.70001000000002</c:v>
                </c:pt>
                <c:pt idx="1428">
                  <c:v>406.80002000000002</c:v>
                </c:pt>
                <c:pt idx="1429">
                  <c:v>406.89999</c:v>
                </c:pt>
                <c:pt idx="1430">
                  <c:v>407</c:v>
                </c:pt>
                <c:pt idx="1431">
                  <c:v>407.10001</c:v>
                </c:pt>
                <c:pt idx="1432">
                  <c:v>407.20001000000002</c:v>
                </c:pt>
                <c:pt idx="1433">
                  <c:v>407.30002000000002</c:v>
                </c:pt>
                <c:pt idx="1434">
                  <c:v>407.39999</c:v>
                </c:pt>
                <c:pt idx="1435">
                  <c:v>407.5</c:v>
                </c:pt>
                <c:pt idx="1436">
                  <c:v>407.60001</c:v>
                </c:pt>
                <c:pt idx="1437">
                  <c:v>407.70001000000002</c:v>
                </c:pt>
                <c:pt idx="1438">
                  <c:v>407.80002000000002</c:v>
                </c:pt>
                <c:pt idx="1439">
                  <c:v>407.89999</c:v>
                </c:pt>
                <c:pt idx="1440">
                  <c:v>408</c:v>
                </c:pt>
                <c:pt idx="1441">
                  <c:v>408.10001</c:v>
                </c:pt>
                <c:pt idx="1442">
                  <c:v>408.20001000000002</c:v>
                </c:pt>
                <c:pt idx="1443">
                  <c:v>408.30002000000002</c:v>
                </c:pt>
                <c:pt idx="1444">
                  <c:v>408.39999</c:v>
                </c:pt>
                <c:pt idx="1445">
                  <c:v>408.5</c:v>
                </c:pt>
                <c:pt idx="1446">
                  <c:v>408.60001</c:v>
                </c:pt>
                <c:pt idx="1447">
                  <c:v>408.70001000000002</c:v>
                </c:pt>
                <c:pt idx="1448">
                  <c:v>408.80002000000002</c:v>
                </c:pt>
                <c:pt idx="1449">
                  <c:v>408.89999</c:v>
                </c:pt>
                <c:pt idx="1450">
                  <c:v>409</c:v>
                </c:pt>
                <c:pt idx="1451">
                  <c:v>409.10001</c:v>
                </c:pt>
                <c:pt idx="1452">
                  <c:v>409.20001000000002</c:v>
                </c:pt>
                <c:pt idx="1453">
                  <c:v>409.30002000000002</c:v>
                </c:pt>
                <c:pt idx="1454">
                  <c:v>409.39999</c:v>
                </c:pt>
                <c:pt idx="1455">
                  <c:v>409.5</c:v>
                </c:pt>
                <c:pt idx="1456">
                  <c:v>409.60001</c:v>
                </c:pt>
                <c:pt idx="1457">
                  <c:v>409.70001000000002</c:v>
                </c:pt>
                <c:pt idx="1458">
                  <c:v>409.80002000000002</c:v>
                </c:pt>
                <c:pt idx="1459">
                  <c:v>409.89999</c:v>
                </c:pt>
                <c:pt idx="1460">
                  <c:v>410</c:v>
                </c:pt>
                <c:pt idx="1461">
                  <c:v>410.10001</c:v>
                </c:pt>
                <c:pt idx="1462">
                  <c:v>410.20001000000002</c:v>
                </c:pt>
                <c:pt idx="1463">
                  <c:v>410.30002000000002</c:v>
                </c:pt>
                <c:pt idx="1464">
                  <c:v>410.39999</c:v>
                </c:pt>
                <c:pt idx="1465">
                  <c:v>410.5</c:v>
                </c:pt>
                <c:pt idx="1466">
                  <c:v>410.60001</c:v>
                </c:pt>
                <c:pt idx="1467">
                  <c:v>410.70001000000002</c:v>
                </c:pt>
                <c:pt idx="1468">
                  <c:v>410.80002000000002</c:v>
                </c:pt>
                <c:pt idx="1469">
                  <c:v>410.89999</c:v>
                </c:pt>
                <c:pt idx="1470">
                  <c:v>411</c:v>
                </c:pt>
                <c:pt idx="1471">
                  <c:v>411.10001</c:v>
                </c:pt>
                <c:pt idx="1472">
                  <c:v>411.20001000000002</c:v>
                </c:pt>
                <c:pt idx="1473">
                  <c:v>411.30002000000002</c:v>
                </c:pt>
                <c:pt idx="1474">
                  <c:v>411.39999</c:v>
                </c:pt>
                <c:pt idx="1475">
                  <c:v>411.5</c:v>
                </c:pt>
                <c:pt idx="1476">
                  <c:v>411.60001</c:v>
                </c:pt>
                <c:pt idx="1477">
                  <c:v>411.70001000000002</c:v>
                </c:pt>
                <c:pt idx="1478">
                  <c:v>411.80002000000002</c:v>
                </c:pt>
                <c:pt idx="1479">
                  <c:v>411.89999</c:v>
                </c:pt>
                <c:pt idx="1480">
                  <c:v>412</c:v>
                </c:pt>
                <c:pt idx="1481">
                  <c:v>412.10001</c:v>
                </c:pt>
                <c:pt idx="1482">
                  <c:v>412.20001000000002</c:v>
                </c:pt>
                <c:pt idx="1483">
                  <c:v>412.30002000000002</c:v>
                </c:pt>
                <c:pt idx="1484">
                  <c:v>412.39999</c:v>
                </c:pt>
                <c:pt idx="1485">
                  <c:v>412.5</c:v>
                </c:pt>
                <c:pt idx="1486">
                  <c:v>412.60001</c:v>
                </c:pt>
                <c:pt idx="1487">
                  <c:v>412.70001000000002</c:v>
                </c:pt>
                <c:pt idx="1488">
                  <c:v>412.80002000000002</c:v>
                </c:pt>
                <c:pt idx="1489">
                  <c:v>412.89999</c:v>
                </c:pt>
                <c:pt idx="1490">
                  <c:v>413</c:v>
                </c:pt>
                <c:pt idx="1491">
                  <c:v>413.10001</c:v>
                </c:pt>
                <c:pt idx="1492">
                  <c:v>413.20001000000002</c:v>
                </c:pt>
                <c:pt idx="1493">
                  <c:v>413.30002000000002</c:v>
                </c:pt>
                <c:pt idx="1494">
                  <c:v>413.39999</c:v>
                </c:pt>
                <c:pt idx="1495">
                  <c:v>413.5</c:v>
                </c:pt>
                <c:pt idx="1496">
                  <c:v>413.60001</c:v>
                </c:pt>
                <c:pt idx="1497">
                  <c:v>413.70001000000002</c:v>
                </c:pt>
                <c:pt idx="1498">
                  <c:v>413.80002000000002</c:v>
                </c:pt>
                <c:pt idx="1499">
                  <c:v>413.89999</c:v>
                </c:pt>
                <c:pt idx="1500">
                  <c:v>414</c:v>
                </c:pt>
                <c:pt idx="1501">
                  <c:v>414.10001</c:v>
                </c:pt>
                <c:pt idx="1502">
                  <c:v>414.20001000000002</c:v>
                </c:pt>
                <c:pt idx="1503">
                  <c:v>414.30002000000002</c:v>
                </c:pt>
                <c:pt idx="1504">
                  <c:v>414.39999</c:v>
                </c:pt>
                <c:pt idx="1505">
                  <c:v>414.5</c:v>
                </c:pt>
                <c:pt idx="1506">
                  <c:v>414.60001</c:v>
                </c:pt>
                <c:pt idx="1507">
                  <c:v>414.70001000000002</c:v>
                </c:pt>
                <c:pt idx="1508">
                  <c:v>414.80002000000002</c:v>
                </c:pt>
                <c:pt idx="1509">
                  <c:v>414.89999</c:v>
                </c:pt>
                <c:pt idx="1510">
                  <c:v>415</c:v>
                </c:pt>
                <c:pt idx="1511">
                  <c:v>415.10001</c:v>
                </c:pt>
                <c:pt idx="1512">
                  <c:v>415.20001000000002</c:v>
                </c:pt>
                <c:pt idx="1513">
                  <c:v>415.30002000000002</c:v>
                </c:pt>
                <c:pt idx="1514">
                  <c:v>415.39999</c:v>
                </c:pt>
                <c:pt idx="1515">
                  <c:v>415.5</c:v>
                </c:pt>
                <c:pt idx="1516">
                  <c:v>415.60001</c:v>
                </c:pt>
                <c:pt idx="1517">
                  <c:v>415.70001000000002</c:v>
                </c:pt>
                <c:pt idx="1518">
                  <c:v>415.80002000000002</c:v>
                </c:pt>
                <c:pt idx="1519">
                  <c:v>415.89999</c:v>
                </c:pt>
                <c:pt idx="1520">
                  <c:v>416</c:v>
                </c:pt>
                <c:pt idx="1521">
                  <c:v>416.10001</c:v>
                </c:pt>
                <c:pt idx="1522">
                  <c:v>416.20001000000002</c:v>
                </c:pt>
                <c:pt idx="1523">
                  <c:v>416.30002000000002</c:v>
                </c:pt>
                <c:pt idx="1524">
                  <c:v>416.39999</c:v>
                </c:pt>
                <c:pt idx="1525">
                  <c:v>416.5</c:v>
                </c:pt>
                <c:pt idx="1526">
                  <c:v>416.60001</c:v>
                </c:pt>
                <c:pt idx="1527">
                  <c:v>416.70001000000002</c:v>
                </c:pt>
                <c:pt idx="1528">
                  <c:v>416.80002000000002</c:v>
                </c:pt>
                <c:pt idx="1529">
                  <c:v>416.89999</c:v>
                </c:pt>
                <c:pt idx="1530">
                  <c:v>417</c:v>
                </c:pt>
                <c:pt idx="1531">
                  <c:v>417.10001</c:v>
                </c:pt>
                <c:pt idx="1532">
                  <c:v>417.20001000000002</c:v>
                </c:pt>
                <c:pt idx="1533">
                  <c:v>417.30002000000002</c:v>
                </c:pt>
                <c:pt idx="1534">
                  <c:v>417.39999</c:v>
                </c:pt>
                <c:pt idx="1535">
                  <c:v>417.5</c:v>
                </c:pt>
                <c:pt idx="1536">
                  <c:v>417.60001</c:v>
                </c:pt>
                <c:pt idx="1537">
                  <c:v>417.70001000000002</c:v>
                </c:pt>
                <c:pt idx="1538">
                  <c:v>417.80002000000002</c:v>
                </c:pt>
                <c:pt idx="1539">
                  <c:v>417.89999</c:v>
                </c:pt>
                <c:pt idx="1540">
                  <c:v>418</c:v>
                </c:pt>
                <c:pt idx="1541">
                  <c:v>418.10001</c:v>
                </c:pt>
                <c:pt idx="1542">
                  <c:v>418.20001000000002</c:v>
                </c:pt>
                <c:pt idx="1543">
                  <c:v>418.30002000000002</c:v>
                </c:pt>
                <c:pt idx="1544">
                  <c:v>418.39999</c:v>
                </c:pt>
                <c:pt idx="1545">
                  <c:v>418.5</c:v>
                </c:pt>
                <c:pt idx="1546">
                  <c:v>418.60001</c:v>
                </c:pt>
                <c:pt idx="1547">
                  <c:v>418.70001000000002</c:v>
                </c:pt>
                <c:pt idx="1548">
                  <c:v>418.80002000000002</c:v>
                </c:pt>
                <c:pt idx="1549">
                  <c:v>418.89999</c:v>
                </c:pt>
                <c:pt idx="1550">
                  <c:v>419</c:v>
                </c:pt>
                <c:pt idx="1551">
                  <c:v>419.10001</c:v>
                </c:pt>
                <c:pt idx="1552">
                  <c:v>419.20001000000002</c:v>
                </c:pt>
                <c:pt idx="1553">
                  <c:v>419.30002000000002</c:v>
                </c:pt>
                <c:pt idx="1554">
                  <c:v>419.39999</c:v>
                </c:pt>
                <c:pt idx="1555">
                  <c:v>419.5</c:v>
                </c:pt>
                <c:pt idx="1556">
                  <c:v>419.60001</c:v>
                </c:pt>
                <c:pt idx="1557">
                  <c:v>419.70001000000002</c:v>
                </c:pt>
                <c:pt idx="1558">
                  <c:v>419.80002000000002</c:v>
                </c:pt>
                <c:pt idx="1559">
                  <c:v>419.89999</c:v>
                </c:pt>
                <c:pt idx="1560">
                  <c:v>420</c:v>
                </c:pt>
                <c:pt idx="1561">
                  <c:v>420.10001</c:v>
                </c:pt>
                <c:pt idx="1562">
                  <c:v>420.20001000000002</c:v>
                </c:pt>
                <c:pt idx="1563">
                  <c:v>420.30002000000002</c:v>
                </c:pt>
                <c:pt idx="1564">
                  <c:v>420.39999</c:v>
                </c:pt>
                <c:pt idx="1565">
                  <c:v>420.5</c:v>
                </c:pt>
                <c:pt idx="1566">
                  <c:v>420.60001</c:v>
                </c:pt>
                <c:pt idx="1567">
                  <c:v>420.70001000000002</c:v>
                </c:pt>
                <c:pt idx="1568">
                  <c:v>420.80002000000002</c:v>
                </c:pt>
                <c:pt idx="1569">
                  <c:v>420.89999</c:v>
                </c:pt>
                <c:pt idx="1570">
                  <c:v>421</c:v>
                </c:pt>
                <c:pt idx="1571">
                  <c:v>421.10001</c:v>
                </c:pt>
                <c:pt idx="1572">
                  <c:v>421.20001000000002</c:v>
                </c:pt>
                <c:pt idx="1573">
                  <c:v>421.30002000000002</c:v>
                </c:pt>
                <c:pt idx="1574">
                  <c:v>421.39999</c:v>
                </c:pt>
                <c:pt idx="1575">
                  <c:v>421.5</c:v>
                </c:pt>
                <c:pt idx="1576">
                  <c:v>421.60001</c:v>
                </c:pt>
                <c:pt idx="1577">
                  <c:v>421.70001000000002</c:v>
                </c:pt>
                <c:pt idx="1578">
                  <c:v>421.80002000000002</c:v>
                </c:pt>
                <c:pt idx="1579">
                  <c:v>421.89999</c:v>
                </c:pt>
                <c:pt idx="1580">
                  <c:v>422</c:v>
                </c:pt>
                <c:pt idx="1581">
                  <c:v>422.10001</c:v>
                </c:pt>
                <c:pt idx="1582">
                  <c:v>422.20001000000002</c:v>
                </c:pt>
                <c:pt idx="1583">
                  <c:v>422.30002000000002</c:v>
                </c:pt>
                <c:pt idx="1584">
                  <c:v>422.39999</c:v>
                </c:pt>
                <c:pt idx="1585">
                  <c:v>422.5</c:v>
                </c:pt>
                <c:pt idx="1586">
                  <c:v>422.60001</c:v>
                </c:pt>
                <c:pt idx="1587">
                  <c:v>422.70001000000002</c:v>
                </c:pt>
                <c:pt idx="1588">
                  <c:v>422.80002000000002</c:v>
                </c:pt>
                <c:pt idx="1589">
                  <c:v>422.89999</c:v>
                </c:pt>
                <c:pt idx="1590">
                  <c:v>423</c:v>
                </c:pt>
                <c:pt idx="1591">
                  <c:v>423.10001</c:v>
                </c:pt>
                <c:pt idx="1592">
                  <c:v>423.20001000000002</c:v>
                </c:pt>
                <c:pt idx="1593">
                  <c:v>423.30002000000002</c:v>
                </c:pt>
                <c:pt idx="1594">
                  <c:v>423.39999</c:v>
                </c:pt>
                <c:pt idx="1595">
                  <c:v>423.5</c:v>
                </c:pt>
                <c:pt idx="1596">
                  <c:v>423.60001</c:v>
                </c:pt>
                <c:pt idx="1597">
                  <c:v>423.70001000000002</c:v>
                </c:pt>
                <c:pt idx="1598">
                  <c:v>423.80002000000002</c:v>
                </c:pt>
                <c:pt idx="1599">
                  <c:v>423.89999</c:v>
                </c:pt>
                <c:pt idx="1600">
                  <c:v>424</c:v>
                </c:pt>
                <c:pt idx="1601">
                  <c:v>424.10001</c:v>
                </c:pt>
                <c:pt idx="1602">
                  <c:v>424.20001000000002</c:v>
                </c:pt>
                <c:pt idx="1603">
                  <c:v>424.30002000000002</c:v>
                </c:pt>
                <c:pt idx="1604">
                  <c:v>424.39999</c:v>
                </c:pt>
                <c:pt idx="1605">
                  <c:v>424.5</c:v>
                </c:pt>
                <c:pt idx="1606">
                  <c:v>424.60001</c:v>
                </c:pt>
                <c:pt idx="1607">
                  <c:v>424.70001000000002</c:v>
                </c:pt>
                <c:pt idx="1608">
                  <c:v>424.80002000000002</c:v>
                </c:pt>
                <c:pt idx="1609">
                  <c:v>424.89999</c:v>
                </c:pt>
                <c:pt idx="1610">
                  <c:v>425</c:v>
                </c:pt>
                <c:pt idx="1611">
                  <c:v>425.10001</c:v>
                </c:pt>
                <c:pt idx="1612">
                  <c:v>425.20001000000002</c:v>
                </c:pt>
                <c:pt idx="1613">
                  <c:v>425.30002000000002</c:v>
                </c:pt>
                <c:pt idx="1614">
                  <c:v>425.39999</c:v>
                </c:pt>
                <c:pt idx="1615">
                  <c:v>425.5</c:v>
                </c:pt>
                <c:pt idx="1616">
                  <c:v>425.60001</c:v>
                </c:pt>
                <c:pt idx="1617">
                  <c:v>425.70001000000002</c:v>
                </c:pt>
                <c:pt idx="1618">
                  <c:v>425.80002000000002</c:v>
                </c:pt>
                <c:pt idx="1619">
                  <c:v>425.89999</c:v>
                </c:pt>
                <c:pt idx="1620">
                  <c:v>426</c:v>
                </c:pt>
                <c:pt idx="1621">
                  <c:v>426.10001</c:v>
                </c:pt>
                <c:pt idx="1622">
                  <c:v>426.20001000000002</c:v>
                </c:pt>
                <c:pt idx="1623">
                  <c:v>426.30002000000002</c:v>
                </c:pt>
                <c:pt idx="1624">
                  <c:v>426.39999</c:v>
                </c:pt>
                <c:pt idx="1625">
                  <c:v>426.5</c:v>
                </c:pt>
                <c:pt idx="1626">
                  <c:v>426.60001</c:v>
                </c:pt>
                <c:pt idx="1627">
                  <c:v>426.70001000000002</c:v>
                </c:pt>
                <c:pt idx="1628">
                  <c:v>426.80002000000002</c:v>
                </c:pt>
                <c:pt idx="1629">
                  <c:v>426.89999</c:v>
                </c:pt>
                <c:pt idx="1630">
                  <c:v>427</c:v>
                </c:pt>
                <c:pt idx="1631">
                  <c:v>427.10001</c:v>
                </c:pt>
                <c:pt idx="1632">
                  <c:v>427.20001000000002</c:v>
                </c:pt>
                <c:pt idx="1633">
                  <c:v>427.30002000000002</c:v>
                </c:pt>
                <c:pt idx="1634">
                  <c:v>427.39999</c:v>
                </c:pt>
                <c:pt idx="1635">
                  <c:v>427.5</c:v>
                </c:pt>
                <c:pt idx="1636">
                  <c:v>427.60001</c:v>
                </c:pt>
                <c:pt idx="1637">
                  <c:v>427.70001000000002</c:v>
                </c:pt>
                <c:pt idx="1638">
                  <c:v>427.80002000000002</c:v>
                </c:pt>
                <c:pt idx="1639">
                  <c:v>427.89999</c:v>
                </c:pt>
                <c:pt idx="1640">
                  <c:v>428</c:v>
                </c:pt>
                <c:pt idx="1641">
                  <c:v>428.10001</c:v>
                </c:pt>
                <c:pt idx="1642">
                  <c:v>428.20001000000002</c:v>
                </c:pt>
                <c:pt idx="1643">
                  <c:v>428.30002000000002</c:v>
                </c:pt>
                <c:pt idx="1644">
                  <c:v>428.39999</c:v>
                </c:pt>
                <c:pt idx="1645">
                  <c:v>428.5</c:v>
                </c:pt>
                <c:pt idx="1646">
                  <c:v>428.60001</c:v>
                </c:pt>
                <c:pt idx="1647">
                  <c:v>428.70001000000002</c:v>
                </c:pt>
                <c:pt idx="1648">
                  <c:v>428.80002000000002</c:v>
                </c:pt>
                <c:pt idx="1649">
                  <c:v>428.89999</c:v>
                </c:pt>
                <c:pt idx="1650">
                  <c:v>429</c:v>
                </c:pt>
                <c:pt idx="1651">
                  <c:v>429.10001</c:v>
                </c:pt>
                <c:pt idx="1652">
                  <c:v>429.20001000000002</c:v>
                </c:pt>
                <c:pt idx="1653">
                  <c:v>429.30002000000002</c:v>
                </c:pt>
                <c:pt idx="1654">
                  <c:v>429.39999</c:v>
                </c:pt>
                <c:pt idx="1655">
                  <c:v>429.5</c:v>
                </c:pt>
                <c:pt idx="1656">
                  <c:v>429.60001</c:v>
                </c:pt>
                <c:pt idx="1657">
                  <c:v>429.70001000000002</c:v>
                </c:pt>
                <c:pt idx="1658">
                  <c:v>429.80002000000002</c:v>
                </c:pt>
                <c:pt idx="1659">
                  <c:v>429.89999</c:v>
                </c:pt>
                <c:pt idx="1660">
                  <c:v>430</c:v>
                </c:pt>
                <c:pt idx="1661">
                  <c:v>430.10001</c:v>
                </c:pt>
                <c:pt idx="1662">
                  <c:v>430.20001000000002</c:v>
                </c:pt>
                <c:pt idx="1663">
                  <c:v>430.30002000000002</c:v>
                </c:pt>
                <c:pt idx="1664">
                  <c:v>430.39999</c:v>
                </c:pt>
                <c:pt idx="1665">
                  <c:v>430.5</c:v>
                </c:pt>
                <c:pt idx="1666">
                  <c:v>430.60001</c:v>
                </c:pt>
                <c:pt idx="1667">
                  <c:v>430.70001000000002</c:v>
                </c:pt>
                <c:pt idx="1668">
                  <c:v>430.80002000000002</c:v>
                </c:pt>
                <c:pt idx="1669">
                  <c:v>430.89999</c:v>
                </c:pt>
                <c:pt idx="1670">
                  <c:v>431</c:v>
                </c:pt>
                <c:pt idx="1671">
                  <c:v>431.10001</c:v>
                </c:pt>
                <c:pt idx="1672">
                  <c:v>431.20001000000002</c:v>
                </c:pt>
                <c:pt idx="1673">
                  <c:v>431.30002000000002</c:v>
                </c:pt>
                <c:pt idx="1674">
                  <c:v>431.39999</c:v>
                </c:pt>
                <c:pt idx="1675">
                  <c:v>431.5</c:v>
                </c:pt>
                <c:pt idx="1676">
                  <c:v>431.60001</c:v>
                </c:pt>
                <c:pt idx="1677">
                  <c:v>431.70001000000002</c:v>
                </c:pt>
                <c:pt idx="1678">
                  <c:v>431.80002000000002</c:v>
                </c:pt>
                <c:pt idx="1679">
                  <c:v>431.89999</c:v>
                </c:pt>
                <c:pt idx="1680">
                  <c:v>432</c:v>
                </c:pt>
                <c:pt idx="1681">
                  <c:v>432.10001</c:v>
                </c:pt>
                <c:pt idx="1682">
                  <c:v>432.20001000000002</c:v>
                </c:pt>
                <c:pt idx="1683">
                  <c:v>432.30002000000002</c:v>
                </c:pt>
                <c:pt idx="1684">
                  <c:v>432.39999</c:v>
                </c:pt>
                <c:pt idx="1685">
                  <c:v>432.5</c:v>
                </c:pt>
                <c:pt idx="1686">
                  <c:v>432.60001</c:v>
                </c:pt>
                <c:pt idx="1687">
                  <c:v>432.70001000000002</c:v>
                </c:pt>
                <c:pt idx="1688">
                  <c:v>432.80002000000002</c:v>
                </c:pt>
                <c:pt idx="1689">
                  <c:v>432.89999</c:v>
                </c:pt>
                <c:pt idx="1690">
                  <c:v>433</c:v>
                </c:pt>
                <c:pt idx="1691">
                  <c:v>433.10001</c:v>
                </c:pt>
                <c:pt idx="1692">
                  <c:v>433.20001000000002</c:v>
                </c:pt>
                <c:pt idx="1693">
                  <c:v>433.30002000000002</c:v>
                </c:pt>
                <c:pt idx="1694">
                  <c:v>433.39999</c:v>
                </c:pt>
                <c:pt idx="1695">
                  <c:v>433.5</c:v>
                </c:pt>
                <c:pt idx="1696">
                  <c:v>433.60001</c:v>
                </c:pt>
                <c:pt idx="1697">
                  <c:v>433.70001000000002</c:v>
                </c:pt>
                <c:pt idx="1698">
                  <c:v>433.80002000000002</c:v>
                </c:pt>
                <c:pt idx="1699">
                  <c:v>433.89999</c:v>
                </c:pt>
                <c:pt idx="1700">
                  <c:v>434</c:v>
                </c:pt>
                <c:pt idx="1701">
                  <c:v>434.10001</c:v>
                </c:pt>
                <c:pt idx="1702">
                  <c:v>434.20001000000002</c:v>
                </c:pt>
                <c:pt idx="1703">
                  <c:v>434.30002000000002</c:v>
                </c:pt>
                <c:pt idx="1704">
                  <c:v>434.39999</c:v>
                </c:pt>
                <c:pt idx="1705">
                  <c:v>434.5</c:v>
                </c:pt>
                <c:pt idx="1706">
                  <c:v>434.60001</c:v>
                </c:pt>
                <c:pt idx="1707">
                  <c:v>434.70001000000002</c:v>
                </c:pt>
                <c:pt idx="1708">
                  <c:v>434.80002000000002</c:v>
                </c:pt>
                <c:pt idx="1709">
                  <c:v>434.89999</c:v>
                </c:pt>
                <c:pt idx="1710">
                  <c:v>435</c:v>
                </c:pt>
                <c:pt idx="1711">
                  <c:v>435.10001</c:v>
                </c:pt>
                <c:pt idx="1712">
                  <c:v>435.20001000000002</c:v>
                </c:pt>
                <c:pt idx="1713">
                  <c:v>435.30002000000002</c:v>
                </c:pt>
                <c:pt idx="1714">
                  <c:v>435.39999</c:v>
                </c:pt>
                <c:pt idx="1715">
                  <c:v>435.5</c:v>
                </c:pt>
                <c:pt idx="1716">
                  <c:v>435.60001</c:v>
                </c:pt>
                <c:pt idx="1717">
                  <c:v>435.70001000000002</c:v>
                </c:pt>
                <c:pt idx="1718">
                  <c:v>435.80002000000002</c:v>
                </c:pt>
                <c:pt idx="1719">
                  <c:v>435.89999</c:v>
                </c:pt>
                <c:pt idx="1720">
                  <c:v>436</c:v>
                </c:pt>
                <c:pt idx="1721">
                  <c:v>436.10001</c:v>
                </c:pt>
                <c:pt idx="1722">
                  <c:v>436.20001000000002</c:v>
                </c:pt>
                <c:pt idx="1723">
                  <c:v>436.30002000000002</c:v>
                </c:pt>
                <c:pt idx="1724">
                  <c:v>436.39999</c:v>
                </c:pt>
                <c:pt idx="1725">
                  <c:v>436.5</c:v>
                </c:pt>
                <c:pt idx="1726">
                  <c:v>436.60001</c:v>
                </c:pt>
                <c:pt idx="1727">
                  <c:v>436.70001000000002</c:v>
                </c:pt>
                <c:pt idx="1728">
                  <c:v>436.80002000000002</c:v>
                </c:pt>
                <c:pt idx="1729">
                  <c:v>436.89999</c:v>
                </c:pt>
                <c:pt idx="1730">
                  <c:v>437</c:v>
                </c:pt>
                <c:pt idx="1731">
                  <c:v>437.10001</c:v>
                </c:pt>
                <c:pt idx="1732">
                  <c:v>437.20001000000002</c:v>
                </c:pt>
                <c:pt idx="1733">
                  <c:v>437.30002000000002</c:v>
                </c:pt>
                <c:pt idx="1734">
                  <c:v>437.39999</c:v>
                </c:pt>
                <c:pt idx="1735">
                  <c:v>437.5</c:v>
                </c:pt>
                <c:pt idx="1736">
                  <c:v>437.60001</c:v>
                </c:pt>
                <c:pt idx="1737">
                  <c:v>437.70001000000002</c:v>
                </c:pt>
                <c:pt idx="1738">
                  <c:v>437.80002000000002</c:v>
                </c:pt>
                <c:pt idx="1739">
                  <c:v>437.89999</c:v>
                </c:pt>
                <c:pt idx="1740">
                  <c:v>438</c:v>
                </c:pt>
                <c:pt idx="1741">
                  <c:v>438.10001</c:v>
                </c:pt>
                <c:pt idx="1742">
                  <c:v>438.20001000000002</c:v>
                </c:pt>
                <c:pt idx="1743">
                  <c:v>438.30002000000002</c:v>
                </c:pt>
                <c:pt idx="1744">
                  <c:v>438.39999</c:v>
                </c:pt>
                <c:pt idx="1745">
                  <c:v>438.5</c:v>
                </c:pt>
                <c:pt idx="1746">
                  <c:v>438.60001</c:v>
                </c:pt>
                <c:pt idx="1747">
                  <c:v>438.70001000000002</c:v>
                </c:pt>
                <c:pt idx="1748">
                  <c:v>438.80002000000002</c:v>
                </c:pt>
                <c:pt idx="1749">
                  <c:v>438.89999</c:v>
                </c:pt>
                <c:pt idx="1750">
                  <c:v>439</c:v>
                </c:pt>
                <c:pt idx="1751">
                  <c:v>439.10001</c:v>
                </c:pt>
                <c:pt idx="1752">
                  <c:v>439.20001000000002</c:v>
                </c:pt>
                <c:pt idx="1753">
                  <c:v>439.30002000000002</c:v>
                </c:pt>
                <c:pt idx="1754">
                  <c:v>439.39999</c:v>
                </c:pt>
                <c:pt idx="1755">
                  <c:v>439.5</c:v>
                </c:pt>
                <c:pt idx="1756">
                  <c:v>439.60001</c:v>
                </c:pt>
                <c:pt idx="1757">
                  <c:v>439.70001000000002</c:v>
                </c:pt>
                <c:pt idx="1758">
                  <c:v>439.80002000000002</c:v>
                </c:pt>
                <c:pt idx="1759">
                  <c:v>439.89999</c:v>
                </c:pt>
                <c:pt idx="1760">
                  <c:v>440</c:v>
                </c:pt>
                <c:pt idx="1761">
                  <c:v>440.10001</c:v>
                </c:pt>
                <c:pt idx="1762">
                  <c:v>440.20001000000002</c:v>
                </c:pt>
                <c:pt idx="1763">
                  <c:v>440.30002000000002</c:v>
                </c:pt>
                <c:pt idx="1764">
                  <c:v>440.39999</c:v>
                </c:pt>
                <c:pt idx="1765">
                  <c:v>440.5</c:v>
                </c:pt>
                <c:pt idx="1766">
                  <c:v>440.60001</c:v>
                </c:pt>
                <c:pt idx="1767">
                  <c:v>440.70001000000002</c:v>
                </c:pt>
                <c:pt idx="1768">
                  <c:v>440.80002000000002</c:v>
                </c:pt>
                <c:pt idx="1769">
                  <c:v>440.89999</c:v>
                </c:pt>
                <c:pt idx="1770">
                  <c:v>441</c:v>
                </c:pt>
                <c:pt idx="1771">
                  <c:v>441.10001</c:v>
                </c:pt>
                <c:pt idx="1772">
                  <c:v>441.20001000000002</c:v>
                </c:pt>
                <c:pt idx="1773">
                  <c:v>441.30002000000002</c:v>
                </c:pt>
                <c:pt idx="1774">
                  <c:v>441.39999</c:v>
                </c:pt>
                <c:pt idx="1775">
                  <c:v>441.5</c:v>
                </c:pt>
                <c:pt idx="1776">
                  <c:v>441.60001</c:v>
                </c:pt>
                <c:pt idx="1777">
                  <c:v>441.70001000000002</c:v>
                </c:pt>
                <c:pt idx="1778">
                  <c:v>441.80002000000002</c:v>
                </c:pt>
                <c:pt idx="1779">
                  <c:v>441.89999</c:v>
                </c:pt>
                <c:pt idx="1780">
                  <c:v>442</c:v>
                </c:pt>
                <c:pt idx="1781">
                  <c:v>442.10001</c:v>
                </c:pt>
                <c:pt idx="1782">
                  <c:v>442.20001000000002</c:v>
                </c:pt>
                <c:pt idx="1783">
                  <c:v>442.30002000000002</c:v>
                </c:pt>
                <c:pt idx="1784">
                  <c:v>442.39999</c:v>
                </c:pt>
                <c:pt idx="1785">
                  <c:v>442.5</c:v>
                </c:pt>
                <c:pt idx="1786">
                  <c:v>442.60001</c:v>
                </c:pt>
                <c:pt idx="1787">
                  <c:v>442.70001000000002</c:v>
                </c:pt>
                <c:pt idx="1788">
                  <c:v>442.80002000000002</c:v>
                </c:pt>
                <c:pt idx="1789">
                  <c:v>442.89999</c:v>
                </c:pt>
                <c:pt idx="1790">
                  <c:v>443</c:v>
                </c:pt>
                <c:pt idx="1791">
                  <c:v>443.10001</c:v>
                </c:pt>
                <c:pt idx="1792">
                  <c:v>443.20001000000002</c:v>
                </c:pt>
                <c:pt idx="1793">
                  <c:v>443.30002000000002</c:v>
                </c:pt>
                <c:pt idx="1794">
                  <c:v>443.39999</c:v>
                </c:pt>
                <c:pt idx="1795">
                  <c:v>443.5</c:v>
                </c:pt>
                <c:pt idx="1796">
                  <c:v>443.60001</c:v>
                </c:pt>
                <c:pt idx="1797">
                  <c:v>443.70001000000002</c:v>
                </c:pt>
                <c:pt idx="1798">
                  <c:v>443.80002000000002</c:v>
                </c:pt>
                <c:pt idx="1799">
                  <c:v>443.89999</c:v>
                </c:pt>
                <c:pt idx="1800">
                  <c:v>444</c:v>
                </c:pt>
                <c:pt idx="1801">
                  <c:v>444.10001</c:v>
                </c:pt>
                <c:pt idx="1802">
                  <c:v>444.20001000000002</c:v>
                </c:pt>
                <c:pt idx="1803">
                  <c:v>444.30002000000002</c:v>
                </c:pt>
                <c:pt idx="1804">
                  <c:v>444.39999</c:v>
                </c:pt>
                <c:pt idx="1805">
                  <c:v>444.5</c:v>
                </c:pt>
                <c:pt idx="1806">
                  <c:v>444.60001</c:v>
                </c:pt>
                <c:pt idx="1807">
                  <c:v>444.70001000000002</c:v>
                </c:pt>
                <c:pt idx="1808">
                  <c:v>444.80002000000002</c:v>
                </c:pt>
                <c:pt idx="1809">
                  <c:v>444.89999</c:v>
                </c:pt>
                <c:pt idx="1810">
                  <c:v>445</c:v>
                </c:pt>
                <c:pt idx="1811">
                  <c:v>445.10001</c:v>
                </c:pt>
                <c:pt idx="1812">
                  <c:v>445.20001000000002</c:v>
                </c:pt>
                <c:pt idx="1813">
                  <c:v>445.30002000000002</c:v>
                </c:pt>
                <c:pt idx="1814">
                  <c:v>445.39999</c:v>
                </c:pt>
                <c:pt idx="1815">
                  <c:v>445.5</c:v>
                </c:pt>
                <c:pt idx="1816">
                  <c:v>445.60001</c:v>
                </c:pt>
                <c:pt idx="1817">
                  <c:v>445.70001000000002</c:v>
                </c:pt>
                <c:pt idx="1818">
                  <c:v>445.80002000000002</c:v>
                </c:pt>
                <c:pt idx="1819">
                  <c:v>445.89999</c:v>
                </c:pt>
                <c:pt idx="1820">
                  <c:v>446</c:v>
                </c:pt>
                <c:pt idx="1821">
                  <c:v>446.10001</c:v>
                </c:pt>
                <c:pt idx="1822">
                  <c:v>446.20001000000002</c:v>
                </c:pt>
                <c:pt idx="1823">
                  <c:v>446.30002000000002</c:v>
                </c:pt>
                <c:pt idx="1824">
                  <c:v>446.39999</c:v>
                </c:pt>
                <c:pt idx="1825">
                  <c:v>446.5</c:v>
                </c:pt>
                <c:pt idx="1826">
                  <c:v>446.60001</c:v>
                </c:pt>
                <c:pt idx="1827">
                  <c:v>446.70001000000002</c:v>
                </c:pt>
                <c:pt idx="1828">
                  <c:v>446.80002000000002</c:v>
                </c:pt>
                <c:pt idx="1829">
                  <c:v>446.89999</c:v>
                </c:pt>
                <c:pt idx="1830">
                  <c:v>447</c:v>
                </c:pt>
                <c:pt idx="1831">
                  <c:v>447.10001</c:v>
                </c:pt>
                <c:pt idx="1832">
                  <c:v>447.20001000000002</c:v>
                </c:pt>
                <c:pt idx="1833">
                  <c:v>447.30002000000002</c:v>
                </c:pt>
                <c:pt idx="1834">
                  <c:v>447.39999</c:v>
                </c:pt>
                <c:pt idx="1835">
                  <c:v>447.5</c:v>
                </c:pt>
                <c:pt idx="1836">
                  <c:v>447.60001</c:v>
                </c:pt>
                <c:pt idx="1837">
                  <c:v>447.70001000000002</c:v>
                </c:pt>
                <c:pt idx="1838">
                  <c:v>447.80002000000002</c:v>
                </c:pt>
                <c:pt idx="1839">
                  <c:v>447.89999</c:v>
                </c:pt>
                <c:pt idx="1840">
                  <c:v>448</c:v>
                </c:pt>
                <c:pt idx="1841">
                  <c:v>448.10001</c:v>
                </c:pt>
                <c:pt idx="1842">
                  <c:v>448.20001000000002</c:v>
                </c:pt>
                <c:pt idx="1843">
                  <c:v>448.30002000000002</c:v>
                </c:pt>
                <c:pt idx="1844">
                  <c:v>448.39999</c:v>
                </c:pt>
                <c:pt idx="1845">
                  <c:v>448.5</c:v>
                </c:pt>
                <c:pt idx="1846">
                  <c:v>448.60001</c:v>
                </c:pt>
                <c:pt idx="1847">
                  <c:v>448.70001000000002</c:v>
                </c:pt>
                <c:pt idx="1848">
                  <c:v>448.80002000000002</c:v>
                </c:pt>
                <c:pt idx="1849">
                  <c:v>448.89999</c:v>
                </c:pt>
                <c:pt idx="1850">
                  <c:v>449</c:v>
                </c:pt>
                <c:pt idx="1851">
                  <c:v>449.10001</c:v>
                </c:pt>
                <c:pt idx="1852">
                  <c:v>449.20001000000002</c:v>
                </c:pt>
                <c:pt idx="1853">
                  <c:v>449.30002000000002</c:v>
                </c:pt>
                <c:pt idx="1854">
                  <c:v>449.39999</c:v>
                </c:pt>
                <c:pt idx="1855">
                  <c:v>449.5</c:v>
                </c:pt>
                <c:pt idx="1856">
                  <c:v>449.60001</c:v>
                </c:pt>
                <c:pt idx="1857">
                  <c:v>449.70001000000002</c:v>
                </c:pt>
                <c:pt idx="1858">
                  <c:v>449.80002000000002</c:v>
                </c:pt>
                <c:pt idx="1859">
                  <c:v>449.89999</c:v>
                </c:pt>
                <c:pt idx="1860">
                  <c:v>450</c:v>
                </c:pt>
                <c:pt idx="1861">
                  <c:v>450.10001</c:v>
                </c:pt>
                <c:pt idx="1862">
                  <c:v>450.20001000000002</c:v>
                </c:pt>
                <c:pt idx="1863">
                  <c:v>450.30002000000002</c:v>
                </c:pt>
                <c:pt idx="1864">
                  <c:v>450.39999</c:v>
                </c:pt>
                <c:pt idx="1865">
                  <c:v>450.5</c:v>
                </c:pt>
                <c:pt idx="1866">
                  <c:v>450.60001</c:v>
                </c:pt>
                <c:pt idx="1867">
                  <c:v>450.70001000000002</c:v>
                </c:pt>
                <c:pt idx="1868">
                  <c:v>450.80002000000002</c:v>
                </c:pt>
                <c:pt idx="1869">
                  <c:v>450.89999</c:v>
                </c:pt>
                <c:pt idx="1870">
                  <c:v>451</c:v>
                </c:pt>
                <c:pt idx="1871">
                  <c:v>451.10001</c:v>
                </c:pt>
                <c:pt idx="1872">
                  <c:v>451.20001000000002</c:v>
                </c:pt>
                <c:pt idx="1873">
                  <c:v>451.30002000000002</c:v>
                </c:pt>
                <c:pt idx="1874">
                  <c:v>451.39999</c:v>
                </c:pt>
                <c:pt idx="1875">
                  <c:v>451.5</c:v>
                </c:pt>
                <c:pt idx="1876">
                  <c:v>451.60001</c:v>
                </c:pt>
                <c:pt idx="1877">
                  <c:v>451.70001000000002</c:v>
                </c:pt>
                <c:pt idx="1878">
                  <c:v>451.80002000000002</c:v>
                </c:pt>
                <c:pt idx="1879">
                  <c:v>451.89999</c:v>
                </c:pt>
                <c:pt idx="1880">
                  <c:v>452</c:v>
                </c:pt>
                <c:pt idx="1881">
                  <c:v>452.10001</c:v>
                </c:pt>
                <c:pt idx="1882">
                  <c:v>452.20001000000002</c:v>
                </c:pt>
                <c:pt idx="1883">
                  <c:v>452.30002000000002</c:v>
                </c:pt>
                <c:pt idx="1884">
                  <c:v>452.39999</c:v>
                </c:pt>
                <c:pt idx="1885">
                  <c:v>452.5</c:v>
                </c:pt>
                <c:pt idx="1886">
                  <c:v>452.60001</c:v>
                </c:pt>
                <c:pt idx="1887">
                  <c:v>452.70001000000002</c:v>
                </c:pt>
                <c:pt idx="1888">
                  <c:v>452.80002000000002</c:v>
                </c:pt>
                <c:pt idx="1889">
                  <c:v>452.89999</c:v>
                </c:pt>
                <c:pt idx="1890">
                  <c:v>453</c:v>
                </c:pt>
                <c:pt idx="1891">
                  <c:v>453.10001</c:v>
                </c:pt>
                <c:pt idx="1892">
                  <c:v>453.20001000000002</c:v>
                </c:pt>
                <c:pt idx="1893">
                  <c:v>453.30002000000002</c:v>
                </c:pt>
                <c:pt idx="1894">
                  <c:v>453.39999</c:v>
                </c:pt>
                <c:pt idx="1895">
                  <c:v>453.5</c:v>
                </c:pt>
                <c:pt idx="1896">
                  <c:v>453.60001</c:v>
                </c:pt>
                <c:pt idx="1897">
                  <c:v>453.70001000000002</c:v>
                </c:pt>
                <c:pt idx="1898">
                  <c:v>453.80002000000002</c:v>
                </c:pt>
                <c:pt idx="1899">
                  <c:v>453.89999</c:v>
                </c:pt>
                <c:pt idx="1900">
                  <c:v>454</c:v>
                </c:pt>
                <c:pt idx="1901">
                  <c:v>454.10001</c:v>
                </c:pt>
                <c:pt idx="1902">
                  <c:v>454.20001000000002</c:v>
                </c:pt>
                <c:pt idx="1903">
                  <c:v>454.30002000000002</c:v>
                </c:pt>
                <c:pt idx="1904">
                  <c:v>454.39999</c:v>
                </c:pt>
                <c:pt idx="1905">
                  <c:v>454.5</c:v>
                </c:pt>
                <c:pt idx="1906">
                  <c:v>454.60001</c:v>
                </c:pt>
                <c:pt idx="1907">
                  <c:v>454.70001000000002</c:v>
                </c:pt>
                <c:pt idx="1908">
                  <c:v>454.80002000000002</c:v>
                </c:pt>
                <c:pt idx="1909">
                  <c:v>454.89999</c:v>
                </c:pt>
                <c:pt idx="1910">
                  <c:v>455</c:v>
                </c:pt>
                <c:pt idx="1911">
                  <c:v>455.10001</c:v>
                </c:pt>
                <c:pt idx="1912">
                  <c:v>455.20001000000002</c:v>
                </c:pt>
                <c:pt idx="1913">
                  <c:v>455.30002000000002</c:v>
                </c:pt>
                <c:pt idx="1914">
                  <c:v>455.39999</c:v>
                </c:pt>
                <c:pt idx="1915">
                  <c:v>455.5</c:v>
                </c:pt>
                <c:pt idx="1916">
                  <c:v>455.60001</c:v>
                </c:pt>
                <c:pt idx="1917">
                  <c:v>455.70001000000002</c:v>
                </c:pt>
                <c:pt idx="1918">
                  <c:v>455.80002000000002</c:v>
                </c:pt>
                <c:pt idx="1919">
                  <c:v>455.89999</c:v>
                </c:pt>
                <c:pt idx="1920">
                  <c:v>456</c:v>
                </c:pt>
                <c:pt idx="1921">
                  <c:v>456.10001</c:v>
                </c:pt>
                <c:pt idx="1922">
                  <c:v>456.20001000000002</c:v>
                </c:pt>
                <c:pt idx="1923">
                  <c:v>456.30002000000002</c:v>
                </c:pt>
                <c:pt idx="1924">
                  <c:v>456.39999</c:v>
                </c:pt>
                <c:pt idx="1925">
                  <c:v>456.5</c:v>
                </c:pt>
                <c:pt idx="1926">
                  <c:v>456.60001</c:v>
                </c:pt>
                <c:pt idx="1927">
                  <c:v>456.70001000000002</c:v>
                </c:pt>
                <c:pt idx="1928">
                  <c:v>456.80002000000002</c:v>
                </c:pt>
                <c:pt idx="1929">
                  <c:v>456.89999</c:v>
                </c:pt>
                <c:pt idx="1930">
                  <c:v>457</c:v>
                </c:pt>
                <c:pt idx="1931">
                  <c:v>457.10001</c:v>
                </c:pt>
                <c:pt idx="1932">
                  <c:v>457.20001000000002</c:v>
                </c:pt>
                <c:pt idx="1933">
                  <c:v>457.30002000000002</c:v>
                </c:pt>
                <c:pt idx="1934">
                  <c:v>457.39999</c:v>
                </c:pt>
                <c:pt idx="1935">
                  <c:v>457.5</c:v>
                </c:pt>
                <c:pt idx="1936">
                  <c:v>457.60001</c:v>
                </c:pt>
                <c:pt idx="1937">
                  <c:v>457.70001000000002</c:v>
                </c:pt>
                <c:pt idx="1938">
                  <c:v>457.80002000000002</c:v>
                </c:pt>
                <c:pt idx="1939">
                  <c:v>457.89999</c:v>
                </c:pt>
                <c:pt idx="1940">
                  <c:v>458</c:v>
                </c:pt>
                <c:pt idx="1941">
                  <c:v>458.10001</c:v>
                </c:pt>
                <c:pt idx="1942">
                  <c:v>458.20001000000002</c:v>
                </c:pt>
                <c:pt idx="1943">
                  <c:v>458.30002000000002</c:v>
                </c:pt>
                <c:pt idx="1944">
                  <c:v>458.39999</c:v>
                </c:pt>
                <c:pt idx="1945">
                  <c:v>458.5</c:v>
                </c:pt>
                <c:pt idx="1946">
                  <c:v>458.60001</c:v>
                </c:pt>
                <c:pt idx="1947">
                  <c:v>458.70001000000002</c:v>
                </c:pt>
                <c:pt idx="1948">
                  <c:v>458.80002000000002</c:v>
                </c:pt>
                <c:pt idx="1949">
                  <c:v>458.89999</c:v>
                </c:pt>
                <c:pt idx="1950">
                  <c:v>459</c:v>
                </c:pt>
                <c:pt idx="1951">
                  <c:v>459.10001</c:v>
                </c:pt>
                <c:pt idx="1952">
                  <c:v>459.20001000000002</c:v>
                </c:pt>
                <c:pt idx="1953">
                  <c:v>459.30002000000002</c:v>
                </c:pt>
                <c:pt idx="1954">
                  <c:v>459.39999</c:v>
                </c:pt>
                <c:pt idx="1955">
                  <c:v>459.5</c:v>
                </c:pt>
                <c:pt idx="1956">
                  <c:v>459.60001</c:v>
                </c:pt>
                <c:pt idx="1957">
                  <c:v>459.70001000000002</c:v>
                </c:pt>
                <c:pt idx="1958">
                  <c:v>459.80002000000002</c:v>
                </c:pt>
                <c:pt idx="1959">
                  <c:v>459.89999</c:v>
                </c:pt>
                <c:pt idx="1960">
                  <c:v>460</c:v>
                </c:pt>
                <c:pt idx="1961">
                  <c:v>460.10001</c:v>
                </c:pt>
                <c:pt idx="1962">
                  <c:v>460.20001000000002</c:v>
                </c:pt>
                <c:pt idx="1963">
                  <c:v>460.30002000000002</c:v>
                </c:pt>
                <c:pt idx="1964">
                  <c:v>460.39999</c:v>
                </c:pt>
                <c:pt idx="1965">
                  <c:v>460.5</c:v>
                </c:pt>
                <c:pt idx="1966">
                  <c:v>460.60001</c:v>
                </c:pt>
                <c:pt idx="1967">
                  <c:v>460.70001000000002</c:v>
                </c:pt>
                <c:pt idx="1968">
                  <c:v>460.80002000000002</c:v>
                </c:pt>
                <c:pt idx="1969">
                  <c:v>460.89999</c:v>
                </c:pt>
                <c:pt idx="1970">
                  <c:v>461</c:v>
                </c:pt>
                <c:pt idx="1971">
                  <c:v>461.10001</c:v>
                </c:pt>
                <c:pt idx="1972">
                  <c:v>461.20001000000002</c:v>
                </c:pt>
                <c:pt idx="1973">
                  <c:v>461.30002000000002</c:v>
                </c:pt>
                <c:pt idx="1974">
                  <c:v>461.39999</c:v>
                </c:pt>
                <c:pt idx="1975">
                  <c:v>461.5</c:v>
                </c:pt>
                <c:pt idx="1976">
                  <c:v>461.60001</c:v>
                </c:pt>
                <c:pt idx="1977">
                  <c:v>461.70001000000002</c:v>
                </c:pt>
                <c:pt idx="1978">
                  <c:v>461.80002000000002</c:v>
                </c:pt>
                <c:pt idx="1979">
                  <c:v>461.89999</c:v>
                </c:pt>
                <c:pt idx="1980">
                  <c:v>462</c:v>
                </c:pt>
                <c:pt idx="1981">
                  <c:v>462.10001</c:v>
                </c:pt>
                <c:pt idx="1982">
                  <c:v>462.20001000000002</c:v>
                </c:pt>
                <c:pt idx="1983">
                  <c:v>462.30002000000002</c:v>
                </c:pt>
                <c:pt idx="1984">
                  <c:v>462.39999</c:v>
                </c:pt>
                <c:pt idx="1985">
                  <c:v>462.5</c:v>
                </c:pt>
                <c:pt idx="1986">
                  <c:v>462.60001</c:v>
                </c:pt>
                <c:pt idx="1987">
                  <c:v>462.70001000000002</c:v>
                </c:pt>
                <c:pt idx="1988">
                  <c:v>462.80002000000002</c:v>
                </c:pt>
                <c:pt idx="1989">
                  <c:v>462.89999</c:v>
                </c:pt>
                <c:pt idx="1990">
                  <c:v>463</c:v>
                </c:pt>
                <c:pt idx="1991">
                  <c:v>463.10001</c:v>
                </c:pt>
                <c:pt idx="1992">
                  <c:v>463.20001000000002</c:v>
                </c:pt>
                <c:pt idx="1993">
                  <c:v>463.30002000000002</c:v>
                </c:pt>
                <c:pt idx="1994">
                  <c:v>463.39999</c:v>
                </c:pt>
                <c:pt idx="1995">
                  <c:v>463.5</c:v>
                </c:pt>
                <c:pt idx="1996">
                  <c:v>463.60001</c:v>
                </c:pt>
                <c:pt idx="1997">
                  <c:v>463.70001000000002</c:v>
                </c:pt>
                <c:pt idx="1998">
                  <c:v>463.80002000000002</c:v>
                </c:pt>
                <c:pt idx="1999">
                  <c:v>463.89999</c:v>
                </c:pt>
                <c:pt idx="2000">
                  <c:v>464</c:v>
                </c:pt>
                <c:pt idx="2001">
                  <c:v>464.10001</c:v>
                </c:pt>
                <c:pt idx="2002">
                  <c:v>464.20001000000002</c:v>
                </c:pt>
                <c:pt idx="2003">
                  <c:v>464.30002000000002</c:v>
                </c:pt>
                <c:pt idx="2004">
                  <c:v>464.39999</c:v>
                </c:pt>
                <c:pt idx="2005">
                  <c:v>464.5</c:v>
                </c:pt>
                <c:pt idx="2006">
                  <c:v>464.60001</c:v>
                </c:pt>
                <c:pt idx="2007">
                  <c:v>464.70001000000002</c:v>
                </c:pt>
                <c:pt idx="2008">
                  <c:v>464.80002000000002</c:v>
                </c:pt>
                <c:pt idx="2009">
                  <c:v>464.89999</c:v>
                </c:pt>
                <c:pt idx="2010">
                  <c:v>465</c:v>
                </c:pt>
                <c:pt idx="2011">
                  <c:v>465.10001</c:v>
                </c:pt>
                <c:pt idx="2012">
                  <c:v>465.20001000000002</c:v>
                </c:pt>
                <c:pt idx="2013">
                  <c:v>465.30002000000002</c:v>
                </c:pt>
                <c:pt idx="2014">
                  <c:v>465.39999</c:v>
                </c:pt>
                <c:pt idx="2015">
                  <c:v>465.5</c:v>
                </c:pt>
                <c:pt idx="2016">
                  <c:v>465.60001</c:v>
                </c:pt>
                <c:pt idx="2017">
                  <c:v>465.70001000000002</c:v>
                </c:pt>
                <c:pt idx="2018">
                  <c:v>465.80002000000002</c:v>
                </c:pt>
                <c:pt idx="2019">
                  <c:v>465.89999</c:v>
                </c:pt>
                <c:pt idx="2020">
                  <c:v>466</c:v>
                </c:pt>
                <c:pt idx="2021">
                  <c:v>466.10001</c:v>
                </c:pt>
                <c:pt idx="2022">
                  <c:v>466.20001000000002</c:v>
                </c:pt>
                <c:pt idx="2023">
                  <c:v>466.30002000000002</c:v>
                </c:pt>
                <c:pt idx="2024">
                  <c:v>466.39999</c:v>
                </c:pt>
                <c:pt idx="2025">
                  <c:v>466.5</c:v>
                </c:pt>
                <c:pt idx="2026">
                  <c:v>466.60001</c:v>
                </c:pt>
                <c:pt idx="2027">
                  <c:v>466.70001000000002</c:v>
                </c:pt>
                <c:pt idx="2028">
                  <c:v>466.80002000000002</c:v>
                </c:pt>
                <c:pt idx="2029">
                  <c:v>466.89999</c:v>
                </c:pt>
                <c:pt idx="2030">
                  <c:v>467</c:v>
                </c:pt>
                <c:pt idx="2031">
                  <c:v>467.10001</c:v>
                </c:pt>
                <c:pt idx="2032">
                  <c:v>467.20001000000002</c:v>
                </c:pt>
                <c:pt idx="2033">
                  <c:v>467.30002000000002</c:v>
                </c:pt>
                <c:pt idx="2034">
                  <c:v>467.39999</c:v>
                </c:pt>
                <c:pt idx="2035">
                  <c:v>467.5</c:v>
                </c:pt>
                <c:pt idx="2036">
                  <c:v>467.60001</c:v>
                </c:pt>
                <c:pt idx="2037">
                  <c:v>467.70001000000002</c:v>
                </c:pt>
                <c:pt idx="2038">
                  <c:v>467.80002000000002</c:v>
                </c:pt>
                <c:pt idx="2039">
                  <c:v>467.89999</c:v>
                </c:pt>
                <c:pt idx="2040">
                  <c:v>468</c:v>
                </c:pt>
                <c:pt idx="2041">
                  <c:v>468.10001</c:v>
                </c:pt>
                <c:pt idx="2042">
                  <c:v>468.20001000000002</c:v>
                </c:pt>
                <c:pt idx="2043">
                  <c:v>468.30002000000002</c:v>
                </c:pt>
                <c:pt idx="2044">
                  <c:v>468.39999</c:v>
                </c:pt>
                <c:pt idx="2045">
                  <c:v>468.5</c:v>
                </c:pt>
                <c:pt idx="2046">
                  <c:v>468.60001</c:v>
                </c:pt>
                <c:pt idx="2047">
                  <c:v>468.70001000000002</c:v>
                </c:pt>
              </c:numCache>
            </c:numRef>
          </c:xVal>
          <c:yVal>
            <c:numRef>
              <c:f>Sheet1!$B$344:$B$2391</c:f>
              <c:numCache>
                <c:formatCode>General</c:formatCode>
                <c:ptCount val="2048"/>
                <c:pt idx="0">
                  <c:v>87704</c:v>
                </c:pt>
                <c:pt idx="1">
                  <c:v>86636</c:v>
                </c:pt>
                <c:pt idx="2">
                  <c:v>85688</c:v>
                </c:pt>
                <c:pt idx="3">
                  <c:v>86668</c:v>
                </c:pt>
                <c:pt idx="4">
                  <c:v>89812</c:v>
                </c:pt>
                <c:pt idx="5">
                  <c:v>89268</c:v>
                </c:pt>
                <c:pt idx="6">
                  <c:v>89148</c:v>
                </c:pt>
                <c:pt idx="7">
                  <c:v>88980</c:v>
                </c:pt>
                <c:pt idx="8">
                  <c:v>86360</c:v>
                </c:pt>
                <c:pt idx="9">
                  <c:v>87216</c:v>
                </c:pt>
                <c:pt idx="10">
                  <c:v>89792</c:v>
                </c:pt>
                <c:pt idx="11">
                  <c:v>90164</c:v>
                </c:pt>
                <c:pt idx="12">
                  <c:v>88084</c:v>
                </c:pt>
                <c:pt idx="13">
                  <c:v>88964</c:v>
                </c:pt>
                <c:pt idx="14">
                  <c:v>88728</c:v>
                </c:pt>
                <c:pt idx="15">
                  <c:v>86664</c:v>
                </c:pt>
                <c:pt idx="16">
                  <c:v>85396</c:v>
                </c:pt>
                <c:pt idx="17">
                  <c:v>85812</c:v>
                </c:pt>
                <c:pt idx="18">
                  <c:v>87024</c:v>
                </c:pt>
                <c:pt idx="19">
                  <c:v>86564</c:v>
                </c:pt>
                <c:pt idx="20">
                  <c:v>82816</c:v>
                </c:pt>
                <c:pt idx="21">
                  <c:v>83088</c:v>
                </c:pt>
                <c:pt idx="22">
                  <c:v>83400</c:v>
                </c:pt>
                <c:pt idx="23">
                  <c:v>87840</c:v>
                </c:pt>
                <c:pt idx="24">
                  <c:v>88016</c:v>
                </c:pt>
                <c:pt idx="25">
                  <c:v>83392</c:v>
                </c:pt>
                <c:pt idx="26">
                  <c:v>82096</c:v>
                </c:pt>
                <c:pt idx="27">
                  <c:v>84156</c:v>
                </c:pt>
                <c:pt idx="28">
                  <c:v>85540</c:v>
                </c:pt>
                <c:pt idx="29">
                  <c:v>88044</c:v>
                </c:pt>
                <c:pt idx="30">
                  <c:v>84368</c:v>
                </c:pt>
                <c:pt idx="31">
                  <c:v>83748</c:v>
                </c:pt>
                <c:pt idx="32">
                  <c:v>81412</c:v>
                </c:pt>
                <c:pt idx="33">
                  <c:v>79764</c:v>
                </c:pt>
                <c:pt idx="34">
                  <c:v>81536</c:v>
                </c:pt>
                <c:pt idx="35">
                  <c:v>81876</c:v>
                </c:pt>
                <c:pt idx="36">
                  <c:v>80688</c:v>
                </c:pt>
                <c:pt idx="37">
                  <c:v>80432</c:v>
                </c:pt>
                <c:pt idx="38">
                  <c:v>82284</c:v>
                </c:pt>
                <c:pt idx="39">
                  <c:v>83780</c:v>
                </c:pt>
                <c:pt idx="40">
                  <c:v>82092</c:v>
                </c:pt>
                <c:pt idx="41">
                  <c:v>83876</c:v>
                </c:pt>
                <c:pt idx="42">
                  <c:v>84760</c:v>
                </c:pt>
                <c:pt idx="43">
                  <c:v>84104</c:v>
                </c:pt>
                <c:pt idx="44">
                  <c:v>85120</c:v>
                </c:pt>
                <c:pt idx="45">
                  <c:v>81864</c:v>
                </c:pt>
                <c:pt idx="46">
                  <c:v>83516</c:v>
                </c:pt>
                <c:pt idx="47">
                  <c:v>86556</c:v>
                </c:pt>
                <c:pt idx="48">
                  <c:v>85992</c:v>
                </c:pt>
                <c:pt idx="49">
                  <c:v>83352</c:v>
                </c:pt>
                <c:pt idx="50">
                  <c:v>83236</c:v>
                </c:pt>
                <c:pt idx="51">
                  <c:v>81256</c:v>
                </c:pt>
                <c:pt idx="52">
                  <c:v>80476</c:v>
                </c:pt>
                <c:pt idx="53">
                  <c:v>80968</c:v>
                </c:pt>
                <c:pt idx="54">
                  <c:v>80276</c:v>
                </c:pt>
                <c:pt idx="55">
                  <c:v>79232</c:v>
                </c:pt>
                <c:pt idx="56">
                  <c:v>80908</c:v>
                </c:pt>
                <c:pt idx="57">
                  <c:v>79736</c:v>
                </c:pt>
                <c:pt idx="58">
                  <c:v>79364</c:v>
                </c:pt>
                <c:pt idx="59">
                  <c:v>79116</c:v>
                </c:pt>
                <c:pt idx="60">
                  <c:v>76024</c:v>
                </c:pt>
                <c:pt idx="61">
                  <c:v>76744</c:v>
                </c:pt>
                <c:pt idx="62">
                  <c:v>78920</c:v>
                </c:pt>
                <c:pt idx="63">
                  <c:v>80272</c:v>
                </c:pt>
                <c:pt idx="64">
                  <c:v>79940</c:v>
                </c:pt>
                <c:pt idx="65">
                  <c:v>78776</c:v>
                </c:pt>
                <c:pt idx="66">
                  <c:v>79880</c:v>
                </c:pt>
                <c:pt idx="67">
                  <c:v>78156</c:v>
                </c:pt>
                <c:pt idx="68">
                  <c:v>78364</c:v>
                </c:pt>
                <c:pt idx="69">
                  <c:v>77352</c:v>
                </c:pt>
                <c:pt idx="70">
                  <c:v>76332</c:v>
                </c:pt>
                <c:pt idx="71">
                  <c:v>75596</c:v>
                </c:pt>
                <c:pt idx="72">
                  <c:v>76344</c:v>
                </c:pt>
                <c:pt idx="73">
                  <c:v>75084</c:v>
                </c:pt>
                <c:pt idx="74">
                  <c:v>75764</c:v>
                </c:pt>
                <c:pt idx="75">
                  <c:v>77516</c:v>
                </c:pt>
                <c:pt idx="76">
                  <c:v>80044</c:v>
                </c:pt>
                <c:pt idx="77">
                  <c:v>79536</c:v>
                </c:pt>
                <c:pt idx="78">
                  <c:v>78704</c:v>
                </c:pt>
                <c:pt idx="79">
                  <c:v>76992</c:v>
                </c:pt>
                <c:pt idx="80">
                  <c:v>77296</c:v>
                </c:pt>
                <c:pt idx="81">
                  <c:v>77104</c:v>
                </c:pt>
                <c:pt idx="82">
                  <c:v>78016</c:v>
                </c:pt>
                <c:pt idx="83">
                  <c:v>76416</c:v>
                </c:pt>
                <c:pt idx="84">
                  <c:v>73720</c:v>
                </c:pt>
                <c:pt idx="85">
                  <c:v>74776</c:v>
                </c:pt>
                <c:pt idx="86">
                  <c:v>75352</c:v>
                </c:pt>
                <c:pt idx="87">
                  <c:v>75260</c:v>
                </c:pt>
                <c:pt idx="88">
                  <c:v>76192</c:v>
                </c:pt>
                <c:pt idx="89">
                  <c:v>78552</c:v>
                </c:pt>
                <c:pt idx="90">
                  <c:v>76664</c:v>
                </c:pt>
                <c:pt idx="91">
                  <c:v>74224</c:v>
                </c:pt>
                <c:pt idx="92">
                  <c:v>73932</c:v>
                </c:pt>
                <c:pt idx="93">
                  <c:v>73812</c:v>
                </c:pt>
                <c:pt idx="94">
                  <c:v>73996</c:v>
                </c:pt>
                <c:pt idx="95">
                  <c:v>74460</c:v>
                </c:pt>
                <c:pt idx="96">
                  <c:v>71280</c:v>
                </c:pt>
                <c:pt idx="97">
                  <c:v>70344</c:v>
                </c:pt>
                <c:pt idx="98">
                  <c:v>72928</c:v>
                </c:pt>
                <c:pt idx="99">
                  <c:v>74968</c:v>
                </c:pt>
                <c:pt idx="100">
                  <c:v>74912</c:v>
                </c:pt>
                <c:pt idx="101">
                  <c:v>72928</c:v>
                </c:pt>
                <c:pt idx="102">
                  <c:v>71544</c:v>
                </c:pt>
                <c:pt idx="103">
                  <c:v>71600</c:v>
                </c:pt>
                <c:pt idx="104">
                  <c:v>72700</c:v>
                </c:pt>
                <c:pt idx="105">
                  <c:v>70000</c:v>
                </c:pt>
                <c:pt idx="106">
                  <c:v>70732</c:v>
                </c:pt>
                <c:pt idx="107">
                  <c:v>74040</c:v>
                </c:pt>
                <c:pt idx="108">
                  <c:v>74336</c:v>
                </c:pt>
                <c:pt idx="109">
                  <c:v>72516</c:v>
                </c:pt>
                <c:pt idx="110">
                  <c:v>72624</c:v>
                </c:pt>
                <c:pt idx="111">
                  <c:v>73544</c:v>
                </c:pt>
                <c:pt idx="112">
                  <c:v>73124</c:v>
                </c:pt>
                <c:pt idx="113">
                  <c:v>71748</c:v>
                </c:pt>
                <c:pt idx="114">
                  <c:v>69372</c:v>
                </c:pt>
                <c:pt idx="115">
                  <c:v>70036</c:v>
                </c:pt>
                <c:pt idx="116">
                  <c:v>70068</c:v>
                </c:pt>
                <c:pt idx="117">
                  <c:v>72308</c:v>
                </c:pt>
                <c:pt idx="118">
                  <c:v>73536</c:v>
                </c:pt>
                <c:pt idx="119">
                  <c:v>73112</c:v>
                </c:pt>
                <c:pt idx="120">
                  <c:v>71520</c:v>
                </c:pt>
                <c:pt idx="121">
                  <c:v>70936</c:v>
                </c:pt>
                <c:pt idx="122">
                  <c:v>67884</c:v>
                </c:pt>
                <c:pt idx="123">
                  <c:v>67128</c:v>
                </c:pt>
                <c:pt idx="124">
                  <c:v>69368</c:v>
                </c:pt>
                <c:pt idx="125">
                  <c:v>69284</c:v>
                </c:pt>
                <c:pt idx="126">
                  <c:v>69052</c:v>
                </c:pt>
                <c:pt idx="127">
                  <c:v>68932</c:v>
                </c:pt>
                <c:pt idx="128">
                  <c:v>68072</c:v>
                </c:pt>
                <c:pt idx="129">
                  <c:v>67952</c:v>
                </c:pt>
                <c:pt idx="130">
                  <c:v>66936</c:v>
                </c:pt>
                <c:pt idx="131">
                  <c:v>67076</c:v>
                </c:pt>
                <c:pt idx="132">
                  <c:v>66384</c:v>
                </c:pt>
                <c:pt idx="133">
                  <c:v>68100</c:v>
                </c:pt>
                <c:pt idx="134">
                  <c:v>69036</c:v>
                </c:pt>
                <c:pt idx="135">
                  <c:v>70416</c:v>
                </c:pt>
                <c:pt idx="136">
                  <c:v>69168</c:v>
                </c:pt>
                <c:pt idx="137">
                  <c:v>67504</c:v>
                </c:pt>
                <c:pt idx="138">
                  <c:v>66156</c:v>
                </c:pt>
                <c:pt idx="139">
                  <c:v>68868</c:v>
                </c:pt>
                <c:pt idx="140">
                  <c:v>69352</c:v>
                </c:pt>
                <c:pt idx="141">
                  <c:v>67616</c:v>
                </c:pt>
                <c:pt idx="142">
                  <c:v>67944</c:v>
                </c:pt>
                <c:pt idx="143">
                  <c:v>68068</c:v>
                </c:pt>
                <c:pt idx="144">
                  <c:v>67152</c:v>
                </c:pt>
                <c:pt idx="145">
                  <c:v>68036</c:v>
                </c:pt>
                <c:pt idx="146">
                  <c:v>66224</c:v>
                </c:pt>
                <c:pt idx="147">
                  <c:v>66248</c:v>
                </c:pt>
                <c:pt idx="148">
                  <c:v>66268</c:v>
                </c:pt>
                <c:pt idx="149">
                  <c:v>64576</c:v>
                </c:pt>
                <c:pt idx="150">
                  <c:v>64816</c:v>
                </c:pt>
                <c:pt idx="151">
                  <c:v>65932</c:v>
                </c:pt>
                <c:pt idx="152">
                  <c:v>64284</c:v>
                </c:pt>
                <c:pt idx="153">
                  <c:v>65404</c:v>
                </c:pt>
                <c:pt idx="154">
                  <c:v>64972</c:v>
                </c:pt>
                <c:pt idx="155">
                  <c:v>66444</c:v>
                </c:pt>
                <c:pt idx="156">
                  <c:v>65548</c:v>
                </c:pt>
                <c:pt idx="157">
                  <c:v>64344</c:v>
                </c:pt>
                <c:pt idx="158">
                  <c:v>64624</c:v>
                </c:pt>
                <c:pt idx="159">
                  <c:v>62968</c:v>
                </c:pt>
                <c:pt idx="160">
                  <c:v>63900</c:v>
                </c:pt>
                <c:pt idx="161">
                  <c:v>64696</c:v>
                </c:pt>
                <c:pt idx="162">
                  <c:v>64180</c:v>
                </c:pt>
                <c:pt idx="163">
                  <c:v>62508</c:v>
                </c:pt>
                <c:pt idx="164">
                  <c:v>61908</c:v>
                </c:pt>
                <c:pt idx="165">
                  <c:v>65968</c:v>
                </c:pt>
                <c:pt idx="166">
                  <c:v>64312</c:v>
                </c:pt>
                <c:pt idx="167">
                  <c:v>63360</c:v>
                </c:pt>
                <c:pt idx="168">
                  <c:v>61668</c:v>
                </c:pt>
                <c:pt idx="169">
                  <c:v>62328</c:v>
                </c:pt>
                <c:pt idx="170">
                  <c:v>64332</c:v>
                </c:pt>
                <c:pt idx="171">
                  <c:v>65000</c:v>
                </c:pt>
                <c:pt idx="172">
                  <c:v>65044</c:v>
                </c:pt>
                <c:pt idx="173">
                  <c:v>62400</c:v>
                </c:pt>
                <c:pt idx="174">
                  <c:v>62976</c:v>
                </c:pt>
                <c:pt idx="175">
                  <c:v>64296</c:v>
                </c:pt>
                <c:pt idx="176">
                  <c:v>63116</c:v>
                </c:pt>
                <c:pt idx="177">
                  <c:v>61384</c:v>
                </c:pt>
                <c:pt idx="178">
                  <c:v>61220</c:v>
                </c:pt>
                <c:pt idx="179">
                  <c:v>61316</c:v>
                </c:pt>
                <c:pt idx="180">
                  <c:v>61020</c:v>
                </c:pt>
                <c:pt idx="181">
                  <c:v>62076</c:v>
                </c:pt>
                <c:pt idx="182">
                  <c:v>64032</c:v>
                </c:pt>
                <c:pt idx="183">
                  <c:v>63768</c:v>
                </c:pt>
                <c:pt idx="184">
                  <c:v>62796</c:v>
                </c:pt>
                <c:pt idx="185">
                  <c:v>64388</c:v>
                </c:pt>
                <c:pt idx="186">
                  <c:v>66868</c:v>
                </c:pt>
                <c:pt idx="187">
                  <c:v>67132</c:v>
                </c:pt>
                <c:pt idx="188">
                  <c:v>67828</c:v>
                </c:pt>
                <c:pt idx="189">
                  <c:v>67456</c:v>
                </c:pt>
                <c:pt idx="190">
                  <c:v>67936</c:v>
                </c:pt>
                <c:pt idx="191">
                  <c:v>69796</c:v>
                </c:pt>
                <c:pt idx="192">
                  <c:v>73344</c:v>
                </c:pt>
                <c:pt idx="193">
                  <c:v>75128</c:v>
                </c:pt>
                <c:pt idx="194">
                  <c:v>78312</c:v>
                </c:pt>
                <c:pt idx="195">
                  <c:v>83276</c:v>
                </c:pt>
                <c:pt idx="196">
                  <c:v>87412</c:v>
                </c:pt>
                <c:pt idx="197">
                  <c:v>93864</c:v>
                </c:pt>
                <c:pt idx="198">
                  <c:v>99796</c:v>
                </c:pt>
                <c:pt idx="199">
                  <c:v>107628</c:v>
                </c:pt>
                <c:pt idx="200">
                  <c:v>114844</c:v>
                </c:pt>
                <c:pt idx="201">
                  <c:v>126372</c:v>
                </c:pt>
                <c:pt idx="202">
                  <c:v>139096</c:v>
                </c:pt>
                <c:pt idx="203">
                  <c:v>150692</c:v>
                </c:pt>
                <c:pt idx="204">
                  <c:v>160536</c:v>
                </c:pt>
                <c:pt idx="205">
                  <c:v>169220</c:v>
                </c:pt>
                <c:pt idx="206">
                  <c:v>183684</c:v>
                </c:pt>
                <c:pt idx="207">
                  <c:v>196316</c:v>
                </c:pt>
                <c:pt idx="208">
                  <c:v>210444</c:v>
                </c:pt>
                <c:pt idx="209">
                  <c:v>217400</c:v>
                </c:pt>
                <c:pt idx="210">
                  <c:v>224832</c:v>
                </c:pt>
                <c:pt idx="211">
                  <c:v>227432</c:v>
                </c:pt>
                <c:pt idx="212">
                  <c:v>235152</c:v>
                </c:pt>
                <c:pt idx="213">
                  <c:v>238856</c:v>
                </c:pt>
                <c:pt idx="214">
                  <c:v>240176</c:v>
                </c:pt>
                <c:pt idx="215">
                  <c:v>242900</c:v>
                </c:pt>
                <c:pt idx="216">
                  <c:v>244436</c:v>
                </c:pt>
                <c:pt idx="217">
                  <c:v>246432</c:v>
                </c:pt>
                <c:pt idx="218">
                  <c:v>244952</c:v>
                </c:pt>
                <c:pt idx="219">
                  <c:v>243644</c:v>
                </c:pt>
                <c:pt idx="220">
                  <c:v>239368</c:v>
                </c:pt>
                <c:pt idx="221">
                  <c:v>237500</c:v>
                </c:pt>
                <c:pt idx="222">
                  <c:v>233612</c:v>
                </c:pt>
                <c:pt idx="223">
                  <c:v>233220</c:v>
                </c:pt>
                <c:pt idx="224">
                  <c:v>233316</c:v>
                </c:pt>
                <c:pt idx="225">
                  <c:v>227772</c:v>
                </c:pt>
                <c:pt idx="226">
                  <c:v>223160</c:v>
                </c:pt>
                <c:pt idx="227">
                  <c:v>218536</c:v>
                </c:pt>
                <c:pt idx="228">
                  <c:v>219736</c:v>
                </c:pt>
                <c:pt idx="229">
                  <c:v>220720</c:v>
                </c:pt>
                <c:pt idx="230">
                  <c:v>214568</c:v>
                </c:pt>
                <c:pt idx="231">
                  <c:v>214012</c:v>
                </c:pt>
                <c:pt idx="232">
                  <c:v>216064</c:v>
                </c:pt>
                <c:pt idx="233">
                  <c:v>216332</c:v>
                </c:pt>
                <c:pt idx="234">
                  <c:v>214160</c:v>
                </c:pt>
                <c:pt idx="235">
                  <c:v>210512</c:v>
                </c:pt>
                <c:pt idx="236">
                  <c:v>210528</c:v>
                </c:pt>
                <c:pt idx="237">
                  <c:v>210256</c:v>
                </c:pt>
                <c:pt idx="238">
                  <c:v>207868</c:v>
                </c:pt>
                <c:pt idx="239">
                  <c:v>205900</c:v>
                </c:pt>
                <c:pt idx="240">
                  <c:v>205628</c:v>
                </c:pt>
                <c:pt idx="241">
                  <c:v>205616</c:v>
                </c:pt>
                <c:pt idx="242">
                  <c:v>202844</c:v>
                </c:pt>
                <c:pt idx="243">
                  <c:v>203372</c:v>
                </c:pt>
                <c:pt idx="244">
                  <c:v>205980</c:v>
                </c:pt>
                <c:pt idx="245">
                  <c:v>207184</c:v>
                </c:pt>
                <c:pt idx="246">
                  <c:v>207948</c:v>
                </c:pt>
                <c:pt idx="247">
                  <c:v>206920</c:v>
                </c:pt>
                <c:pt idx="248">
                  <c:v>207324</c:v>
                </c:pt>
                <c:pt idx="249">
                  <c:v>209276</c:v>
                </c:pt>
                <c:pt idx="250">
                  <c:v>210128</c:v>
                </c:pt>
                <c:pt idx="251">
                  <c:v>209252</c:v>
                </c:pt>
                <c:pt idx="252">
                  <c:v>213772</c:v>
                </c:pt>
                <c:pt idx="253">
                  <c:v>215944</c:v>
                </c:pt>
                <c:pt idx="254">
                  <c:v>216108</c:v>
                </c:pt>
                <c:pt idx="255">
                  <c:v>218416</c:v>
                </c:pt>
                <c:pt idx="256">
                  <c:v>222728</c:v>
                </c:pt>
                <c:pt idx="257">
                  <c:v>227520</c:v>
                </c:pt>
                <c:pt idx="258">
                  <c:v>232304</c:v>
                </c:pt>
                <c:pt idx="259">
                  <c:v>237244</c:v>
                </c:pt>
                <c:pt idx="260">
                  <c:v>242784</c:v>
                </c:pt>
                <c:pt idx="261">
                  <c:v>243392</c:v>
                </c:pt>
                <c:pt idx="262">
                  <c:v>249908</c:v>
                </c:pt>
                <c:pt idx="263">
                  <c:v>254916</c:v>
                </c:pt>
                <c:pt idx="264">
                  <c:v>258132</c:v>
                </c:pt>
                <c:pt idx="265">
                  <c:v>263372</c:v>
                </c:pt>
                <c:pt idx="266">
                  <c:v>270572</c:v>
                </c:pt>
                <c:pt idx="267">
                  <c:v>273720</c:v>
                </c:pt>
                <c:pt idx="268">
                  <c:v>276020</c:v>
                </c:pt>
                <c:pt idx="269">
                  <c:v>281004</c:v>
                </c:pt>
                <c:pt idx="270">
                  <c:v>286264</c:v>
                </c:pt>
                <c:pt idx="271">
                  <c:v>292172</c:v>
                </c:pt>
                <c:pt idx="272">
                  <c:v>298196</c:v>
                </c:pt>
                <c:pt idx="273">
                  <c:v>301944</c:v>
                </c:pt>
                <c:pt idx="274">
                  <c:v>306584</c:v>
                </c:pt>
                <c:pt idx="275">
                  <c:v>309164</c:v>
                </c:pt>
                <c:pt idx="276">
                  <c:v>315080</c:v>
                </c:pt>
                <c:pt idx="277">
                  <c:v>317092</c:v>
                </c:pt>
                <c:pt idx="278">
                  <c:v>320148</c:v>
                </c:pt>
                <c:pt idx="279">
                  <c:v>325588</c:v>
                </c:pt>
                <c:pt idx="280">
                  <c:v>325968</c:v>
                </c:pt>
                <c:pt idx="281">
                  <c:v>332792</c:v>
                </c:pt>
                <c:pt idx="282">
                  <c:v>334688</c:v>
                </c:pt>
                <c:pt idx="283">
                  <c:v>339364</c:v>
                </c:pt>
                <c:pt idx="284">
                  <c:v>342124</c:v>
                </c:pt>
                <c:pt idx="285">
                  <c:v>345640</c:v>
                </c:pt>
                <c:pt idx="286">
                  <c:v>344888</c:v>
                </c:pt>
                <c:pt idx="287">
                  <c:v>343880</c:v>
                </c:pt>
                <c:pt idx="288">
                  <c:v>336488</c:v>
                </c:pt>
                <c:pt idx="289">
                  <c:v>340124</c:v>
                </c:pt>
                <c:pt idx="290">
                  <c:v>345776</c:v>
                </c:pt>
                <c:pt idx="291">
                  <c:v>344700</c:v>
                </c:pt>
                <c:pt idx="292">
                  <c:v>342608</c:v>
                </c:pt>
                <c:pt idx="293">
                  <c:v>346340</c:v>
                </c:pt>
                <c:pt idx="294">
                  <c:v>346380</c:v>
                </c:pt>
                <c:pt idx="295">
                  <c:v>343552</c:v>
                </c:pt>
                <c:pt idx="296">
                  <c:v>344992</c:v>
                </c:pt>
                <c:pt idx="297">
                  <c:v>343196</c:v>
                </c:pt>
                <c:pt idx="298">
                  <c:v>345512</c:v>
                </c:pt>
                <c:pt idx="299">
                  <c:v>346148</c:v>
                </c:pt>
                <c:pt idx="300">
                  <c:v>345708</c:v>
                </c:pt>
                <c:pt idx="301">
                  <c:v>347840</c:v>
                </c:pt>
                <c:pt idx="302">
                  <c:v>353896</c:v>
                </c:pt>
                <c:pt idx="303">
                  <c:v>356264</c:v>
                </c:pt>
                <c:pt idx="304">
                  <c:v>355704</c:v>
                </c:pt>
                <c:pt idx="305">
                  <c:v>352932</c:v>
                </c:pt>
                <c:pt idx="306">
                  <c:v>352000</c:v>
                </c:pt>
                <c:pt idx="307">
                  <c:v>357088</c:v>
                </c:pt>
                <c:pt idx="308">
                  <c:v>356044</c:v>
                </c:pt>
                <c:pt idx="309">
                  <c:v>355656</c:v>
                </c:pt>
                <c:pt idx="310">
                  <c:v>355276</c:v>
                </c:pt>
                <c:pt idx="311">
                  <c:v>357484</c:v>
                </c:pt>
                <c:pt idx="312">
                  <c:v>355092</c:v>
                </c:pt>
                <c:pt idx="313">
                  <c:v>354356</c:v>
                </c:pt>
                <c:pt idx="314">
                  <c:v>353100</c:v>
                </c:pt>
                <c:pt idx="315">
                  <c:v>352476</c:v>
                </c:pt>
                <c:pt idx="316">
                  <c:v>349300</c:v>
                </c:pt>
                <c:pt idx="317">
                  <c:v>351124</c:v>
                </c:pt>
                <c:pt idx="318">
                  <c:v>357224</c:v>
                </c:pt>
                <c:pt idx="319">
                  <c:v>357368</c:v>
                </c:pt>
                <c:pt idx="320">
                  <c:v>357904</c:v>
                </c:pt>
                <c:pt idx="321">
                  <c:v>360096</c:v>
                </c:pt>
                <c:pt idx="322">
                  <c:v>361208</c:v>
                </c:pt>
                <c:pt idx="323">
                  <c:v>353152</c:v>
                </c:pt>
                <c:pt idx="324">
                  <c:v>353696</c:v>
                </c:pt>
                <c:pt idx="325">
                  <c:v>355612</c:v>
                </c:pt>
                <c:pt idx="326">
                  <c:v>357568</c:v>
                </c:pt>
                <c:pt idx="327">
                  <c:v>354780</c:v>
                </c:pt>
                <c:pt idx="328">
                  <c:v>353916</c:v>
                </c:pt>
                <c:pt idx="329">
                  <c:v>356332</c:v>
                </c:pt>
                <c:pt idx="330">
                  <c:v>358976</c:v>
                </c:pt>
                <c:pt idx="331">
                  <c:v>354372</c:v>
                </c:pt>
                <c:pt idx="332">
                  <c:v>358292</c:v>
                </c:pt>
                <c:pt idx="333">
                  <c:v>358908</c:v>
                </c:pt>
                <c:pt idx="334">
                  <c:v>360140</c:v>
                </c:pt>
                <c:pt idx="335">
                  <c:v>362992</c:v>
                </c:pt>
                <c:pt idx="336">
                  <c:v>366844</c:v>
                </c:pt>
                <c:pt idx="337">
                  <c:v>365384</c:v>
                </c:pt>
                <c:pt idx="338">
                  <c:v>365568</c:v>
                </c:pt>
                <c:pt idx="339">
                  <c:v>363364</c:v>
                </c:pt>
                <c:pt idx="340">
                  <c:v>362616</c:v>
                </c:pt>
                <c:pt idx="341">
                  <c:v>357940</c:v>
                </c:pt>
                <c:pt idx="342">
                  <c:v>357668</c:v>
                </c:pt>
                <c:pt idx="343">
                  <c:v>357544</c:v>
                </c:pt>
                <c:pt idx="344">
                  <c:v>365776</c:v>
                </c:pt>
                <c:pt idx="345">
                  <c:v>368484</c:v>
                </c:pt>
                <c:pt idx="346">
                  <c:v>363588</c:v>
                </c:pt>
                <c:pt idx="347">
                  <c:v>362892</c:v>
                </c:pt>
                <c:pt idx="348">
                  <c:v>362532</c:v>
                </c:pt>
                <c:pt idx="349">
                  <c:v>361588</c:v>
                </c:pt>
                <c:pt idx="350">
                  <c:v>362112</c:v>
                </c:pt>
                <c:pt idx="351">
                  <c:v>357956</c:v>
                </c:pt>
                <c:pt idx="352">
                  <c:v>358948</c:v>
                </c:pt>
                <c:pt idx="353">
                  <c:v>357168</c:v>
                </c:pt>
                <c:pt idx="354">
                  <c:v>355444</c:v>
                </c:pt>
                <c:pt idx="355">
                  <c:v>358840</c:v>
                </c:pt>
                <c:pt idx="356">
                  <c:v>365772</c:v>
                </c:pt>
                <c:pt idx="357">
                  <c:v>364024</c:v>
                </c:pt>
                <c:pt idx="358">
                  <c:v>364188</c:v>
                </c:pt>
                <c:pt idx="359">
                  <c:v>362388</c:v>
                </c:pt>
                <c:pt idx="360">
                  <c:v>360948</c:v>
                </c:pt>
                <c:pt idx="361">
                  <c:v>363468</c:v>
                </c:pt>
                <c:pt idx="362">
                  <c:v>362696</c:v>
                </c:pt>
                <c:pt idx="363">
                  <c:v>354896</c:v>
                </c:pt>
                <c:pt idx="364">
                  <c:v>353620</c:v>
                </c:pt>
                <c:pt idx="365">
                  <c:v>351516</c:v>
                </c:pt>
                <c:pt idx="366">
                  <c:v>351716</c:v>
                </c:pt>
                <c:pt idx="367">
                  <c:v>351380</c:v>
                </c:pt>
                <c:pt idx="368">
                  <c:v>355212</c:v>
                </c:pt>
                <c:pt idx="369">
                  <c:v>356652</c:v>
                </c:pt>
                <c:pt idx="370">
                  <c:v>356796</c:v>
                </c:pt>
                <c:pt idx="371">
                  <c:v>358576</c:v>
                </c:pt>
                <c:pt idx="372">
                  <c:v>357888</c:v>
                </c:pt>
                <c:pt idx="373">
                  <c:v>354416</c:v>
                </c:pt>
                <c:pt idx="374">
                  <c:v>352252</c:v>
                </c:pt>
                <c:pt idx="375">
                  <c:v>346424</c:v>
                </c:pt>
                <c:pt idx="376">
                  <c:v>346368</c:v>
                </c:pt>
                <c:pt idx="377">
                  <c:v>348400</c:v>
                </c:pt>
                <c:pt idx="378">
                  <c:v>349592</c:v>
                </c:pt>
                <c:pt idx="379">
                  <c:v>350264</c:v>
                </c:pt>
                <c:pt idx="380">
                  <c:v>344944</c:v>
                </c:pt>
                <c:pt idx="381">
                  <c:v>342764</c:v>
                </c:pt>
                <c:pt idx="382">
                  <c:v>344588</c:v>
                </c:pt>
                <c:pt idx="383">
                  <c:v>345564</c:v>
                </c:pt>
                <c:pt idx="384">
                  <c:v>339604</c:v>
                </c:pt>
                <c:pt idx="385">
                  <c:v>343148</c:v>
                </c:pt>
                <c:pt idx="386">
                  <c:v>339916</c:v>
                </c:pt>
                <c:pt idx="387">
                  <c:v>340704</c:v>
                </c:pt>
                <c:pt idx="388">
                  <c:v>336404</c:v>
                </c:pt>
                <c:pt idx="389">
                  <c:v>336520</c:v>
                </c:pt>
                <c:pt idx="390">
                  <c:v>335936</c:v>
                </c:pt>
                <c:pt idx="391">
                  <c:v>335596</c:v>
                </c:pt>
                <c:pt idx="392">
                  <c:v>336264</c:v>
                </c:pt>
                <c:pt idx="393">
                  <c:v>335720</c:v>
                </c:pt>
                <c:pt idx="394">
                  <c:v>332392</c:v>
                </c:pt>
                <c:pt idx="395">
                  <c:v>332508</c:v>
                </c:pt>
                <c:pt idx="396">
                  <c:v>330672</c:v>
                </c:pt>
                <c:pt idx="397">
                  <c:v>331908</c:v>
                </c:pt>
                <c:pt idx="398">
                  <c:v>329812</c:v>
                </c:pt>
                <c:pt idx="399">
                  <c:v>327016</c:v>
                </c:pt>
                <c:pt idx="400">
                  <c:v>329020</c:v>
                </c:pt>
                <c:pt idx="401">
                  <c:v>328512</c:v>
                </c:pt>
                <c:pt idx="402">
                  <c:v>325900</c:v>
                </c:pt>
                <c:pt idx="403">
                  <c:v>325152</c:v>
                </c:pt>
                <c:pt idx="404">
                  <c:v>323820</c:v>
                </c:pt>
                <c:pt idx="405">
                  <c:v>325016</c:v>
                </c:pt>
                <c:pt idx="406">
                  <c:v>318496</c:v>
                </c:pt>
                <c:pt idx="407">
                  <c:v>318064</c:v>
                </c:pt>
                <c:pt idx="408">
                  <c:v>320420</c:v>
                </c:pt>
                <c:pt idx="409">
                  <c:v>322752</c:v>
                </c:pt>
                <c:pt idx="410">
                  <c:v>323912</c:v>
                </c:pt>
                <c:pt idx="411">
                  <c:v>320752</c:v>
                </c:pt>
                <c:pt idx="412">
                  <c:v>320012</c:v>
                </c:pt>
                <c:pt idx="413">
                  <c:v>323668</c:v>
                </c:pt>
                <c:pt idx="414">
                  <c:v>318652</c:v>
                </c:pt>
                <c:pt idx="415">
                  <c:v>316236</c:v>
                </c:pt>
                <c:pt idx="416">
                  <c:v>318560</c:v>
                </c:pt>
                <c:pt idx="417">
                  <c:v>317212</c:v>
                </c:pt>
                <c:pt idx="418">
                  <c:v>314124</c:v>
                </c:pt>
                <c:pt idx="419">
                  <c:v>316112</c:v>
                </c:pt>
                <c:pt idx="420">
                  <c:v>316700</c:v>
                </c:pt>
                <c:pt idx="421">
                  <c:v>312168</c:v>
                </c:pt>
                <c:pt idx="422">
                  <c:v>309640</c:v>
                </c:pt>
                <c:pt idx="423">
                  <c:v>306620</c:v>
                </c:pt>
                <c:pt idx="424">
                  <c:v>302016</c:v>
                </c:pt>
                <c:pt idx="425">
                  <c:v>302020</c:v>
                </c:pt>
                <c:pt idx="426">
                  <c:v>303228</c:v>
                </c:pt>
                <c:pt idx="427">
                  <c:v>304524</c:v>
                </c:pt>
                <c:pt idx="428">
                  <c:v>301800</c:v>
                </c:pt>
                <c:pt idx="429">
                  <c:v>304240</c:v>
                </c:pt>
                <c:pt idx="430">
                  <c:v>303692</c:v>
                </c:pt>
                <c:pt idx="431">
                  <c:v>300056</c:v>
                </c:pt>
                <c:pt idx="432">
                  <c:v>299248</c:v>
                </c:pt>
                <c:pt idx="433">
                  <c:v>304640</c:v>
                </c:pt>
                <c:pt idx="434">
                  <c:v>303720</c:v>
                </c:pt>
                <c:pt idx="435">
                  <c:v>299568</c:v>
                </c:pt>
                <c:pt idx="436">
                  <c:v>296572</c:v>
                </c:pt>
                <c:pt idx="437">
                  <c:v>293400</c:v>
                </c:pt>
                <c:pt idx="438">
                  <c:v>293888</c:v>
                </c:pt>
                <c:pt idx="439">
                  <c:v>297440</c:v>
                </c:pt>
                <c:pt idx="440">
                  <c:v>295376</c:v>
                </c:pt>
                <c:pt idx="441">
                  <c:v>293444</c:v>
                </c:pt>
                <c:pt idx="442">
                  <c:v>287772</c:v>
                </c:pt>
                <c:pt idx="443">
                  <c:v>291084</c:v>
                </c:pt>
                <c:pt idx="444">
                  <c:v>290488</c:v>
                </c:pt>
                <c:pt idx="445">
                  <c:v>288552</c:v>
                </c:pt>
                <c:pt idx="446">
                  <c:v>289412</c:v>
                </c:pt>
                <c:pt idx="447">
                  <c:v>285500</c:v>
                </c:pt>
                <c:pt idx="448">
                  <c:v>287724</c:v>
                </c:pt>
                <c:pt idx="449">
                  <c:v>293216</c:v>
                </c:pt>
                <c:pt idx="450">
                  <c:v>288820</c:v>
                </c:pt>
                <c:pt idx="451">
                  <c:v>284812</c:v>
                </c:pt>
                <c:pt idx="452">
                  <c:v>287292</c:v>
                </c:pt>
                <c:pt idx="453">
                  <c:v>288980</c:v>
                </c:pt>
                <c:pt idx="454">
                  <c:v>287776</c:v>
                </c:pt>
                <c:pt idx="455">
                  <c:v>283604</c:v>
                </c:pt>
                <c:pt idx="456">
                  <c:v>282364</c:v>
                </c:pt>
                <c:pt idx="457">
                  <c:v>281912</c:v>
                </c:pt>
                <c:pt idx="458">
                  <c:v>279968</c:v>
                </c:pt>
                <c:pt idx="459">
                  <c:v>281876</c:v>
                </c:pt>
                <c:pt idx="460">
                  <c:v>280532</c:v>
                </c:pt>
                <c:pt idx="461">
                  <c:v>277832</c:v>
                </c:pt>
                <c:pt idx="462">
                  <c:v>281460</c:v>
                </c:pt>
                <c:pt idx="463">
                  <c:v>281128</c:v>
                </c:pt>
                <c:pt idx="464">
                  <c:v>276964</c:v>
                </c:pt>
                <c:pt idx="465">
                  <c:v>277004</c:v>
                </c:pt>
                <c:pt idx="466">
                  <c:v>279856</c:v>
                </c:pt>
                <c:pt idx="467">
                  <c:v>280116</c:v>
                </c:pt>
                <c:pt idx="468">
                  <c:v>275448</c:v>
                </c:pt>
                <c:pt idx="469">
                  <c:v>276552</c:v>
                </c:pt>
                <c:pt idx="470">
                  <c:v>274732</c:v>
                </c:pt>
                <c:pt idx="471">
                  <c:v>277212</c:v>
                </c:pt>
                <c:pt idx="472">
                  <c:v>278320</c:v>
                </c:pt>
                <c:pt idx="473">
                  <c:v>282944</c:v>
                </c:pt>
                <c:pt idx="474">
                  <c:v>282572</c:v>
                </c:pt>
                <c:pt idx="475">
                  <c:v>281288</c:v>
                </c:pt>
                <c:pt idx="476">
                  <c:v>284764</c:v>
                </c:pt>
                <c:pt idx="477">
                  <c:v>283756</c:v>
                </c:pt>
                <c:pt idx="478">
                  <c:v>281056</c:v>
                </c:pt>
                <c:pt idx="479">
                  <c:v>277684</c:v>
                </c:pt>
                <c:pt idx="480">
                  <c:v>275980</c:v>
                </c:pt>
                <c:pt idx="481">
                  <c:v>278212</c:v>
                </c:pt>
                <c:pt idx="482">
                  <c:v>275488</c:v>
                </c:pt>
                <c:pt idx="483">
                  <c:v>275772</c:v>
                </c:pt>
                <c:pt idx="484">
                  <c:v>277776</c:v>
                </c:pt>
                <c:pt idx="485">
                  <c:v>279324</c:v>
                </c:pt>
                <c:pt idx="486">
                  <c:v>281684</c:v>
                </c:pt>
                <c:pt idx="487">
                  <c:v>285056</c:v>
                </c:pt>
                <c:pt idx="488">
                  <c:v>288440</c:v>
                </c:pt>
                <c:pt idx="489">
                  <c:v>285668</c:v>
                </c:pt>
                <c:pt idx="490">
                  <c:v>282804</c:v>
                </c:pt>
                <c:pt idx="491">
                  <c:v>280500</c:v>
                </c:pt>
                <c:pt idx="492">
                  <c:v>282092</c:v>
                </c:pt>
                <c:pt idx="493">
                  <c:v>283136</c:v>
                </c:pt>
                <c:pt idx="494">
                  <c:v>279408</c:v>
                </c:pt>
                <c:pt idx="495">
                  <c:v>277236</c:v>
                </c:pt>
                <c:pt idx="496">
                  <c:v>276408</c:v>
                </c:pt>
                <c:pt idx="497">
                  <c:v>279836</c:v>
                </c:pt>
                <c:pt idx="498">
                  <c:v>281212</c:v>
                </c:pt>
                <c:pt idx="499">
                  <c:v>281708</c:v>
                </c:pt>
                <c:pt idx="500">
                  <c:v>281004</c:v>
                </c:pt>
                <c:pt idx="501">
                  <c:v>280760</c:v>
                </c:pt>
                <c:pt idx="502">
                  <c:v>282280</c:v>
                </c:pt>
                <c:pt idx="503">
                  <c:v>281332</c:v>
                </c:pt>
                <c:pt idx="504">
                  <c:v>280352</c:v>
                </c:pt>
                <c:pt idx="505">
                  <c:v>279724</c:v>
                </c:pt>
                <c:pt idx="506">
                  <c:v>277948</c:v>
                </c:pt>
                <c:pt idx="507">
                  <c:v>276552</c:v>
                </c:pt>
                <c:pt idx="508">
                  <c:v>276584</c:v>
                </c:pt>
                <c:pt idx="509">
                  <c:v>276500</c:v>
                </c:pt>
                <c:pt idx="510">
                  <c:v>278124</c:v>
                </c:pt>
                <c:pt idx="511">
                  <c:v>279264</c:v>
                </c:pt>
                <c:pt idx="512">
                  <c:v>279888</c:v>
                </c:pt>
                <c:pt idx="513">
                  <c:v>281596</c:v>
                </c:pt>
                <c:pt idx="514">
                  <c:v>282924</c:v>
                </c:pt>
                <c:pt idx="515">
                  <c:v>286916</c:v>
                </c:pt>
                <c:pt idx="516">
                  <c:v>283412</c:v>
                </c:pt>
                <c:pt idx="517">
                  <c:v>283804</c:v>
                </c:pt>
                <c:pt idx="518">
                  <c:v>282884</c:v>
                </c:pt>
                <c:pt idx="519">
                  <c:v>281956</c:v>
                </c:pt>
                <c:pt idx="520">
                  <c:v>282368</c:v>
                </c:pt>
                <c:pt idx="521">
                  <c:v>285744</c:v>
                </c:pt>
                <c:pt idx="522">
                  <c:v>287412</c:v>
                </c:pt>
                <c:pt idx="523">
                  <c:v>287784</c:v>
                </c:pt>
                <c:pt idx="524">
                  <c:v>287508</c:v>
                </c:pt>
                <c:pt idx="525">
                  <c:v>287252</c:v>
                </c:pt>
                <c:pt idx="526">
                  <c:v>285716</c:v>
                </c:pt>
                <c:pt idx="527">
                  <c:v>284408</c:v>
                </c:pt>
                <c:pt idx="528">
                  <c:v>287008</c:v>
                </c:pt>
                <c:pt idx="529">
                  <c:v>287552</c:v>
                </c:pt>
                <c:pt idx="530">
                  <c:v>285276</c:v>
                </c:pt>
                <c:pt idx="531">
                  <c:v>287108</c:v>
                </c:pt>
                <c:pt idx="532">
                  <c:v>290064</c:v>
                </c:pt>
                <c:pt idx="533">
                  <c:v>290360</c:v>
                </c:pt>
                <c:pt idx="534">
                  <c:v>292256</c:v>
                </c:pt>
                <c:pt idx="535">
                  <c:v>290440</c:v>
                </c:pt>
                <c:pt idx="536">
                  <c:v>286412</c:v>
                </c:pt>
                <c:pt idx="537">
                  <c:v>280748</c:v>
                </c:pt>
                <c:pt idx="538">
                  <c:v>283396</c:v>
                </c:pt>
                <c:pt idx="539">
                  <c:v>290772</c:v>
                </c:pt>
                <c:pt idx="540">
                  <c:v>288108</c:v>
                </c:pt>
                <c:pt idx="541">
                  <c:v>293132</c:v>
                </c:pt>
                <c:pt idx="542">
                  <c:v>291264</c:v>
                </c:pt>
                <c:pt idx="543">
                  <c:v>289024</c:v>
                </c:pt>
                <c:pt idx="544">
                  <c:v>286012</c:v>
                </c:pt>
                <c:pt idx="545">
                  <c:v>287764</c:v>
                </c:pt>
                <c:pt idx="546">
                  <c:v>289292</c:v>
                </c:pt>
                <c:pt idx="547">
                  <c:v>290816</c:v>
                </c:pt>
                <c:pt idx="548">
                  <c:v>289380</c:v>
                </c:pt>
                <c:pt idx="549">
                  <c:v>290748</c:v>
                </c:pt>
                <c:pt idx="550">
                  <c:v>289120</c:v>
                </c:pt>
                <c:pt idx="551">
                  <c:v>288828</c:v>
                </c:pt>
                <c:pt idx="552">
                  <c:v>294032</c:v>
                </c:pt>
                <c:pt idx="553">
                  <c:v>291260</c:v>
                </c:pt>
                <c:pt idx="554">
                  <c:v>288564</c:v>
                </c:pt>
                <c:pt idx="555">
                  <c:v>290852</c:v>
                </c:pt>
                <c:pt idx="556">
                  <c:v>292784</c:v>
                </c:pt>
                <c:pt idx="557">
                  <c:v>290332</c:v>
                </c:pt>
                <c:pt idx="558">
                  <c:v>288700</c:v>
                </c:pt>
                <c:pt idx="559">
                  <c:v>288472</c:v>
                </c:pt>
                <c:pt idx="560">
                  <c:v>290704</c:v>
                </c:pt>
                <c:pt idx="561">
                  <c:v>294624</c:v>
                </c:pt>
                <c:pt idx="562">
                  <c:v>296516</c:v>
                </c:pt>
                <c:pt idx="563">
                  <c:v>294568</c:v>
                </c:pt>
                <c:pt idx="564">
                  <c:v>294120</c:v>
                </c:pt>
                <c:pt idx="565">
                  <c:v>293248</c:v>
                </c:pt>
                <c:pt idx="566">
                  <c:v>294180</c:v>
                </c:pt>
                <c:pt idx="567">
                  <c:v>291788</c:v>
                </c:pt>
                <c:pt idx="568">
                  <c:v>295964</c:v>
                </c:pt>
                <c:pt idx="569">
                  <c:v>297140</c:v>
                </c:pt>
                <c:pt idx="570">
                  <c:v>294180</c:v>
                </c:pt>
                <c:pt idx="571">
                  <c:v>294996</c:v>
                </c:pt>
                <c:pt idx="572">
                  <c:v>295496</c:v>
                </c:pt>
                <c:pt idx="573">
                  <c:v>296788</c:v>
                </c:pt>
                <c:pt idx="574">
                  <c:v>296980</c:v>
                </c:pt>
                <c:pt idx="575">
                  <c:v>294496</c:v>
                </c:pt>
                <c:pt idx="576">
                  <c:v>293308</c:v>
                </c:pt>
                <c:pt idx="577">
                  <c:v>292948</c:v>
                </c:pt>
                <c:pt idx="578">
                  <c:v>295648</c:v>
                </c:pt>
                <c:pt idx="579">
                  <c:v>295676</c:v>
                </c:pt>
                <c:pt idx="580">
                  <c:v>295016</c:v>
                </c:pt>
                <c:pt idx="581">
                  <c:v>296664</c:v>
                </c:pt>
                <c:pt idx="582">
                  <c:v>299360</c:v>
                </c:pt>
                <c:pt idx="583">
                  <c:v>297460</c:v>
                </c:pt>
                <c:pt idx="584">
                  <c:v>299788</c:v>
                </c:pt>
                <c:pt idx="585">
                  <c:v>298524</c:v>
                </c:pt>
                <c:pt idx="586">
                  <c:v>297400</c:v>
                </c:pt>
                <c:pt idx="587">
                  <c:v>298572</c:v>
                </c:pt>
                <c:pt idx="588">
                  <c:v>299452</c:v>
                </c:pt>
                <c:pt idx="589">
                  <c:v>297696</c:v>
                </c:pt>
                <c:pt idx="590">
                  <c:v>300868</c:v>
                </c:pt>
                <c:pt idx="591">
                  <c:v>304744</c:v>
                </c:pt>
                <c:pt idx="592">
                  <c:v>301052</c:v>
                </c:pt>
                <c:pt idx="593">
                  <c:v>298652</c:v>
                </c:pt>
                <c:pt idx="594">
                  <c:v>301136</c:v>
                </c:pt>
                <c:pt idx="595">
                  <c:v>303560</c:v>
                </c:pt>
                <c:pt idx="596">
                  <c:v>299808</c:v>
                </c:pt>
                <c:pt idx="597">
                  <c:v>300620</c:v>
                </c:pt>
                <c:pt idx="598">
                  <c:v>301568</c:v>
                </c:pt>
                <c:pt idx="599">
                  <c:v>299384</c:v>
                </c:pt>
                <c:pt idx="600">
                  <c:v>298428</c:v>
                </c:pt>
                <c:pt idx="601">
                  <c:v>298720</c:v>
                </c:pt>
                <c:pt idx="602">
                  <c:v>295508</c:v>
                </c:pt>
                <c:pt idx="603">
                  <c:v>295856</c:v>
                </c:pt>
                <c:pt idx="604">
                  <c:v>300400</c:v>
                </c:pt>
                <c:pt idx="605">
                  <c:v>301100</c:v>
                </c:pt>
                <c:pt idx="606">
                  <c:v>297156</c:v>
                </c:pt>
                <c:pt idx="607">
                  <c:v>295180</c:v>
                </c:pt>
                <c:pt idx="608">
                  <c:v>293516</c:v>
                </c:pt>
                <c:pt idx="609">
                  <c:v>292516</c:v>
                </c:pt>
                <c:pt idx="610">
                  <c:v>289304</c:v>
                </c:pt>
                <c:pt idx="611">
                  <c:v>289224</c:v>
                </c:pt>
                <c:pt idx="612">
                  <c:v>291812</c:v>
                </c:pt>
                <c:pt idx="613">
                  <c:v>294864</c:v>
                </c:pt>
                <c:pt idx="614">
                  <c:v>299000</c:v>
                </c:pt>
                <c:pt idx="615">
                  <c:v>295532</c:v>
                </c:pt>
                <c:pt idx="616">
                  <c:v>293948</c:v>
                </c:pt>
                <c:pt idx="617">
                  <c:v>292704</c:v>
                </c:pt>
                <c:pt idx="618">
                  <c:v>294768</c:v>
                </c:pt>
                <c:pt idx="619">
                  <c:v>299496</c:v>
                </c:pt>
                <c:pt idx="620">
                  <c:v>300560</c:v>
                </c:pt>
                <c:pt idx="621">
                  <c:v>296284</c:v>
                </c:pt>
                <c:pt idx="622">
                  <c:v>292336</c:v>
                </c:pt>
                <c:pt idx="623">
                  <c:v>295440</c:v>
                </c:pt>
                <c:pt idx="624">
                  <c:v>295020</c:v>
                </c:pt>
                <c:pt idx="625">
                  <c:v>294220</c:v>
                </c:pt>
                <c:pt idx="626">
                  <c:v>294700</c:v>
                </c:pt>
                <c:pt idx="627">
                  <c:v>300364</c:v>
                </c:pt>
                <c:pt idx="628">
                  <c:v>294236</c:v>
                </c:pt>
                <c:pt idx="629">
                  <c:v>295720</c:v>
                </c:pt>
                <c:pt idx="630">
                  <c:v>299164</c:v>
                </c:pt>
                <c:pt idx="631">
                  <c:v>300352</c:v>
                </c:pt>
                <c:pt idx="632">
                  <c:v>298256</c:v>
                </c:pt>
                <c:pt idx="633">
                  <c:v>296264</c:v>
                </c:pt>
                <c:pt idx="634">
                  <c:v>294768</c:v>
                </c:pt>
                <c:pt idx="635">
                  <c:v>296248</c:v>
                </c:pt>
                <c:pt idx="636">
                  <c:v>294808</c:v>
                </c:pt>
                <c:pt idx="637">
                  <c:v>295464</c:v>
                </c:pt>
                <c:pt idx="638">
                  <c:v>293512</c:v>
                </c:pt>
                <c:pt idx="639">
                  <c:v>294472</c:v>
                </c:pt>
                <c:pt idx="640">
                  <c:v>292300</c:v>
                </c:pt>
                <c:pt idx="641">
                  <c:v>289144</c:v>
                </c:pt>
                <c:pt idx="642">
                  <c:v>292704</c:v>
                </c:pt>
                <c:pt idx="643">
                  <c:v>295460</c:v>
                </c:pt>
                <c:pt idx="644">
                  <c:v>298392</c:v>
                </c:pt>
                <c:pt idx="645">
                  <c:v>290464</c:v>
                </c:pt>
                <c:pt idx="646">
                  <c:v>290684</c:v>
                </c:pt>
                <c:pt idx="647">
                  <c:v>290952</c:v>
                </c:pt>
                <c:pt idx="648">
                  <c:v>292700</c:v>
                </c:pt>
                <c:pt idx="649">
                  <c:v>290304</c:v>
                </c:pt>
                <c:pt idx="650">
                  <c:v>288732</c:v>
                </c:pt>
                <c:pt idx="651">
                  <c:v>283260</c:v>
                </c:pt>
                <c:pt idx="652">
                  <c:v>281664</c:v>
                </c:pt>
                <c:pt idx="653">
                  <c:v>284144</c:v>
                </c:pt>
                <c:pt idx="654">
                  <c:v>285936</c:v>
                </c:pt>
                <c:pt idx="655">
                  <c:v>289280</c:v>
                </c:pt>
                <c:pt idx="656">
                  <c:v>287872</c:v>
                </c:pt>
                <c:pt idx="657">
                  <c:v>286660</c:v>
                </c:pt>
                <c:pt idx="658">
                  <c:v>290008</c:v>
                </c:pt>
                <c:pt idx="659">
                  <c:v>291600</c:v>
                </c:pt>
                <c:pt idx="660">
                  <c:v>285172</c:v>
                </c:pt>
                <c:pt idx="661">
                  <c:v>288220</c:v>
                </c:pt>
                <c:pt idx="662">
                  <c:v>285860</c:v>
                </c:pt>
                <c:pt idx="663">
                  <c:v>287816</c:v>
                </c:pt>
                <c:pt idx="664">
                  <c:v>286216</c:v>
                </c:pt>
                <c:pt idx="665">
                  <c:v>288328</c:v>
                </c:pt>
                <c:pt idx="666">
                  <c:v>287680</c:v>
                </c:pt>
                <c:pt idx="667">
                  <c:v>287992</c:v>
                </c:pt>
                <c:pt idx="668">
                  <c:v>290380</c:v>
                </c:pt>
                <c:pt idx="669">
                  <c:v>288380</c:v>
                </c:pt>
                <c:pt idx="670">
                  <c:v>288004</c:v>
                </c:pt>
                <c:pt idx="671">
                  <c:v>286408</c:v>
                </c:pt>
                <c:pt idx="672">
                  <c:v>288420</c:v>
                </c:pt>
                <c:pt idx="673">
                  <c:v>284940</c:v>
                </c:pt>
                <c:pt idx="674">
                  <c:v>283204</c:v>
                </c:pt>
                <c:pt idx="675">
                  <c:v>281932</c:v>
                </c:pt>
                <c:pt idx="676">
                  <c:v>282312</c:v>
                </c:pt>
                <c:pt idx="677">
                  <c:v>279596</c:v>
                </c:pt>
                <c:pt idx="678">
                  <c:v>281864</c:v>
                </c:pt>
                <c:pt idx="679">
                  <c:v>281968</c:v>
                </c:pt>
                <c:pt idx="680">
                  <c:v>282380</c:v>
                </c:pt>
                <c:pt idx="681">
                  <c:v>278052</c:v>
                </c:pt>
                <c:pt idx="682">
                  <c:v>277452</c:v>
                </c:pt>
                <c:pt idx="683">
                  <c:v>280168</c:v>
                </c:pt>
                <c:pt idx="684">
                  <c:v>281248</c:v>
                </c:pt>
                <c:pt idx="685">
                  <c:v>281688</c:v>
                </c:pt>
                <c:pt idx="686">
                  <c:v>278656</c:v>
                </c:pt>
                <c:pt idx="687">
                  <c:v>283832</c:v>
                </c:pt>
                <c:pt idx="688">
                  <c:v>279580</c:v>
                </c:pt>
                <c:pt idx="689">
                  <c:v>277752</c:v>
                </c:pt>
                <c:pt idx="690">
                  <c:v>278784</c:v>
                </c:pt>
                <c:pt idx="691">
                  <c:v>280404</c:v>
                </c:pt>
                <c:pt idx="692">
                  <c:v>281500</c:v>
                </c:pt>
                <c:pt idx="693">
                  <c:v>277752</c:v>
                </c:pt>
                <c:pt idx="694">
                  <c:v>275064</c:v>
                </c:pt>
                <c:pt idx="695">
                  <c:v>273484</c:v>
                </c:pt>
                <c:pt idx="696">
                  <c:v>275184</c:v>
                </c:pt>
                <c:pt idx="697">
                  <c:v>276856</c:v>
                </c:pt>
                <c:pt idx="698">
                  <c:v>275076</c:v>
                </c:pt>
                <c:pt idx="699">
                  <c:v>277180</c:v>
                </c:pt>
                <c:pt idx="700">
                  <c:v>278796</c:v>
                </c:pt>
                <c:pt idx="701">
                  <c:v>278208</c:v>
                </c:pt>
                <c:pt idx="702">
                  <c:v>274608</c:v>
                </c:pt>
                <c:pt idx="703">
                  <c:v>276996</c:v>
                </c:pt>
                <c:pt idx="704">
                  <c:v>273688</c:v>
                </c:pt>
                <c:pt idx="705">
                  <c:v>274764</c:v>
                </c:pt>
                <c:pt idx="706">
                  <c:v>274332</c:v>
                </c:pt>
                <c:pt idx="707">
                  <c:v>270788</c:v>
                </c:pt>
                <c:pt idx="708">
                  <c:v>268884</c:v>
                </c:pt>
                <c:pt idx="709">
                  <c:v>271636</c:v>
                </c:pt>
                <c:pt idx="710">
                  <c:v>273160</c:v>
                </c:pt>
                <c:pt idx="711">
                  <c:v>273320</c:v>
                </c:pt>
                <c:pt idx="712">
                  <c:v>272404</c:v>
                </c:pt>
                <c:pt idx="713">
                  <c:v>266988</c:v>
                </c:pt>
                <c:pt idx="714">
                  <c:v>270244</c:v>
                </c:pt>
                <c:pt idx="715">
                  <c:v>270852</c:v>
                </c:pt>
                <c:pt idx="716">
                  <c:v>270764</c:v>
                </c:pt>
                <c:pt idx="717">
                  <c:v>268784</c:v>
                </c:pt>
                <c:pt idx="718">
                  <c:v>270128</c:v>
                </c:pt>
                <c:pt idx="719">
                  <c:v>265376</c:v>
                </c:pt>
                <c:pt idx="720">
                  <c:v>267224</c:v>
                </c:pt>
                <c:pt idx="721">
                  <c:v>268100</c:v>
                </c:pt>
                <c:pt idx="722">
                  <c:v>265860</c:v>
                </c:pt>
                <c:pt idx="723">
                  <c:v>267680</c:v>
                </c:pt>
                <c:pt idx="724">
                  <c:v>266772</c:v>
                </c:pt>
                <c:pt idx="725">
                  <c:v>266592</c:v>
                </c:pt>
                <c:pt idx="726">
                  <c:v>268016</c:v>
                </c:pt>
                <c:pt idx="727">
                  <c:v>263708</c:v>
                </c:pt>
                <c:pt idx="728">
                  <c:v>261728</c:v>
                </c:pt>
                <c:pt idx="729">
                  <c:v>262572</c:v>
                </c:pt>
                <c:pt idx="730">
                  <c:v>264328</c:v>
                </c:pt>
                <c:pt idx="731">
                  <c:v>265508</c:v>
                </c:pt>
                <c:pt idx="732">
                  <c:v>263832</c:v>
                </c:pt>
                <c:pt idx="733">
                  <c:v>264912</c:v>
                </c:pt>
                <c:pt idx="734">
                  <c:v>268540</c:v>
                </c:pt>
                <c:pt idx="735">
                  <c:v>266532</c:v>
                </c:pt>
                <c:pt idx="736">
                  <c:v>262744</c:v>
                </c:pt>
                <c:pt idx="737">
                  <c:v>264028</c:v>
                </c:pt>
                <c:pt idx="738">
                  <c:v>264308</c:v>
                </c:pt>
                <c:pt idx="739">
                  <c:v>266388</c:v>
                </c:pt>
                <c:pt idx="740">
                  <c:v>264252</c:v>
                </c:pt>
                <c:pt idx="741">
                  <c:v>263452</c:v>
                </c:pt>
                <c:pt idx="742">
                  <c:v>260720</c:v>
                </c:pt>
                <c:pt idx="743">
                  <c:v>262640</c:v>
                </c:pt>
                <c:pt idx="744">
                  <c:v>261072</c:v>
                </c:pt>
                <c:pt idx="745">
                  <c:v>257876</c:v>
                </c:pt>
                <c:pt idx="746">
                  <c:v>259904</c:v>
                </c:pt>
                <c:pt idx="747">
                  <c:v>260712</c:v>
                </c:pt>
                <c:pt idx="748">
                  <c:v>261912</c:v>
                </c:pt>
                <c:pt idx="749">
                  <c:v>260788</c:v>
                </c:pt>
                <c:pt idx="750">
                  <c:v>256908</c:v>
                </c:pt>
                <c:pt idx="751">
                  <c:v>257084</c:v>
                </c:pt>
                <c:pt idx="752">
                  <c:v>258636</c:v>
                </c:pt>
                <c:pt idx="753">
                  <c:v>258356</c:v>
                </c:pt>
                <c:pt idx="754">
                  <c:v>259460</c:v>
                </c:pt>
                <c:pt idx="755">
                  <c:v>257064</c:v>
                </c:pt>
                <c:pt idx="756">
                  <c:v>253700</c:v>
                </c:pt>
                <c:pt idx="757">
                  <c:v>254712</c:v>
                </c:pt>
                <c:pt idx="758">
                  <c:v>257152</c:v>
                </c:pt>
                <c:pt idx="759">
                  <c:v>261568</c:v>
                </c:pt>
                <c:pt idx="760">
                  <c:v>263140</c:v>
                </c:pt>
                <c:pt idx="761">
                  <c:v>262268</c:v>
                </c:pt>
                <c:pt idx="762">
                  <c:v>258972</c:v>
                </c:pt>
                <c:pt idx="763">
                  <c:v>255188</c:v>
                </c:pt>
                <c:pt idx="764">
                  <c:v>256812</c:v>
                </c:pt>
                <c:pt idx="765">
                  <c:v>252700</c:v>
                </c:pt>
                <c:pt idx="766">
                  <c:v>252548</c:v>
                </c:pt>
                <c:pt idx="767">
                  <c:v>253020</c:v>
                </c:pt>
                <c:pt idx="768">
                  <c:v>254820</c:v>
                </c:pt>
                <c:pt idx="769">
                  <c:v>257112</c:v>
                </c:pt>
                <c:pt idx="770">
                  <c:v>257556</c:v>
                </c:pt>
                <c:pt idx="771">
                  <c:v>255292</c:v>
                </c:pt>
                <c:pt idx="772">
                  <c:v>254228</c:v>
                </c:pt>
                <c:pt idx="773">
                  <c:v>253140</c:v>
                </c:pt>
                <c:pt idx="774">
                  <c:v>252712</c:v>
                </c:pt>
                <c:pt idx="775">
                  <c:v>250728</c:v>
                </c:pt>
                <c:pt idx="776">
                  <c:v>252360</c:v>
                </c:pt>
                <c:pt idx="777">
                  <c:v>254764</c:v>
                </c:pt>
                <c:pt idx="778">
                  <c:v>257504</c:v>
                </c:pt>
                <c:pt idx="779">
                  <c:v>255764</c:v>
                </c:pt>
                <c:pt idx="780">
                  <c:v>252264</c:v>
                </c:pt>
                <c:pt idx="781">
                  <c:v>249840</c:v>
                </c:pt>
                <c:pt idx="782">
                  <c:v>250624</c:v>
                </c:pt>
                <c:pt idx="783">
                  <c:v>252312</c:v>
                </c:pt>
                <c:pt idx="784">
                  <c:v>253880</c:v>
                </c:pt>
                <c:pt idx="785">
                  <c:v>253444</c:v>
                </c:pt>
                <c:pt idx="786">
                  <c:v>256436</c:v>
                </c:pt>
                <c:pt idx="787">
                  <c:v>258368</c:v>
                </c:pt>
                <c:pt idx="788">
                  <c:v>253104</c:v>
                </c:pt>
                <c:pt idx="789">
                  <c:v>254316</c:v>
                </c:pt>
                <c:pt idx="790">
                  <c:v>255820</c:v>
                </c:pt>
                <c:pt idx="791">
                  <c:v>256064</c:v>
                </c:pt>
                <c:pt idx="792">
                  <c:v>256800</c:v>
                </c:pt>
                <c:pt idx="793">
                  <c:v>255032</c:v>
                </c:pt>
                <c:pt idx="794">
                  <c:v>249076</c:v>
                </c:pt>
                <c:pt idx="795">
                  <c:v>248564</c:v>
                </c:pt>
                <c:pt idx="796">
                  <c:v>251464</c:v>
                </c:pt>
                <c:pt idx="797">
                  <c:v>247824</c:v>
                </c:pt>
                <c:pt idx="798">
                  <c:v>247992</c:v>
                </c:pt>
                <c:pt idx="799">
                  <c:v>249280</c:v>
                </c:pt>
                <c:pt idx="800">
                  <c:v>244316</c:v>
                </c:pt>
                <c:pt idx="801">
                  <c:v>243852</c:v>
                </c:pt>
                <c:pt idx="802">
                  <c:v>247488</c:v>
                </c:pt>
                <c:pt idx="803">
                  <c:v>246024</c:v>
                </c:pt>
                <c:pt idx="804">
                  <c:v>246976</c:v>
                </c:pt>
                <c:pt idx="805">
                  <c:v>245528</c:v>
                </c:pt>
                <c:pt idx="806">
                  <c:v>241356</c:v>
                </c:pt>
                <c:pt idx="807">
                  <c:v>241620</c:v>
                </c:pt>
                <c:pt idx="808">
                  <c:v>242336</c:v>
                </c:pt>
                <c:pt idx="809">
                  <c:v>246840</c:v>
                </c:pt>
                <c:pt idx="810">
                  <c:v>249596</c:v>
                </c:pt>
                <c:pt idx="811">
                  <c:v>253516</c:v>
                </c:pt>
                <c:pt idx="812">
                  <c:v>246408</c:v>
                </c:pt>
                <c:pt idx="813">
                  <c:v>243656</c:v>
                </c:pt>
                <c:pt idx="814">
                  <c:v>244316</c:v>
                </c:pt>
                <c:pt idx="815">
                  <c:v>245720</c:v>
                </c:pt>
                <c:pt idx="816">
                  <c:v>247692</c:v>
                </c:pt>
                <c:pt idx="817">
                  <c:v>249156</c:v>
                </c:pt>
                <c:pt idx="818">
                  <c:v>243704</c:v>
                </c:pt>
                <c:pt idx="819">
                  <c:v>242732</c:v>
                </c:pt>
                <c:pt idx="820">
                  <c:v>244136</c:v>
                </c:pt>
                <c:pt idx="821">
                  <c:v>247836</c:v>
                </c:pt>
                <c:pt idx="822">
                  <c:v>246984</c:v>
                </c:pt>
                <c:pt idx="823">
                  <c:v>245488</c:v>
                </c:pt>
                <c:pt idx="824">
                  <c:v>244344</c:v>
                </c:pt>
                <c:pt idx="825">
                  <c:v>244504</c:v>
                </c:pt>
                <c:pt idx="826">
                  <c:v>244304</c:v>
                </c:pt>
                <c:pt idx="827">
                  <c:v>242500</c:v>
                </c:pt>
                <c:pt idx="828">
                  <c:v>240212</c:v>
                </c:pt>
                <c:pt idx="829">
                  <c:v>240956</c:v>
                </c:pt>
                <c:pt idx="830">
                  <c:v>238948</c:v>
                </c:pt>
                <c:pt idx="831">
                  <c:v>239364</c:v>
                </c:pt>
                <c:pt idx="832">
                  <c:v>244468</c:v>
                </c:pt>
                <c:pt idx="833">
                  <c:v>246840</c:v>
                </c:pt>
                <c:pt idx="834">
                  <c:v>248340</c:v>
                </c:pt>
                <c:pt idx="835">
                  <c:v>246784</c:v>
                </c:pt>
                <c:pt idx="836">
                  <c:v>247676</c:v>
                </c:pt>
                <c:pt idx="837">
                  <c:v>250272</c:v>
                </c:pt>
                <c:pt idx="838">
                  <c:v>246456</c:v>
                </c:pt>
                <c:pt idx="839">
                  <c:v>246488</c:v>
                </c:pt>
                <c:pt idx="840">
                  <c:v>246832</c:v>
                </c:pt>
                <c:pt idx="841">
                  <c:v>245384</c:v>
                </c:pt>
                <c:pt idx="842">
                  <c:v>238320</c:v>
                </c:pt>
                <c:pt idx="843">
                  <c:v>235376</c:v>
                </c:pt>
                <c:pt idx="844">
                  <c:v>240148</c:v>
                </c:pt>
                <c:pt idx="845">
                  <c:v>239536</c:v>
                </c:pt>
                <c:pt idx="846">
                  <c:v>236316</c:v>
                </c:pt>
                <c:pt idx="847">
                  <c:v>239740</c:v>
                </c:pt>
                <c:pt idx="848">
                  <c:v>240888</c:v>
                </c:pt>
                <c:pt idx="849">
                  <c:v>237568</c:v>
                </c:pt>
                <c:pt idx="850">
                  <c:v>237732</c:v>
                </c:pt>
                <c:pt idx="851">
                  <c:v>234564</c:v>
                </c:pt>
                <c:pt idx="852">
                  <c:v>237004</c:v>
                </c:pt>
                <c:pt idx="853">
                  <c:v>237488</c:v>
                </c:pt>
                <c:pt idx="854">
                  <c:v>238964</c:v>
                </c:pt>
                <c:pt idx="855">
                  <c:v>235084</c:v>
                </c:pt>
                <c:pt idx="856">
                  <c:v>234316</c:v>
                </c:pt>
                <c:pt idx="857">
                  <c:v>237212</c:v>
                </c:pt>
                <c:pt idx="858">
                  <c:v>237616</c:v>
                </c:pt>
                <c:pt idx="859">
                  <c:v>238568</c:v>
                </c:pt>
                <c:pt idx="860">
                  <c:v>237444</c:v>
                </c:pt>
                <c:pt idx="861">
                  <c:v>238496</c:v>
                </c:pt>
                <c:pt idx="862">
                  <c:v>235560</c:v>
                </c:pt>
                <c:pt idx="863">
                  <c:v>236492</c:v>
                </c:pt>
                <c:pt idx="864">
                  <c:v>236056</c:v>
                </c:pt>
                <c:pt idx="865">
                  <c:v>239124</c:v>
                </c:pt>
                <c:pt idx="866">
                  <c:v>238396</c:v>
                </c:pt>
                <c:pt idx="867">
                  <c:v>235444</c:v>
                </c:pt>
                <c:pt idx="868">
                  <c:v>237592</c:v>
                </c:pt>
                <c:pt idx="869">
                  <c:v>240472</c:v>
                </c:pt>
                <c:pt idx="870">
                  <c:v>239936</c:v>
                </c:pt>
                <c:pt idx="871">
                  <c:v>239372</c:v>
                </c:pt>
                <c:pt idx="872">
                  <c:v>236860</c:v>
                </c:pt>
                <c:pt idx="873">
                  <c:v>238188</c:v>
                </c:pt>
                <c:pt idx="874">
                  <c:v>236400</c:v>
                </c:pt>
                <c:pt idx="875">
                  <c:v>236724</c:v>
                </c:pt>
                <c:pt idx="876">
                  <c:v>237280</c:v>
                </c:pt>
                <c:pt idx="877">
                  <c:v>238868</c:v>
                </c:pt>
                <c:pt idx="878">
                  <c:v>237516</c:v>
                </c:pt>
                <c:pt idx="879">
                  <c:v>236316</c:v>
                </c:pt>
                <c:pt idx="880">
                  <c:v>233164</c:v>
                </c:pt>
                <c:pt idx="881">
                  <c:v>229872</c:v>
                </c:pt>
                <c:pt idx="882">
                  <c:v>230440</c:v>
                </c:pt>
                <c:pt idx="883">
                  <c:v>235768</c:v>
                </c:pt>
                <c:pt idx="884">
                  <c:v>236216</c:v>
                </c:pt>
                <c:pt idx="885">
                  <c:v>235612</c:v>
                </c:pt>
                <c:pt idx="886">
                  <c:v>232680</c:v>
                </c:pt>
                <c:pt idx="887">
                  <c:v>232596</c:v>
                </c:pt>
                <c:pt idx="888">
                  <c:v>230724</c:v>
                </c:pt>
                <c:pt idx="889">
                  <c:v>231392</c:v>
                </c:pt>
                <c:pt idx="890">
                  <c:v>226336</c:v>
                </c:pt>
                <c:pt idx="891">
                  <c:v>227684</c:v>
                </c:pt>
                <c:pt idx="892">
                  <c:v>232136</c:v>
                </c:pt>
                <c:pt idx="893">
                  <c:v>234284</c:v>
                </c:pt>
                <c:pt idx="894">
                  <c:v>232988</c:v>
                </c:pt>
                <c:pt idx="895">
                  <c:v>232556</c:v>
                </c:pt>
                <c:pt idx="896">
                  <c:v>234300</c:v>
                </c:pt>
                <c:pt idx="897">
                  <c:v>237060</c:v>
                </c:pt>
                <c:pt idx="898">
                  <c:v>235292</c:v>
                </c:pt>
                <c:pt idx="899">
                  <c:v>232464</c:v>
                </c:pt>
                <c:pt idx="900">
                  <c:v>231304</c:v>
                </c:pt>
                <c:pt idx="901">
                  <c:v>233228</c:v>
                </c:pt>
                <c:pt idx="902">
                  <c:v>236620</c:v>
                </c:pt>
                <c:pt idx="903">
                  <c:v>237320</c:v>
                </c:pt>
                <c:pt idx="904">
                  <c:v>237204</c:v>
                </c:pt>
                <c:pt idx="905">
                  <c:v>236072</c:v>
                </c:pt>
                <c:pt idx="906">
                  <c:v>235640</c:v>
                </c:pt>
                <c:pt idx="907">
                  <c:v>233068</c:v>
                </c:pt>
                <c:pt idx="908">
                  <c:v>231876</c:v>
                </c:pt>
                <c:pt idx="909">
                  <c:v>234984</c:v>
                </c:pt>
                <c:pt idx="910">
                  <c:v>233580</c:v>
                </c:pt>
                <c:pt idx="911">
                  <c:v>229272</c:v>
                </c:pt>
                <c:pt idx="912">
                  <c:v>228324</c:v>
                </c:pt>
                <c:pt idx="913">
                  <c:v>227600</c:v>
                </c:pt>
                <c:pt idx="914">
                  <c:v>231316</c:v>
                </c:pt>
                <c:pt idx="915">
                  <c:v>233388</c:v>
                </c:pt>
                <c:pt idx="916">
                  <c:v>232976</c:v>
                </c:pt>
                <c:pt idx="917">
                  <c:v>233672</c:v>
                </c:pt>
                <c:pt idx="918">
                  <c:v>227360</c:v>
                </c:pt>
                <c:pt idx="919">
                  <c:v>227120</c:v>
                </c:pt>
                <c:pt idx="920">
                  <c:v>227384</c:v>
                </c:pt>
                <c:pt idx="921">
                  <c:v>223800</c:v>
                </c:pt>
                <c:pt idx="922">
                  <c:v>225456</c:v>
                </c:pt>
                <c:pt idx="923">
                  <c:v>226172</c:v>
                </c:pt>
                <c:pt idx="924">
                  <c:v>226984</c:v>
                </c:pt>
                <c:pt idx="925">
                  <c:v>226404</c:v>
                </c:pt>
                <c:pt idx="926">
                  <c:v>228620</c:v>
                </c:pt>
                <c:pt idx="927">
                  <c:v>231696</c:v>
                </c:pt>
                <c:pt idx="928">
                  <c:v>230504</c:v>
                </c:pt>
                <c:pt idx="929">
                  <c:v>229708</c:v>
                </c:pt>
                <c:pt idx="930">
                  <c:v>229472</c:v>
                </c:pt>
                <c:pt idx="931">
                  <c:v>228136</c:v>
                </c:pt>
                <c:pt idx="932">
                  <c:v>225632</c:v>
                </c:pt>
                <c:pt idx="933">
                  <c:v>223368</c:v>
                </c:pt>
                <c:pt idx="934">
                  <c:v>222252</c:v>
                </c:pt>
                <c:pt idx="935">
                  <c:v>222476</c:v>
                </c:pt>
                <c:pt idx="936">
                  <c:v>221308</c:v>
                </c:pt>
                <c:pt idx="937">
                  <c:v>223640</c:v>
                </c:pt>
                <c:pt idx="938">
                  <c:v>222312</c:v>
                </c:pt>
                <c:pt idx="939">
                  <c:v>223432</c:v>
                </c:pt>
                <c:pt idx="940">
                  <c:v>221112</c:v>
                </c:pt>
                <c:pt idx="941">
                  <c:v>221732</c:v>
                </c:pt>
                <c:pt idx="942">
                  <c:v>222808</c:v>
                </c:pt>
                <c:pt idx="943">
                  <c:v>221512</c:v>
                </c:pt>
                <c:pt idx="944">
                  <c:v>222372</c:v>
                </c:pt>
                <c:pt idx="945">
                  <c:v>224068</c:v>
                </c:pt>
                <c:pt idx="946">
                  <c:v>224876</c:v>
                </c:pt>
                <c:pt idx="947">
                  <c:v>221928</c:v>
                </c:pt>
                <c:pt idx="948">
                  <c:v>220628</c:v>
                </c:pt>
                <c:pt idx="949">
                  <c:v>220900</c:v>
                </c:pt>
                <c:pt idx="950">
                  <c:v>223132</c:v>
                </c:pt>
                <c:pt idx="951">
                  <c:v>222032</c:v>
                </c:pt>
                <c:pt idx="952">
                  <c:v>220936</c:v>
                </c:pt>
                <c:pt idx="953">
                  <c:v>222136</c:v>
                </c:pt>
                <c:pt idx="954">
                  <c:v>225960</c:v>
                </c:pt>
                <c:pt idx="955">
                  <c:v>225476</c:v>
                </c:pt>
                <c:pt idx="956">
                  <c:v>222460</c:v>
                </c:pt>
                <c:pt idx="957">
                  <c:v>221276</c:v>
                </c:pt>
                <c:pt idx="958">
                  <c:v>222588</c:v>
                </c:pt>
                <c:pt idx="959">
                  <c:v>222824</c:v>
                </c:pt>
                <c:pt idx="960">
                  <c:v>220196</c:v>
                </c:pt>
                <c:pt idx="961">
                  <c:v>218404</c:v>
                </c:pt>
                <c:pt idx="962">
                  <c:v>219280</c:v>
                </c:pt>
                <c:pt idx="963">
                  <c:v>221688</c:v>
                </c:pt>
                <c:pt idx="964">
                  <c:v>222892</c:v>
                </c:pt>
                <c:pt idx="965">
                  <c:v>220364</c:v>
                </c:pt>
                <c:pt idx="966">
                  <c:v>220452</c:v>
                </c:pt>
                <c:pt idx="967">
                  <c:v>221612</c:v>
                </c:pt>
                <c:pt idx="968">
                  <c:v>223188</c:v>
                </c:pt>
                <c:pt idx="969">
                  <c:v>224064</c:v>
                </c:pt>
                <c:pt idx="970">
                  <c:v>222224</c:v>
                </c:pt>
                <c:pt idx="971">
                  <c:v>219268</c:v>
                </c:pt>
                <c:pt idx="972">
                  <c:v>220268</c:v>
                </c:pt>
                <c:pt idx="973">
                  <c:v>219068</c:v>
                </c:pt>
                <c:pt idx="974">
                  <c:v>218152</c:v>
                </c:pt>
                <c:pt idx="975">
                  <c:v>221008</c:v>
                </c:pt>
                <c:pt idx="976">
                  <c:v>218324</c:v>
                </c:pt>
                <c:pt idx="977">
                  <c:v>216152</c:v>
                </c:pt>
                <c:pt idx="978">
                  <c:v>215220</c:v>
                </c:pt>
                <c:pt idx="979">
                  <c:v>215608</c:v>
                </c:pt>
                <c:pt idx="980">
                  <c:v>217064</c:v>
                </c:pt>
                <c:pt idx="981">
                  <c:v>214492</c:v>
                </c:pt>
                <c:pt idx="982">
                  <c:v>216748</c:v>
                </c:pt>
                <c:pt idx="983">
                  <c:v>216560</c:v>
                </c:pt>
                <c:pt idx="984">
                  <c:v>213092</c:v>
                </c:pt>
                <c:pt idx="985">
                  <c:v>212356</c:v>
                </c:pt>
                <c:pt idx="986">
                  <c:v>215492</c:v>
                </c:pt>
                <c:pt idx="987">
                  <c:v>215580</c:v>
                </c:pt>
                <c:pt idx="988">
                  <c:v>215652</c:v>
                </c:pt>
                <c:pt idx="989">
                  <c:v>217460</c:v>
                </c:pt>
                <c:pt idx="990">
                  <c:v>216184</c:v>
                </c:pt>
                <c:pt idx="991">
                  <c:v>212108</c:v>
                </c:pt>
                <c:pt idx="992">
                  <c:v>213672</c:v>
                </c:pt>
                <c:pt idx="993">
                  <c:v>216128</c:v>
                </c:pt>
                <c:pt idx="994">
                  <c:v>216208</c:v>
                </c:pt>
                <c:pt idx="995">
                  <c:v>218772</c:v>
                </c:pt>
                <c:pt idx="996">
                  <c:v>215024</c:v>
                </c:pt>
                <c:pt idx="997">
                  <c:v>208196</c:v>
                </c:pt>
                <c:pt idx="998">
                  <c:v>209316</c:v>
                </c:pt>
                <c:pt idx="999">
                  <c:v>211696</c:v>
                </c:pt>
                <c:pt idx="1000">
                  <c:v>211588</c:v>
                </c:pt>
                <c:pt idx="1001">
                  <c:v>211260</c:v>
                </c:pt>
                <c:pt idx="1002">
                  <c:v>211744</c:v>
                </c:pt>
                <c:pt idx="1003">
                  <c:v>214076</c:v>
                </c:pt>
                <c:pt idx="1004">
                  <c:v>209300</c:v>
                </c:pt>
                <c:pt idx="1005">
                  <c:v>206612</c:v>
                </c:pt>
                <c:pt idx="1006">
                  <c:v>210024</c:v>
                </c:pt>
                <c:pt idx="1007">
                  <c:v>210668</c:v>
                </c:pt>
                <c:pt idx="1008">
                  <c:v>212400</c:v>
                </c:pt>
                <c:pt idx="1009">
                  <c:v>210140</c:v>
                </c:pt>
                <c:pt idx="1010">
                  <c:v>210292</c:v>
                </c:pt>
                <c:pt idx="1011">
                  <c:v>210744</c:v>
                </c:pt>
                <c:pt idx="1012">
                  <c:v>208448</c:v>
                </c:pt>
                <c:pt idx="1013">
                  <c:v>211416</c:v>
                </c:pt>
                <c:pt idx="1014">
                  <c:v>212768</c:v>
                </c:pt>
                <c:pt idx="1015">
                  <c:v>212244</c:v>
                </c:pt>
                <c:pt idx="1016">
                  <c:v>211416</c:v>
                </c:pt>
                <c:pt idx="1017">
                  <c:v>207344</c:v>
                </c:pt>
                <c:pt idx="1018">
                  <c:v>209972</c:v>
                </c:pt>
                <c:pt idx="1019">
                  <c:v>211508</c:v>
                </c:pt>
                <c:pt idx="1020">
                  <c:v>211956</c:v>
                </c:pt>
                <c:pt idx="1021">
                  <c:v>213488</c:v>
                </c:pt>
                <c:pt idx="1022">
                  <c:v>213720</c:v>
                </c:pt>
                <c:pt idx="1023">
                  <c:v>215196</c:v>
                </c:pt>
                <c:pt idx="1024">
                  <c:v>210288</c:v>
                </c:pt>
                <c:pt idx="1025">
                  <c:v>207120</c:v>
                </c:pt>
                <c:pt idx="1026">
                  <c:v>208368</c:v>
                </c:pt>
                <c:pt idx="1027">
                  <c:v>209012</c:v>
                </c:pt>
                <c:pt idx="1028">
                  <c:v>208296</c:v>
                </c:pt>
                <c:pt idx="1029">
                  <c:v>206964</c:v>
                </c:pt>
                <c:pt idx="1030">
                  <c:v>207784</c:v>
                </c:pt>
                <c:pt idx="1031">
                  <c:v>210384</c:v>
                </c:pt>
                <c:pt idx="1032">
                  <c:v>209272</c:v>
                </c:pt>
                <c:pt idx="1033">
                  <c:v>205704</c:v>
                </c:pt>
                <c:pt idx="1034">
                  <c:v>203760</c:v>
                </c:pt>
                <c:pt idx="1035">
                  <c:v>206168</c:v>
                </c:pt>
                <c:pt idx="1036">
                  <c:v>203524</c:v>
                </c:pt>
                <c:pt idx="1037">
                  <c:v>202648</c:v>
                </c:pt>
                <c:pt idx="1038">
                  <c:v>204612</c:v>
                </c:pt>
                <c:pt idx="1039">
                  <c:v>208592</c:v>
                </c:pt>
                <c:pt idx="1040">
                  <c:v>210788</c:v>
                </c:pt>
                <c:pt idx="1041">
                  <c:v>209580</c:v>
                </c:pt>
                <c:pt idx="1042">
                  <c:v>208484</c:v>
                </c:pt>
                <c:pt idx="1043">
                  <c:v>207156</c:v>
                </c:pt>
                <c:pt idx="1044">
                  <c:v>206504</c:v>
                </c:pt>
                <c:pt idx="1045">
                  <c:v>205848</c:v>
                </c:pt>
                <c:pt idx="1046">
                  <c:v>206600</c:v>
                </c:pt>
                <c:pt idx="1047">
                  <c:v>203704</c:v>
                </c:pt>
                <c:pt idx="1048">
                  <c:v>203868</c:v>
                </c:pt>
                <c:pt idx="1049">
                  <c:v>205332</c:v>
                </c:pt>
                <c:pt idx="1050">
                  <c:v>206676</c:v>
                </c:pt>
                <c:pt idx="1051">
                  <c:v>205568</c:v>
                </c:pt>
                <c:pt idx="1052">
                  <c:v>203420</c:v>
                </c:pt>
                <c:pt idx="1053">
                  <c:v>205836</c:v>
                </c:pt>
                <c:pt idx="1054">
                  <c:v>206808</c:v>
                </c:pt>
                <c:pt idx="1055">
                  <c:v>205544</c:v>
                </c:pt>
                <c:pt idx="1056">
                  <c:v>202696</c:v>
                </c:pt>
                <c:pt idx="1057">
                  <c:v>202708</c:v>
                </c:pt>
                <c:pt idx="1058">
                  <c:v>204784</c:v>
                </c:pt>
                <c:pt idx="1059">
                  <c:v>203996</c:v>
                </c:pt>
                <c:pt idx="1060">
                  <c:v>207924</c:v>
                </c:pt>
                <c:pt idx="1061">
                  <c:v>204960</c:v>
                </c:pt>
                <c:pt idx="1062">
                  <c:v>204908</c:v>
                </c:pt>
                <c:pt idx="1063">
                  <c:v>205224</c:v>
                </c:pt>
                <c:pt idx="1064">
                  <c:v>201352</c:v>
                </c:pt>
                <c:pt idx="1065">
                  <c:v>198888</c:v>
                </c:pt>
                <c:pt idx="1066">
                  <c:v>196968</c:v>
                </c:pt>
                <c:pt idx="1067">
                  <c:v>195652</c:v>
                </c:pt>
                <c:pt idx="1068">
                  <c:v>198412</c:v>
                </c:pt>
                <c:pt idx="1069">
                  <c:v>199980</c:v>
                </c:pt>
                <c:pt idx="1070">
                  <c:v>199732</c:v>
                </c:pt>
                <c:pt idx="1071">
                  <c:v>201076</c:v>
                </c:pt>
                <c:pt idx="1072">
                  <c:v>199144</c:v>
                </c:pt>
                <c:pt idx="1073">
                  <c:v>197460</c:v>
                </c:pt>
                <c:pt idx="1074">
                  <c:v>194480</c:v>
                </c:pt>
                <c:pt idx="1075">
                  <c:v>195940</c:v>
                </c:pt>
                <c:pt idx="1076">
                  <c:v>197236</c:v>
                </c:pt>
                <c:pt idx="1077">
                  <c:v>198784</c:v>
                </c:pt>
                <c:pt idx="1078">
                  <c:v>197012</c:v>
                </c:pt>
                <c:pt idx="1079">
                  <c:v>199304</c:v>
                </c:pt>
                <c:pt idx="1080">
                  <c:v>198308</c:v>
                </c:pt>
                <c:pt idx="1081">
                  <c:v>197308</c:v>
                </c:pt>
                <c:pt idx="1082">
                  <c:v>200808</c:v>
                </c:pt>
                <c:pt idx="1083">
                  <c:v>199668</c:v>
                </c:pt>
                <c:pt idx="1084">
                  <c:v>196716</c:v>
                </c:pt>
                <c:pt idx="1085">
                  <c:v>194292</c:v>
                </c:pt>
                <c:pt idx="1086">
                  <c:v>196796</c:v>
                </c:pt>
                <c:pt idx="1087">
                  <c:v>195180</c:v>
                </c:pt>
                <c:pt idx="1088">
                  <c:v>196940</c:v>
                </c:pt>
                <c:pt idx="1089">
                  <c:v>199340</c:v>
                </c:pt>
                <c:pt idx="1090">
                  <c:v>198376</c:v>
                </c:pt>
                <c:pt idx="1091">
                  <c:v>194020</c:v>
                </c:pt>
                <c:pt idx="1092">
                  <c:v>195460</c:v>
                </c:pt>
                <c:pt idx="1093">
                  <c:v>195684</c:v>
                </c:pt>
                <c:pt idx="1094">
                  <c:v>195264</c:v>
                </c:pt>
                <c:pt idx="1095">
                  <c:v>191404</c:v>
                </c:pt>
                <c:pt idx="1096">
                  <c:v>189772</c:v>
                </c:pt>
                <c:pt idx="1097">
                  <c:v>194768</c:v>
                </c:pt>
                <c:pt idx="1098">
                  <c:v>197128</c:v>
                </c:pt>
                <c:pt idx="1099">
                  <c:v>199060</c:v>
                </c:pt>
                <c:pt idx="1100">
                  <c:v>197704</c:v>
                </c:pt>
                <c:pt idx="1101">
                  <c:v>196224</c:v>
                </c:pt>
                <c:pt idx="1102">
                  <c:v>196300</c:v>
                </c:pt>
                <c:pt idx="1103">
                  <c:v>195564</c:v>
                </c:pt>
                <c:pt idx="1104">
                  <c:v>195276</c:v>
                </c:pt>
                <c:pt idx="1105">
                  <c:v>197024</c:v>
                </c:pt>
                <c:pt idx="1106">
                  <c:v>196212</c:v>
                </c:pt>
                <c:pt idx="1107">
                  <c:v>193848</c:v>
                </c:pt>
                <c:pt idx="1108">
                  <c:v>194444</c:v>
                </c:pt>
                <c:pt idx="1109">
                  <c:v>194904</c:v>
                </c:pt>
                <c:pt idx="1110">
                  <c:v>193408</c:v>
                </c:pt>
                <c:pt idx="1111">
                  <c:v>190816</c:v>
                </c:pt>
                <c:pt idx="1112">
                  <c:v>191280</c:v>
                </c:pt>
                <c:pt idx="1113">
                  <c:v>189992</c:v>
                </c:pt>
                <c:pt idx="1114">
                  <c:v>190396</c:v>
                </c:pt>
                <c:pt idx="1115">
                  <c:v>190612</c:v>
                </c:pt>
                <c:pt idx="1116">
                  <c:v>190828</c:v>
                </c:pt>
                <c:pt idx="1117">
                  <c:v>193224</c:v>
                </c:pt>
                <c:pt idx="1118">
                  <c:v>191780</c:v>
                </c:pt>
                <c:pt idx="1119">
                  <c:v>190572</c:v>
                </c:pt>
                <c:pt idx="1120">
                  <c:v>190764</c:v>
                </c:pt>
                <c:pt idx="1121">
                  <c:v>192768</c:v>
                </c:pt>
                <c:pt idx="1122">
                  <c:v>190404</c:v>
                </c:pt>
                <c:pt idx="1123">
                  <c:v>191388</c:v>
                </c:pt>
                <c:pt idx="1124">
                  <c:v>189832</c:v>
                </c:pt>
                <c:pt idx="1125">
                  <c:v>188992</c:v>
                </c:pt>
                <c:pt idx="1126">
                  <c:v>187532</c:v>
                </c:pt>
                <c:pt idx="1127">
                  <c:v>190176</c:v>
                </c:pt>
                <c:pt idx="1128">
                  <c:v>192644</c:v>
                </c:pt>
                <c:pt idx="1129">
                  <c:v>190304</c:v>
                </c:pt>
                <c:pt idx="1130">
                  <c:v>190884</c:v>
                </c:pt>
                <c:pt idx="1131">
                  <c:v>190740</c:v>
                </c:pt>
                <c:pt idx="1132">
                  <c:v>191432</c:v>
                </c:pt>
                <c:pt idx="1133">
                  <c:v>187736</c:v>
                </c:pt>
                <c:pt idx="1134">
                  <c:v>185056</c:v>
                </c:pt>
                <c:pt idx="1135">
                  <c:v>186016</c:v>
                </c:pt>
                <c:pt idx="1136">
                  <c:v>183800</c:v>
                </c:pt>
                <c:pt idx="1137">
                  <c:v>188712</c:v>
                </c:pt>
                <c:pt idx="1138">
                  <c:v>188600</c:v>
                </c:pt>
                <c:pt idx="1139">
                  <c:v>188500</c:v>
                </c:pt>
                <c:pt idx="1140">
                  <c:v>189176</c:v>
                </c:pt>
                <c:pt idx="1141">
                  <c:v>187204</c:v>
                </c:pt>
                <c:pt idx="1142">
                  <c:v>184504</c:v>
                </c:pt>
                <c:pt idx="1143">
                  <c:v>186076</c:v>
                </c:pt>
                <c:pt idx="1144">
                  <c:v>185660</c:v>
                </c:pt>
                <c:pt idx="1145">
                  <c:v>186000</c:v>
                </c:pt>
                <c:pt idx="1146">
                  <c:v>189652</c:v>
                </c:pt>
                <c:pt idx="1147">
                  <c:v>188848</c:v>
                </c:pt>
                <c:pt idx="1148">
                  <c:v>185116</c:v>
                </c:pt>
                <c:pt idx="1149">
                  <c:v>182524</c:v>
                </c:pt>
                <c:pt idx="1150">
                  <c:v>182076</c:v>
                </c:pt>
                <c:pt idx="1151">
                  <c:v>181556</c:v>
                </c:pt>
                <c:pt idx="1152">
                  <c:v>183532</c:v>
                </c:pt>
                <c:pt idx="1153">
                  <c:v>185756</c:v>
                </c:pt>
                <c:pt idx="1154">
                  <c:v>188140</c:v>
                </c:pt>
                <c:pt idx="1155">
                  <c:v>189380</c:v>
                </c:pt>
                <c:pt idx="1156">
                  <c:v>186036</c:v>
                </c:pt>
                <c:pt idx="1157">
                  <c:v>187744</c:v>
                </c:pt>
                <c:pt idx="1158">
                  <c:v>186364</c:v>
                </c:pt>
                <c:pt idx="1159">
                  <c:v>188568</c:v>
                </c:pt>
                <c:pt idx="1160">
                  <c:v>188484</c:v>
                </c:pt>
                <c:pt idx="1161">
                  <c:v>188640</c:v>
                </c:pt>
                <c:pt idx="1162">
                  <c:v>189224</c:v>
                </c:pt>
                <c:pt idx="1163">
                  <c:v>186380</c:v>
                </c:pt>
                <c:pt idx="1164">
                  <c:v>182904</c:v>
                </c:pt>
                <c:pt idx="1165">
                  <c:v>180332</c:v>
                </c:pt>
                <c:pt idx="1166">
                  <c:v>183652</c:v>
                </c:pt>
                <c:pt idx="1167">
                  <c:v>182080</c:v>
                </c:pt>
                <c:pt idx="1168">
                  <c:v>181808</c:v>
                </c:pt>
                <c:pt idx="1169">
                  <c:v>184784</c:v>
                </c:pt>
                <c:pt idx="1170">
                  <c:v>187412</c:v>
                </c:pt>
                <c:pt idx="1171">
                  <c:v>185624</c:v>
                </c:pt>
                <c:pt idx="1172">
                  <c:v>182152</c:v>
                </c:pt>
                <c:pt idx="1173">
                  <c:v>183544</c:v>
                </c:pt>
                <c:pt idx="1174">
                  <c:v>185944</c:v>
                </c:pt>
                <c:pt idx="1175">
                  <c:v>186400</c:v>
                </c:pt>
                <c:pt idx="1176">
                  <c:v>186612</c:v>
                </c:pt>
                <c:pt idx="1177">
                  <c:v>185020</c:v>
                </c:pt>
                <c:pt idx="1178">
                  <c:v>184984</c:v>
                </c:pt>
                <c:pt idx="1179">
                  <c:v>183364</c:v>
                </c:pt>
                <c:pt idx="1180">
                  <c:v>183020</c:v>
                </c:pt>
                <c:pt idx="1181">
                  <c:v>180956</c:v>
                </c:pt>
                <c:pt idx="1182">
                  <c:v>182640</c:v>
                </c:pt>
                <c:pt idx="1183">
                  <c:v>180060</c:v>
                </c:pt>
                <c:pt idx="1184">
                  <c:v>180552</c:v>
                </c:pt>
                <c:pt idx="1185">
                  <c:v>181240</c:v>
                </c:pt>
                <c:pt idx="1186">
                  <c:v>181964</c:v>
                </c:pt>
                <c:pt idx="1187">
                  <c:v>182260</c:v>
                </c:pt>
                <c:pt idx="1188">
                  <c:v>182868</c:v>
                </c:pt>
                <c:pt idx="1189">
                  <c:v>180368</c:v>
                </c:pt>
                <c:pt idx="1190">
                  <c:v>177576</c:v>
                </c:pt>
                <c:pt idx="1191">
                  <c:v>177348</c:v>
                </c:pt>
                <c:pt idx="1192">
                  <c:v>176252</c:v>
                </c:pt>
                <c:pt idx="1193">
                  <c:v>176604</c:v>
                </c:pt>
                <c:pt idx="1194">
                  <c:v>177716</c:v>
                </c:pt>
                <c:pt idx="1195">
                  <c:v>177568</c:v>
                </c:pt>
                <c:pt idx="1196">
                  <c:v>178432</c:v>
                </c:pt>
                <c:pt idx="1197">
                  <c:v>178176</c:v>
                </c:pt>
                <c:pt idx="1198">
                  <c:v>179400</c:v>
                </c:pt>
                <c:pt idx="1199">
                  <c:v>180516</c:v>
                </c:pt>
                <c:pt idx="1200">
                  <c:v>178068</c:v>
                </c:pt>
                <c:pt idx="1201">
                  <c:v>175808</c:v>
                </c:pt>
                <c:pt idx="1202">
                  <c:v>174020</c:v>
                </c:pt>
                <c:pt idx="1203">
                  <c:v>173424</c:v>
                </c:pt>
                <c:pt idx="1204">
                  <c:v>173652</c:v>
                </c:pt>
                <c:pt idx="1205">
                  <c:v>173676</c:v>
                </c:pt>
                <c:pt idx="1206">
                  <c:v>176260</c:v>
                </c:pt>
                <c:pt idx="1207">
                  <c:v>176660</c:v>
                </c:pt>
                <c:pt idx="1208">
                  <c:v>176772</c:v>
                </c:pt>
                <c:pt idx="1209">
                  <c:v>173304</c:v>
                </c:pt>
                <c:pt idx="1210">
                  <c:v>173264</c:v>
                </c:pt>
                <c:pt idx="1211">
                  <c:v>172896</c:v>
                </c:pt>
                <c:pt idx="1212">
                  <c:v>168904</c:v>
                </c:pt>
                <c:pt idx="1213">
                  <c:v>169800</c:v>
                </c:pt>
                <c:pt idx="1214">
                  <c:v>172472</c:v>
                </c:pt>
                <c:pt idx="1215">
                  <c:v>171728</c:v>
                </c:pt>
                <c:pt idx="1216">
                  <c:v>171628</c:v>
                </c:pt>
                <c:pt idx="1217">
                  <c:v>172132</c:v>
                </c:pt>
                <c:pt idx="1218">
                  <c:v>172760</c:v>
                </c:pt>
                <c:pt idx="1219">
                  <c:v>176420</c:v>
                </c:pt>
                <c:pt idx="1220">
                  <c:v>175044</c:v>
                </c:pt>
                <c:pt idx="1221">
                  <c:v>177100</c:v>
                </c:pt>
                <c:pt idx="1222">
                  <c:v>177292</c:v>
                </c:pt>
                <c:pt idx="1223">
                  <c:v>175280</c:v>
                </c:pt>
                <c:pt idx="1224">
                  <c:v>176352</c:v>
                </c:pt>
                <c:pt idx="1225">
                  <c:v>174188</c:v>
                </c:pt>
                <c:pt idx="1226">
                  <c:v>173596</c:v>
                </c:pt>
                <c:pt idx="1227">
                  <c:v>171100</c:v>
                </c:pt>
                <c:pt idx="1228">
                  <c:v>169288</c:v>
                </c:pt>
                <c:pt idx="1229">
                  <c:v>170432</c:v>
                </c:pt>
                <c:pt idx="1230">
                  <c:v>169352</c:v>
                </c:pt>
                <c:pt idx="1231">
                  <c:v>168416</c:v>
                </c:pt>
                <c:pt idx="1232">
                  <c:v>170384</c:v>
                </c:pt>
                <c:pt idx="1233">
                  <c:v>170692</c:v>
                </c:pt>
                <c:pt idx="1234">
                  <c:v>171176</c:v>
                </c:pt>
                <c:pt idx="1235">
                  <c:v>169316</c:v>
                </c:pt>
                <c:pt idx="1236">
                  <c:v>171748</c:v>
                </c:pt>
                <c:pt idx="1237">
                  <c:v>172192</c:v>
                </c:pt>
                <c:pt idx="1238">
                  <c:v>171264</c:v>
                </c:pt>
                <c:pt idx="1239">
                  <c:v>168692</c:v>
                </c:pt>
                <c:pt idx="1240">
                  <c:v>167416</c:v>
                </c:pt>
                <c:pt idx="1241">
                  <c:v>167412</c:v>
                </c:pt>
                <c:pt idx="1242">
                  <c:v>166072</c:v>
                </c:pt>
                <c:pt idx="1243">
                  <c:v>169960</c:v>
                </c:pt>
                <c:pt idx="1244">
                  <c:v>168424</c:v>
                </c:pt>
                <c:pt idx="1245">
                  <c:v>168612</c:v>
                </c:pt>
                <c:pt idx="1246">
                  <c:v>166240</c:v>
                </c:pt>
                <c:pt idx="1247">
                  <c:v>164564</c:v>
                </c:pt>
                <c:pt idx="1248">
                  <c:v>167064</c:v>
                </c:pt>
                <c:pt idx="1249">
                  <c:v>169480</c:v>
                </c:pt>
                <c:pt idx="1250">
                  <c:v>166928</c:v>
                </c:pt>
                <c:pt idx="1251">
                  <c:v>167384</c:v>
                </c:pt>
                <c:pt idx="1252">
                  <c:v>167584</c:v>
                </c:pt>
                <c:pt idx="1253">
                  <c:v>168016</c:v>
                </c:pt>
                <c:pt idx="1254">
                  <c:v>169576</c:v>
                </c:pt>
                <c:pt idx="1255">
                  <c:v>174048</c:v>
                </c:pt>
                <c:pt idx="1256">
                  <c:v>174228</c:v>
                </c:pt>
                <c:pt idx="1257">
                  <c:v>173528</c:v>
                </c:pt>
                <c:pt idx="1258">
                  <c:v>171440</c:v>
                </c:pt>
                <c:pt idx="1259">
                  <c:v>171116</c:v>
                </c:pt>
                <c:pt idx="1260">
                  <c:v>170828</c:v>
                </c:pt>
                <c:pt idx="1261">
                  <c:v>168888</c:v>
                </c:pt>
                <c:pt idx="1262">
                  <c:v>166760</c:v>
                </c:pt>
                <c:pt idx="1263">
                  <c:v>168192</c:v>
                </c:pt>
                <c:pt idx="1264">
                  <c:v>168092</c:v>
                </c:pt>
                <c:pt idx="1265">
                  <c:v>167304</c:v>
                </c:pt>
                <c:pt idx="1266">
                  <c:v>164372</c:v>
                </c:pt>
                <c:pt idx="1267">
                  <c:v>169016</c:v>
                </c:pt>
                <c:pt idx="1268">
                  <c:v>169040</c:v>
                </c:pt>
                <c:pt idx="1269">
                  <c:v>168628</c:v>
                </c:pt>
                <c:pt idx="1270">
                  <c:v>167464</c:v>
                </c:pt>
                <c:pt idx="1271">
                  <c:v>164116</c:v>
                </c:pt>
                <c:pt idx="1272">
                  <c:v>161944</c:v>
                </c:pt>
                <c:pt idx="1273">
                  <c:v>162060</c:v>
                </c:pt>
                <c:pt idx="1274">
                  <c:v>163152</c:v>
                </c:pt>
                <c:pt idx="1275">
                  <c:v>162296</c:v>
                </c:pt>
                <c:pt idx="1276">
                  <c:v>160648</c:v>
                </c:pt>
                <c:pt idx="1277">
                  <c:v>161528</c:v>
                </c:pt>
                <c:pt idx="1278">
                  <c:v>161588</c:v>
                </c:pt>
                <c:pt idx="1279">
                  <c:v>165256</c:v>
                </c:pt>
                <c:pt idx="1280">
                  <c:v>161508</c:v>
                </c:pt>
                <c:pt idx="1281">
                  <c:v>159640</c:v>
                </c:pt>
                <c:pt idx="1282">
                  <c:v>162136</c:v>
                </c:pt>
                <c:pt idx="1283">
                  <c:v>164656</c:v>
                </c:pt>
                <c:pt idx="1284">
                  <c:v>164256</c:v>
                </c:pt>
                <c:pt idx="1285">
                  <c:v>164276</c:v>
                </c:pt>
                <c:pt idx="1286">
                  <c:v>164764</c:v>
                </c:pt>
                <c:pt idx="1287">
                  <c:v>162904</c:v>
                </c:pt>
                <c:pt idx="1288">
                  <c:v>165720</c:v>
                </c:pt>
                <c:pt idx="1289">
                  <c:v>164372</c:v>
                </c:pt>
                <c:pt idx="1290">
                  <c:v>162424</c:v>
                </c:pt>
                <c:pt idx="1291">
                  <c:v>161260</c:v>
                </c:pt>
                <c:pt idx="1292">
                  <c:v>161352</c:v>
                </c:pt>
                <c:pt idx="1293">
                  <c:v>163352</c:v>
                </c:pt>
                <c:pt idx="1294">
                  <c:v>163448</c:v>
                </c:pt>
                <c:pt idx="1295">
                  <c:v>160440</c:v>
                </c:pt>
                <c:pt idx="1296">
                  <c:v>159128</c:v>
                </c:pt>
                <c:pt idx="1297">
                  <c:v>157428</c:v>
                </c:pt>
                <c:pt idx="1298">
                  <c:v>159452</c:v>
                </c:pt>
                <c:pt idx="1299">
                  <c:v>158020</c:v>
                </c:pt>
                <c:pt idx="1300">
                  <c:v>158736</c:v>
                </c:pt>
                <c:pt idx="1301">
                  <c:v>155388</c:v>
                </c:pt>
                <c:pt idx="1302">
                  <c:v>154292</c:v>
                </c:pt>
                <c:pt idx="1303">
                  <c:v>156132</c:v>
                </c:pt>
                <c:pt idx="1304">
                  <c:v>154876</c:v>
                </c:pt>
                <c:pt idx="1305">
                  <c:v>156960</c:v>
                </c:pt>
                <c:pt idx="1306">
                  <c:v>157900</c:v>
                </c:pt>
                <c:pt idx="1307">
                  <c:v>157744</c:v>
                </c:pt>
                <c:pt idx="1308">
                  <c:v>156648</c:v>
                </c:pt>
                <c:pt idx="1309">
                  <c:v>156900</c:v>
                </c:pt>
                <c:pt idx="1310">
                  <c:v>157852</c:v>
                </c:pt>
                <c:pt idx="1311">
                  <c:v>159208</c:v>
                </c:pt>
                <c:pt idx="1312">
                  <c:v>159248</c:v>
                </c:pt>
                <c:pt idx="1313">
                  <c:v>160020</c:v>
                </c:pt>
                <c:pt idx="1314">
                  <c:v>161628</c:v>
                </c:pt>
                <c:pt idx="1315">
                  <c:v>159900</c:v>
                </c:pt>
                <c:pt idx="1316">
                  <c:v>158872</c:v>
                </c:pt>
                <c:pt idx="1317">
                  <c:v>158788</c:v>
                </c:pt>
                <c:pt idx="1318">
                  <c:v>162064</c:v>
                </c:pt>
                <c:pt idx="1319">
                  <c:v>161192</c:v>
                </c:pt>
                <c:pt idx="1320">
                  <c:v>156480</c:v>
                </c:pt>
                <c:pt idx="1321">
                  <c:v>156040</c:v>
                </c:pt>
                <c:pt idx="1322">
                  <c:v>157304</c:v>
                </c:pt>
                <c:pt idx="1323">
                  <c:v>159640</c:v>
                </c:pt>
                <c:pt idx="1324">
                  <c:v>158868</c:v>
                </c:pt>
                <c:pt idx="1325">
                  <c:v>158916</c:v>
                </c:pt>
                <c:pt idx="1326">
                  <c:v>156808</c:v>
                </c:pt>
                <c:pt idx="1327">
                  <c:v>154256</c:v>
                </c:pt>
                <c:pt idx="1328">
                  <c:v>156208</c:v>
                </c:pt>
                <c:pt idx="1329">
                  <c:v>160228</c:v>
                </c:pt>
                <c:pt idx="1330">
                  <c:v>160428</c:v>
                </c:pt>
                <c:pt idx="1331">
                  <c:v>161004</c:v>
                </c:pt>
                <c:pt idx="1332">
                  <c:v>161940</c:v>
                </c:pt>
                <c:pt idx="1333">
                  <c:v>159924</c:v>
                </c:pt>
                <c:pt idx="1334">
                  <c:v>160968</c:v>
                </c:pt>
                <c:pt idx="1335">
                  <c:v>159976</c:v>
                </c:pt>
                <c:pt idx="1336">
                  <c:v>155756</c:v>
                </c:pt>
                <c:pt idx="1337">
                  <c:v>153364</c:v>
                </c:pt>
                <c:pt idx="1338">
                  <c:v>153784</c:v>
                </c:pt>
                <c:pt idx="1339">
                  <c:v>154704</c:v>
                </c:pt>
                <c:pt idx="1340">
                  <c:v>156508</c:v>
                </c:pt>
                <c:pt idx="1341">
                  <c:v>155428</c:v>
                </c:pt>
                <c:pt idx="1342">
                  <c:v>153176</c:v>
                </c:pt>
                <c:pt idx="1343">
                  <c:v>152564</c:v>
                </c:pt>
                <c:pt idx="1344">
                  <c:v>157104</c:v>
                </c:pt>
                <c:pt idx="1345">
                  <c:v>158648</c:v>
                </c:pt>
                <c:pt idx="1346">
                  <c:v>159664</c:v>
                </c:pt>
                <c:pt idx="1347">
                  <c:v>158656</c:v>
                </c:pt>
                <c:pt idx="1348">
                  <c:v>156436</c:v>
                </c:pt>
                <c:pt idx="1349">
                  <c:v>151948</c:v>
                </c:pt>
                <c:pt idx="1350">
                  <c:v>152072</c:v>
                </c:pt>
                <c:pt idx="1351">
                  <c:v>153516</c:v>
                </c:pt>
                <c:pt idx="1352">
                  <c:v>153952</c:v>
                </c:pt>
                <c:pt idx="1353">
                  <c:v>155092</c:v>
                </c:pt>
                <c:pt idx="1354">
                  <c:v>155312</c:v>
                </c:pt>
                <c:pt idx="1355">
                  <c:v>154156</c:v>
                </c:pt>
                <c:pt idx="1356">
                  <c:v>151356</c:v>
                </c:pt>
                <c:pt idx="1357">
                  <c:v>149436</c:v>
                </c:pt>
                <c:pt idx="1358">
                  <c:v>149836</c:v>
                </c:pt>
                <c:pt idx="1359">
                  <c:v>149600</c:v>
                </c:pt>
                <c:pt idx="1360">
                  <c:v>150948</c:v>
                </c:pt>
                <c:pt idx="1361">
                  <c:v>151524</c:v>
                </c:pt>
                <c:pt idx="1362">
                  <c:v>153192</c:v>
                </c:pt>
                <c:pt idx="1363">
                  <c:v>152260</c:v>
                </c:pt>
                <c:pt idx="1364">
                  <c:v>150056</c:v>
                </c:pt>
                <c:pt idx="1365">
                  <c:v>149888</c:v>
                </c:pt>
                <c:pt idx="1366">
                  <c:v>152332</c:v>
                </c:pt>
                <c:pt idx="1367">
                  <c:v>150492</c:v>
                </c:pt>
                <c:pt idx="1368">
                  <c:v>151592</c:v>
                </c:pt>
                <c:pt idx="1369">
                  <c:v>151276</c:v>
                </c:pt>
                <c:pt idx="1370">
                  <c:v>149368</c:v>
                </c:pt>
                <c:pt idx="1371">
                  <c:v>151012</c:v>
                </c:pt>
                <c:pt idx="1372">
                  <c:v>152304</c:v>
                </c:pt>
                <c:pt idx="1373">
                  <c:v>150816</c:v>
                </c:pt>
                <c:pt idx="1374">
                  <c:v>150120</c:v>
                </c:pt>
                <c:pt idx="1375">
                  <c:v>150064</c:v>
                </c:pt>
                <c:pt idx="1376">
                  <c:v>150872</c:v>
                </c:pt>
                <c:pt idx="1377">
                  <c:v>153676</c:v>
                </c:pt>
                <c:pt idx="1378">
                  <c:v>151904</c:v>
                </c:pt>
                <c:pt idx="1379">
                  <c:v>151060</c:v>
                </c:pt>
                <c:pt idx="1380">
                  <c:v>152412</c:v>
                </c:pt>
                <c:pt idx="1381">
                  <c:v>151696</c:v>
                </c:pt>
                <c:pt idx="1382">
                  <c:v>145660</c:v>
                </c:pt>
                <c:pt idx="1383">
                  <c:v>146724</c:v>
                </c:pt>
                <c:pt idx="1384">
                  <c:v>147724</c:v>
                </c:pt>
                <c:pt idx="1385">
                  <c:v>144596</c:v>
                </c:pt>
                <c:pt idx="1386">
                  <c:v>144728</c:v>
                </c:pt>
                <c:pt idx="1387">
                  <c:v>143372</c:v>
                </c:pt>
                <c:pt idx="1388">
                  <c:v>142944</c:v>
                </c:pt>
                <c:pt idx="1389">
                  <c:v>148176</c:v>
                </c:pt>
                <c:pt idx="1390">
                  <c:v>146352</c:v>
                </c:pt>
                <c:pt idx="1391">
                  <c:v>145720</c:v>
                </c:pt>
                <c:pt idx="1392">
                  <c:v>146872</c:v>
                </c:pt>
                <c:pt idx="1393">
                  <c:v>147444</c:v>
                </c:pt>
                <c:pt idx="1394">
                  <c:v>150116</c:v>
                </c:pt>
                <c:pt idx="1395">
                  <c:v>147152</c:v>
                </c:pt>
                <c:pt idx="1396">
                  <c:v>147584</c:v>
                </c:pt>
                <c:pt idx="1397">
                  <c:v>149472</c:v>
                </c:pt>
                <c:pt idx="1398">
                  <c:v>145892</c:v>
                </c:pt>
                <c:pt idx="1399">
                  <c:v>145256</c:v>
                </c:pt>
                <c:pt idx="1400">
                  <c:v>146472</c:v>
                </c:pt>
                <c:pt idx="1401">
                  <c:v>147476</c:v>
                </c:pt>
                <c:pt idx="1402">
                  <c:v>144848</c:v>
                </c:pt>
                <c:pt idx="1403">
                  <c:v>144556</c:v>
                </c:pt>
                <c:pt idx="1404">
                  <c:v>144444</c:v>
                </c:pt>
                <c:pt idx="1405">
                  <c:v>143668</c:v>
                </c:pt>
                <c:pt idx="1406">
                  <c:v>144428</c:v>
                </c:pt>
                <c:pt idx="1407">
                  <c:v>144796</c:v>
                </c:pt>
                <c:pt idx="1408">
                  <c:v>144388</c:v>
                </c:pt>
                <c:pt idx="1409">
                  <c:v>145260</c:v>
                </c:pt>
                <c:pt idx="1410">
                  <c:v>144124</c:v>
                </c:pt>
                <c:pt idx="1411">
                  <c:v>140684</c:v>
                </c:pt>
                <c:pt idx="1412">
                  <c:v>141548</c:v>
                </c:pt>
                <c:pt idx="1413">
                  <c:v>141436</c:v>
                </c:pt>
                <c:pt idx="1414">
                  <c:v>139816</c:v>
                </c:pt>
                <c:pt idx="1415">
                  <c:v>140448</c:v>
                </c:pt>
                <c:pt idx="1416">
                  <c:v>140928</c:v>
                </c:pt>
                <c:pt idx="1417">
                  <c:v>139816</c:v>
                </c:pt>
                <c:pt idx="1418">
                  <c:v>137476</c:v>
                </c:pt>
                <c:pt idx="1419">
                  <c:v>136888</c:v>
                </c:pt>
                <c:pt idx="1420">
                  <c:v>139648</c:v>
                </c:pt>
                <c:pt idx="1421">
                  <c:v>141812</c:v>
                </c:pt>
                <c:pt idx="1422">
                  <c:v>143772</c:v>
                </c:pt>
                <c:pt idx="1423">
                  <c:v>145932</c:v>
                </c:pt>
                <c:pt idx="1424">
                  <c:v>142524</c:v>
                </c:pt>
                <c:pt idx="1425">
                  <c:v>140556</c:v>
                </c:pt>
                <c:pt idx="1426">
                  <c:v>140520</c:v>
                </c:pt>
                <c:pt idx="1427">
                  <c:v>143296</c:v>
                </c:pt>
                <c:pt idx="1428">
                  <c:v>143032</c:v>
                </c:pt>
                <c:pt idx="1429">
                  <c:v>142320</c:v>
                </c:pt>
                <c:pt idx="1430">
                  <c:v>140464</c:v>
                </c:pt>
                <c:pt idx="1431">
                  <c:v>141176</c:v>
                </c:pt>
                <c:pt idx="1432">
                  <c:v>140112</c:v>
                </c:pt>
                <c:pt idx="1433">
                  <c:v>138916</c:v>
                </c:pt>
                <c:pt idx="1434">
                  <c:v>138444</c:v>
                </c:pt>
                <c:pt idx="1435">
                  <c:v>139524</c:v>
                </c:pt>
                <c:pt idx="1436">
                  <c:v>142412</c:v>
                </c:pt>
                <c:pt idx="1437">
                  <c:v>140756</c:v>
                </c:pt>
                <c:pt idx="1438">
                  <c:v>140548</c:v>
                </c:pt>
                <c:pt idx="1439">
                  <c:v>142632</c:v>
                </c:pt>
                <c:pt idx="1440">
                  <c:v>138948</c:v>
                </c:pt>
                <c:pt idx="1441">
                  <c:v>137928</c:v>
                </c:pt>
                <c:pt idx="1442">
                  <c:v>141100</c:v>
                </c:pt>
                <c:pt idx="1443">
                  <c:v>139992</c:v>
                </c:pt>
                <c:pt idx="1444">
                  <c:v>139184</c:v>
                </c:pt>
                <c:pt idx="1445">
                  <c:v>138028</c:v>
                </c:pt>
                <c:pt idx="1446">
                  <c:v>137848</c:v>
                </c:pt>
                <c:pt idx="1447">
                  <c:v>137856</c:v>
                </c:pt>
                <c:pt idx="1448">
                  <c:v>137516</c:v>
                </c:pt>
                <c:pt idx="1449">
                  <c:v>134796</c:v>
                </c:pt>
                <c:pt idx="1450">
                  <c:v>136036</c:v>
                </c:pt>
                <c:pt idx="1451">
                  <c:v>137212</c:v>
                </c:pt>
                <c:pt idx="1452">
                  <c:v>135132</c:v>
                </c:pt>
                <c:pt idx="1453">
                  <c:v>136128</c:v>
                </c:pt>
                <c:pt idx="1454">
                  <c:v>137780</c:v>
                </c:pt>
                <c:pt idx="1455">
                  <c:v>140764</c:v>
                </c:pt>
                <c:pt idx="1456">
                  <c:v>140396</c:v>
                </c:pt>
                <c:pt idx="1457">
                  <c:v>141676</c:v>
                </c:pt>
                <c:pt idx="1458">
                  <c:v>139528</c:v>
                </c:pt>
                <c:pt idx="1459">
                  <c:v>136536</c:v>
                </c:pt>
                <c:pt idx="1460">
                  <c:v>134292</c:v>
                </c:pt>
                <c:pt idx="1461">
                  <c:v>138136</c:v>
                </c:pt>
                <c:pt idx="1462">
                  <c:v>140584</c:v>
                </c:pt>
                <c:pt idx="1463">
                  <c:v>138492</c:v>
                </c:pt>
                <c:pt idx="1464">
                  <c:v>139592</c:v>
                </c:pt>
                <c:pt idx="1465">
                  <c:v>137692</c:v>
                </c:pt>
                <c:pt idx="1466">
                  <c:v>137896</c:v>
                </c:pt>
                <c:pt idx="1467">
                  <c:v>135692</c:v>
                </c:pt>
                <c:pt idx="1468">
                  <c:v>133716</c:v>
                </c:pt>
                <c:pt idx="1469">
                  <c:v>135152</c:v>
                </c:pt>
                <c:pt idx="1470">
                  <c:v>135724</c:v>
                </c:pt>
                <c:pt idx="1471">
                  <c:v>134076</c:v>
                </c:pt>
                <c:pt idx="1472">
                  <c:v>137588</c:v>
                </c:pt>
                <c:pt idx="1473">
                  <c:v>134488</c:v>
                </c:pt>
                <c:pt idx="1474">
                  <c:v>132456</c:v>
                </c:pt>
                <c:pt idx="1475">
                  <c:v>133788</c:v>
                </c:pt>
                <c:pt idx="1476">
                  <c:v>133712</c:v>
                </c:pt>
                <c:pt idx="1477">
                  <c:v>133576</c:v>
                </c:pt>
                <c:pt idx="1478">
                  <c:v>135772</c:v>
                </c:pt>
                <c:pt idx="1479">
                  <c:v>134660</c:v>
                </c:pt>
                <c:pt idx="1480">
                  <c:v>135028</c:v>
                </c:pt>
                <c:pt idx="1481">
                  <c:v>134808</c:v>
                </c:pt>
                <c:pt idx="1482">
                  <c:v>134952</c:v>
                </c:pt>
                <c:pt idx="1483">
                  <c:v>131888</c:v>
                </c:pt>
                <c:pt idx="1484">
                  <c:v>132068</c:v>
                </c:pt>
                <c:pt idx="1485">
                  <c:v>134572</c:v>
                </c:pt>
                <c:pt idx="1486">
                  <c:v>131608</c:v>
                </c:pt>
                <c:pt idx="1487">
                  <c:v>132096</c:v>
                </c:pt>
                <c:pt idx="1488">
                  <c:v>132012</c:v>
                </c:pt>
                <c:pt idx="1489">
                  <c:v>129944</c:v>
                </c:pt>
                <c:pt idx="1490">
                  <c:v>130440</c:v>
                </c:pt>
                <c:pt idx="1491">
                  <c:v>130560</c:v>
                </c:pt>
                <c:pt idx="1492">
                  <c:v>130580</c:v>
                </c:pt>
                <c:pt idx="1493">
                  <c:v>127800</c:v>
                </c:pt>
                <c:pt idx="1494">
                  <c:v>129272</c:v>
                </c:pt>
                <c:pt idx="1495">
                  <c:v>130656</c:v>
                </c:pt>
                <c:pt idx="1496">
                  <c:v>132592</c:v>
                </c:pt>
                <c:pt idx="1497">
                  <c:v>131156</c:v>
                </c:pt>
                <c:pt idx="1498">
                  <c:v>131248</c:v>
                </c:pt>
                <c:pt idx="1499">
                  <c:v>132784</c:v>
                </c:pt>
                <c:pt idx="1500">
                  <c:v>133540</c:v>
                </c:pt>
                <c:pt idx="1501">
                  <c:v>133852</c:v>
                </c:pt>
                <c:pt idx="1502">
                  <c:v>133236</c:v>
                </c:pt>
                <c:pt idx="1503">
                  <c:v>130940</c:v>
                </c:pt>
                <c:pt idx="1504">
                  <c:v>129476</c:v>
                </c:pt>
                <c:pt idx="1505">
                  <c:v>130420</c:v>
                </c:pt>
                <c:pt idx="1506">
                  <c:v>128020</c:v>
                </c:pt>
                <c:pt idx="1507">
                  <c:v>128204</c:v>
                </c:pt>
                <c:pt idx="1508">
                  <c:v>130220</c:v>
                </c:pt>
                <c:pt idx="1509">
                  <c:v>130920</c:v>
                </c:pt>
                <c:pt idx="1510">
                  <c:v>129260</c:v>
                </c:pt>
                <c:pt idx="1511">
                  <c:v>127280</c:v>
                </c:pt>
                <c:pt idx="1512">
                  <c:v>130500</c:v>
                </c:pt>
                <c:pt idx="1513">
                  <c:v>130764</c:v>
                </c:pt>
                <c:pt idx="1514">
                  <c:v>127708</c:v>
                </c:pt>
                <c:pt idx="1515">
                  <c:v>127672</c:v>
                </c:pt>
                <c:pt idx="1516">
                  <c:v>127340</c:v>
                </c:pt>
                <c:pt idx="1517">
                  <c:v>127984</c:v>
                </c:pt>
                <c:pt idx="1518">
                  <c:v>126996</c:v>
                </c:pt>
                <c:pt idx="1519">
                  <c:v>127560</c:v>
                </c:pt>
                <c:pt idx="1520">
                  <c:v>126012</c:v>
                </c:pt>
                <c:pt idx="1521">
                  <c:v>126272</c:v>
                </c:pt>
                <c:pt idx="1522">
                  <c:v>126624</c:v>
                </c:pt>
                <c:pt idx="1523">
                  <c:v>127472</c:v>
                </c:pt>
                <c:pt idx="1524">
                  <c:v>125892</c:v>
                </c:pt>
                <c:pt idx="1525">
                  <c:v>127940</c:v>
                </c:pt>
                <c:pt idx="1526">
                  <c:v>130828</c:v>
                </c:pt>
                <c:pt idx="1527">
                  <c:v>130576</c:v>
                </c:pt>
                <c:pt idx="1528">
                  <c:v>128776</c:v>
                </c:pt>
                <c:pt idx="1529">
                  <c:v>127872</c:v>
                </c:pt>
                <c:pt idx="1530">
                  <c:v>123236</c:v>
                </c:pt>
                <c:pt idx="1531">
                  <c:v>124788</c:v>
                </c:pt>
                <c:pt idx="1532">
                  <c:v>127540</c:v>
                </c:pt>
                <c:pt idx="1533">
                  <c:v>129292</c:v>
                </c:pt>
                <c:pt idx="1534">
                  <c:v>128776</c:v>
                </c:pt>
                <c:pt idx="1535">
                  <c:v>123488</c:v>
                </c:pt>
                <c:pt idx="1536">
                  <c:v>125152</c:v>
                </c:pt>
                <c:pt idx="1537">
                  <c:v>123576</c:v>
                </c:pt>
                <c:pt idx="1538">
                  <c:v>125900</c:v>
                </c:pt>
                <c:pt idx="1539">
                  <c:v>122296</c:v>
                </c:pt>
                <c:pt idx="1540">
                  <c:v>123828</c:v>
                </c:pt>
                <c:pt idx="1541">
                  <c:v>126664</c:v>
                </c:pt>
                <c:pt idx="1542">
                  <c:v>125128</c:v>
                </c:pt>
                <c:pt idx="1543">
                  <c:v>123392</c:v>
                </c:pt>
                <c:pt idx="1544">
                  <c:v>122976</c:v>
                </c:pt>
                <c:pt idx="1545">
                  <c:v>122628</c:v>
                </c:pt>
                <c:pt idx="1546">
                  <c:v>122396</c:v>
                </c:pt>
                <c:pt idx="1547">
                  <c:v>124372</c:v>
                </c:pt>
                <c:pt idx="1548">
                  <c:v>124940</c:v>
                </c:pt>
                <c:pt idx="1549">
                  <c:v>126492</c:v>
                </c:pt>
                <c:pt idx="1550">
                  <c:v>128256</c:v>
                </c:pt>
                <c:pt idx="1551">
                  <c:v>123424</c:v>
                </c:pt>
                <c:pt idx="1552">
                  <c:v>122156</c:v>
                </c:pt>
                <c:pt idx="1553">
                  <c:v>121532</c:v>
                </c:pt>
                <c:pt idx="1554">
                  <c:v>121236</c:v>
                </c:pt>
                <c:pt idx="1555">
                  <c:v>120628</c:v>
                </c:pt>
                <c:pt idx="1556">
                  <c:v>122580</c:v>
                </c:pt>
                <c:pt idx="1557">
                  <c:v>123868</c:v>
                </c:pt>
                <c:pt idx="1558">
                  <c:v>124508</c:v>
                </c:pt>
                <c:pt idx="1559">
                  <c:v>123808</c:v>
                </c:pt>
                <c:pt idx="1560">
                  <c:v>124852</c:v>
                </c:pt>
                <c:pt idx="1561">
                  <c:v>123040</c:v>
                </c:pt>
                <c:pt idx="1562">
                  <c:v>120060</c:v>
                </c:pt>
                <c:pt idx="1563">
                  <c:v>123080</c:v>
                </c:pt>
                <c:pt idx="1564">
                  <c:v>123012</c:v>
                </c:pt>
                <c:pt idx="1565">
                  <c:v>122988</c:v>
                </c:pt>
                <c:pt idx="1566">
                  <c:v>121476</c:v>
                </c:pt>
                <c:pt idx="1567">
                  <c:v>118860</c:v>
                </c:pt>
                <c:pt idx="1568">
                  <c:v>117392</c:v>
                </c:pt>
                <c:pt idx="1569">
                  <c:v>119764</c:v>
                </c:pt>
                <c:pt idx="1570">
                  <c:v>118140</c:v>
                </c:pt>
                <c:pt idx="1571">
                  <c:v>119644</c:v>
                </c:pt>
                <c:pt idx="1572">
                  <c:v>120628</c:v>
                </c:pt>
                <c:pt idx="1573">
                  <c:v>121312</c:v>
                </c:pt>
                <c:pt idx="1574">
                  <c:v>119060</c:v>
                </c:pt>
                <c:pt idx="1575">
                  <c:v>116352</c:v>
                </c:pt>
                <c:pt idx="1576">
                  <c:v>117980</c:v>
                </c:pt>
                <c:pt idx="1577">
                  <c:v>113988</c:v>
                </c:pt>
                <c:pt idx="1578">
                  <c:v>115124</c:v>
                </c:pt>
                <c:pt idx="1579">
                  <c:v>114112</c:v>
                </c:pt>
                <c:pt idx="1580">
                  <c:v>118088</c:v>
                </c:pt>
                <c:pt idx="1581">
                  <c:v>119260</c:v>
                </c:pt>
                <c:pt idx="1582">
                  <c:v>119124</c:v>
                </c:pt>
                <c:pt idx="1583">
                  <c:v>120556</c:v>
                </c:pt>
                <c:pt idx="1584">
                  <c:v>121208</c:v>
                </c:pt>
                <c:pt idx="1585">
                  <c:v>119604</c:v>
                </c:pt>
                <c:pt idx="1586">
                  <c:v>116688</c:v>
                </c:pt>
                <c:pt idx="1587">
                  <c:v>117012</c:v>
                </c:pt>
                <c:pt idx="1588">
                  <c:v>118980</c:v>
                </c:pt>
                <c:pt idx="1589">
                  <c:v>118964</c:v>
                </c:pt>
                <c:pt idx="1590">
                  <c:v>115756</c:v>
                </c:pt>
                <c:pt idx="1591">
                  <c:v>114920</c:v>
                </c:pt>
                <c:pt idx="1592">
                  <c:v>117000</c:v>
                </c:pt>
                <c:pt idx="1593">
                  <c:v>121520</c:v>
                </c:pt>
                <c:pt idx="1594">
                  <c:v>120956</c:v>
                </c:pt>
                <c:pt idx="1595">
                  <c:v>119940</c:v>
                </c:pt>
                <c:pt idx="1596">
                  <c:v>117956</c:v>
                </c:pt>
                <c:pt idx="1597">
                  <c:v>116832</c:v>
                </c:pt>
                <c:pt idx="1598">
                  <c:v>115904</c:v>
                </c:pt>
                <c:pt idx="1599">
                  <c:v>117132</c:v>
                </c:pt>
                <c:pt idx="1600">
                  <c:v>113428</c:v>
                </c:pt>
                <c:pt idx="1601">
                  <c:v>112032</c:v>
                </c:pt>
                <c:pt idx="1602">
                  <c:v>109792</c:v>
                </c:pt>
                <c:pt idx="1603">
                  <c:v>110184</c:v>
                </c:pt>
                <c:pt idx="1604">
                  <c:v>112840</c:v>
                </c:pt>
                <c:pt idx="1605">
                  <c:v>115968</c:v>
                </c:pt>
                <c:pt idx="1606">
                  <c:v>113432</c:v>
                </c:pt>
                <c:pt idx="1607">
                  <c:v>114168</c:v>
                </c:pt>
                <c:pt idx="1608">
                  <c:v>115268</c:v>
                </c:pt>
                <c:pt idx="1609">
                  <c:v>114960</c:v>
                </c:pt>
                <c:pt idx="1610">
                  <c:v>115016</c:v>
                </c:pt>
                <c:pt idx="1611">
                  <c:v>112984</c:v>
                </c:pt>
                <c:pt idx="1612">
                  <c:v>113104</c:v>
                </c:pt>
                <c:pt idx="1613">
                  <c:v>112132</c:v>
                </c:pt>
                <c:pt idx="1614">
                  <c:v>111384</c:v>
                </c:pt>
                <c:pt idx="1615">
                  <c:v>114128</c:v>
                </c:pt>
                <c:pt idx="1616">
                  <c:v>115564</c:v>
                </c:pt>
                <c:pt idx="1617">
                  <c:v>116728</c:v>
                </c:pt>
                <c:pt idx="1618">
                  <c:v>116200</c:v>
                </c:pt>
                <c:pt idx="1619">
                  <c:v>113512</c:v>
                </c:pt>
                <c:pt idx="1620">
                  <c:v>112852</c:v>
                </c:pt>
                <c:pt idx="1621">
                  <c:v>111560</c:v>
                </c:pt>
                <c:pt idx="1622">
                  <c:v>113804</c:v>
                </c:pt>
                <c:pt idx="1623">
                  <c:v>113520</c:v>
                </c:pt>
                <c:pt idx="1624">
                  <c:v>113400</c:v>
                </c:pt>
                <c:pt idx="1625">
                  <c:v>112516</c:v>
                </c:pt>
                <c:pt idx="1626">
                  <c:v>111328</c:v>
                </c:pt>
                <c:pt idx="1627">
                  <c:v>110112</c:v>
                </c:pt>
                <c:pt idx="1628">
                  <c:v>110104</c:v>
                </c:pt>
                <c:pt idx="1629">
                  <c:v>111648</c:v>
                </c:pt>
                <c:pt idx="1630">
                  <c:v>110432</c:v>
                </c:pt>
                <c:pt idx="1631">
                  <c:v>113120</c:v>
                </c:pt>
                <c:pt idx="1632">
                  <c:v>112196</c:v>
                </c:pt>
                <c:pt idx="1633">
                  <c:v>112788</c:v>
                </c:pt>
                <c:pt idx="1634">
                  <c:v>112076</c:v>
                </c:pt>
                <c:pt idx="1635">
                  <c:v>110220</c:v>
                </c:pt>
                <c:pt idx="1636">
                  <c:v>110644</c:v>
                </c:pt>
                <c:pt idx="1637">
                  <c:v>111316</c:v>
                </c:pt>
                <c:pt idx="1638">
                  <c:v>113212</c:v>
                </c:pt>
                <c:pt idx="1639">
                  <c:v>111312</c:v>
                </c:pt>
                <c:pt idx="1640">
                  <c:v>110720</c:v>
                </c:pt>
                <c:pt idx="1641">
                  <c:v>107532</c:v>
                </c:pt>
                <c:pt idx="1642">
                  <c:v>107392</c:v>
                </c:pt>
                <c:pt idx="1643">
                  <c:v>106512</c:v>
                </c:pt>
                <c:pt idx="1644">
                  <c:v>108156</c:v>
                </c:pt>
                <c:pt idx="1645">
                  <c:v>111160</c:v>
                </c:pt>
                <c:pt idx="1646">
                  <c:v>110384</c:v>
                </c:pt>
                <c:pt idx="1647">
                  <c:v>104988</c:v>
                </c:pt>
                <c:pt idx="1648">
                  <c:v>108664</c:v>
                </c:pt>
                <c:pt idx="1649">
                  <c:v>109640</c:v>
                </c:pt>
                <c:pt idx="1650">
                  <c:v>108512</c:v>
                </c:pt>
                <c:pt idx="1651">
                  <c:v>110608</c:v>
                </c:pt>
                <c:pt idx="1652">
                  <c:v>112028</c:v>
                </c:pt>
                <c:pt idx="1653">
                  <c:v>111868</c:v>
                </c:pt>
                <c:pt idx="1654">
                  <c:v>109124</c:v>
                </c:pt>
                <c:pt idx="1655">
                  <c:v>108448</c:v>
                </c:pt>
                <c:pt idx="1656">
                  <c:v>109764</c:v>
                </c:pt>
                <c:pt idx="1657">
                  <c:v>110096</c:v>
                </c:pt>
                <c:pt idx="1658">
                  <c:v>110392</c:v>
                </c:pt>
                <c:pt idx="1659">
                  <c:v>109276</c:v>
                </c:pt>
                <c:pt idx="1660">
                  <c:v>108164</c:v>
                </c:pt>
                <c:pt idx="1661">
                  <c:v>105924</c:v>
                </c:pt>
                <c:pt idx="1662">
                  <c:v>105712</c:v>
                </c:pt>
                <c:pt idx="1663">
                  <c:v>106440</c:v>
                </c:pt>
                <c:pt idx="1664">
                  <c:v>108288</c:v>
                </c:pt>
                <c:pt idx="1665">
                  <c:v>109096</c:v>
                </c:pt>
                <c:pt idx="1666">
                  <c:v>107728</c:v>
                </c:pt>
                <c:pt idx="1667">
                  <c:v>106620</c:v>
                </c:pt>
                <c:pt idx="1668">
                  <c:v>107228</c:v>
                </c:pt>
                <c:pt idx="1669">
                  <c:v>108740</c:v>
                </c:pt>
                <c:pt idx="1670">
                  <c:v>110948</c:v>
                </c:pt>
                <c:pt idx="1671">
                  <c:v>114048</c:v>
                </c:pt>
                <c:pt idx="1672">
                  <c:v>112024</c:v>
                </c:pt>
                <c:pt idx="1673">
                  <c:v>110988</c:v>
                </c:pt>
                <c:pt idx="1674">
                  <c:v>108464</c:v>
                </c:pt>
                <c:pt idx="1675">
                  <c:v>107400</c:v>
                </c:pt>
                <c:pt idx="1676">
                  <c:v>107808</c:v>
                </c:pt>
                <c:pt idx="1677">
                  <c:v>109040</c:v>
                </c:pt>
                <c:pt idx="1678">
                  <c:v>107412</c:v>
                </c:pt>
                <c:pt idx="1679">
                  <c:v>105840</c:v>
                </c:pt>
                <c:pt idx="1680">
                  <c:v>106244</c:v>
                </c:pt>
                <c:pt idx="1681">
                  <c:v>108720</c:v>
                </c:pt>
                <c:pt idx="1682">
                  <c:v>109980</c:v>
                </c:pt>
                <c:pt idx="1683">
                  <c:v>107376</c:v>
                </c:pt>
                <c:pt idx="1684">
                  <c:v>106384</c:v>
                </c:pt>
                <c:pt idx="1685">
                  <c:v>107676</c:v>
                </c:pt>
                <c:pt idx="1686">
                  <c:v>105360</c:v>
                </c:pt>
                <c:pt idx="1687">
                  <c:v>106732</c:v>
                </c:pt>
                <c:pt idx="1688">
                  <c:v>105764</c:v>
                </c:pt>
                <c:pt idx="1689">
                  <c:v>101504</c:v>
                </c:pt>
                <c:pt idx="1690">
                  <c:v>103464</c:v>
                </c:pt>
                <c:pt idx="1691">
                  <c:v>105608</c:v>
                </c:pt>
                <c:pt idx="1692">
                  <c:v>106060</c:v>
                </c:pt>
                <c:pt idx="1693">
                  <c:v>101928</c:v>
                </c:pt>
                <c:pt idx="1694">
                  <c:v>101252</c:v>
                </c:pt>
                <c:pt idx="1695">
                  <c:v>103672</c:v>
                </c:pt>
                <c:pt idx="1696">
                  <c:v>104456</c:v>
                </c:pt>
                <c:pt idx="1697">
                  <c:v>106416</c:v>
                </c:pt>
                <c:pt idx="1698">
                  <c:v>104900</c:v>
                </c:pt>
                <c:pt idx="1699">
                  <c:v>103484</c:v>
                </c:pt>
                <c:pt idx="1700">
                  <c:v>104352</c:v>
                </c:pt>
                <c:pt idx="1701">
                  <c:v>105148</c:v>
                </c:pt>
                <c:pt idx="1702">
                  <c:v>102888</c:v>
                </c:pt>
                <c:pt idx="1703">
                  <c:v>101636</c:v>
                </c:pt>
                <c:pt idx="1704">
                  <c:v>102456</c:v>
                </c:pt>
                <c:pt idx="1705">
                  <c:v>100800</c:v>
                </c:pt>
                <c:pt idx="1706">
                  <c:v>101436</c:v>
                </c:pt>
                <c:pt idx="1707">
                  <c:v>101420</c:v>
                </c:pt>
                <c:pt idx="1708">
                  <c:v>102124</c:v>
                </c:pt>
                <c:pt idx="1709">
                  <c:v>101700</c:v>
                </c:pt>
                <c:pt idx="1710">
                  <c:v>103028</c:v>
                </c:pt>
                <c:pt idx="1711">
                  <c:v>101784</c:v>
                </c:pt>
                <c:pt idx="1712">
                  <c:v>103392</c:v>
                </c:pt>
                <c:pt idx="1713">
                  <c:v>103536</c:v>
                </c:pt>
                <c:pt idx="1714">
                  <c:v>102084</c:v>
                </c:pt>
                <c:pt idx="1715">
                  <c:v>102828</c:v>
                </c:pt>
                <c:pt idx="1716">
                  <c:v>103936</c:v>
                </c:pt>
                <c:pt idx="1717">
                  <c:v>101188</c:v>
                </c:pt>
                <c:pt idx="1718">
                  <c:v>103024</c:v>
                </c:pt>
                <c:pt idx="1719">
                  <c:v>102716</c:v>
                </c:pt>
                <c:pt idx="1720">
                  <c:v>101480</c:v>
                </c:pt>
                <c:pt idx="1721">
                  <c:v>101656</c:v>
                </c:pt>
                <c:pt idx="1722">
                  <c:v>101892</c:v>
                </c:pt>
                <c:pt idx="1723">
                  <c:v>101392</c:v>
                </c:pt>
                <c:pt idx="1724">
                  <c:v>100288</c:v>
                </c:pt>
                <c:pt idx="1725">
                  <c:v>98012</c:v>
                </c:pt>
                <c:pt idx="1726">
                  <c:v>98048</c:v>
                </c:pt>
                <c:pt idx="1727">
                  <c:v>99348</c:v>
                </c:pt>
                <c:pt idx="1728">
                  <c:v>99980</c:v>
                </c:pt>
                <c:pt idx="1729">
                  <c:v>100676</c:v>
                </c:pt>
                <c:pt idx="1730">
                  <c:v>99584</c:v>
                </c:pt>
                <c:pt idx="1731">
                  <c:v>100472</c:v>
                </c:pt>
                <c:pt idx="1732">
                  <c:v>100204</c:v>
                </c:pt>
                <c:pt idx="1733">
                  <c:v>97080</c:v>
                </c:pt>
                <c:pt idx="1734">
                  <c:v>98636</c:v>
                </c:pt>
                <c:pt idx="1735">
                  <c:v>99072</c:v>
                </c:pt>
                <c:pt idx="1736">
                  <c:v>97568</c:v>
                </c:pt>
                <c:pt idx="1737">
                  <c:v>97880</c:v>
                </c:pt>
                <c:pt idx="1738">
                  <c:v>95860</c:v>
                </c:pt>
                <c:pt idx="1739">
                  <c:v>98188</c:v>
                </c:pt>
                <c:pt idx="1740">
                  <c:v>98448</c:v>
                </c:pt>
                <c:pt idx="1741">
                  <c:v>97840</c:v>
                </c:pt>
                <c:pt idx="1742">
                  <c:v>98756</c:v>
                </c:pt>
                <c:pt idx="1743">
                  <c:v>97808</c:v>
                </c:pt>
                <c:pt idx="1744">
                  <c:v>97984</c:v>
                </c:pt>
                <c:pt idx="1745">
                  <c:v>95748</c:v>
                </c:pt>
                <c:pt idx="1746">
                  <c:v>95680</c:v>
                </c:pt>
                <c:pt idx="1747">
                  <c:v>96856</c:v>
                </c:pt>
                <c:pt idx="1748">
                  <c:v>94952</c:v>
                </c:pt>
                <c:pt idx="1749">
                  <c:v>94952</c:v>
                </c:pt>
                <c:pt idx="1750">
                  <c:v>95592</c:v>
                </c:pt>
                <c:pt idx="1751">
                  <c:v>96608</c:v>
                </c:pt>
                <c:pt idx="1752">
                  <c:v>95184</c:v>
                </c:pt>
                <c:pt idx="1753">
                  <c:v>96484</c:v>
                </c:pt>
                <c:pt idx="1754">
                  <c:v>97920</c:v>
                </c:pt>
                <c:pt idx="1755">
                  <c:v>97016</c:v>
                </c:pt>
                <c:pt idx="1756">
                  <c:v>97128</c:v>
                </c:pt>
                <c:pt idx="1757">
                  <c:v>95304</c:v>
                </c:pt>
                <c:pt idx="1758">
                  <c:v>98960</c:v>
                </c:pt>
                <c:pt idx="1759">
                  <c:v>98808</c:v>
                </c:pt>
                <c:pt idx="1760">
                  <c:v>98380</c:v>
                </c:pt>
                <c:pt idx="1761">
                  <c:v>95484</c:v>
                </c:pt>
                <c:pt idx="1762">
                  <c:v>94372</c:v>
                </c:pt>
                <c:pt idx="1763">
                  <c:v>93256</c:v>
                </c:pt>
                <c:pt idx="1764">
                  <c:v>95712</c:v>
                </c:pt>
                <c:pt idx="1765">
                  <c:v>93824</c:v>
                </c:pt>
                <c:pt idx="1766">
                  <c:v>97580</c:v>
                </c:pt>
                <c:pt idx="1767">
                  <c:v>99164</c:v>
                </c:pt>
                <c:pt idx="1768">
                  <c:v>99704</c:v>
                </c:pt>
                <c:pt idx="1769">
                  <c:v>98916</c:v>
                </c:pt>
                <c:pt idx="1770">
                  <c:v>96628</c:v>
                </c:pt>
                <c:pt idx="1771">
                  <c:v>98012</c:v>
                </c:pt>
                <c:pt idx="1772">
                  <c:v>96932</c:v>
                </c:pt>
                <c:pt idx="1773">
                  <c:v>96136</c:v>
                </c:pt>
                <c:pt idx="1774">
                  <c:v>96792</c:v>
                </c:pt>
                <c:pt idx="1775">
                  <c:v>97984</c:v>
                </c:pt>
                <c:pt idx="1776">
                  <c:v>95972</c:v>
                </c:pt>
                <c:pt idx="1777">
                  <c:v>94708</c:v>
                </c:pt>
                <c:pt idx="1778">
                  <c:v>94940</c:v>
                </c:pt>
                <c:pt idx="1779">
                  <c:v>95392</c:v>
                </c:pt>
                <c:pt idx="1780">
                  <c:v>96624</c:v>
                </c:pt>
                <c:pt idx="1781">
                  <c:v>98032</c:v>
                </c:pt>
                <c:pt idx="1782">
                  <c:v>95824</c:v>
                </c:pt>
                <c:pt idx="1783">
                  <c:v>96260</c:v>
                </c:pt>
                <c:pt idx="1784">
                  <c:v>95476</c:v>
                </c:pt>
                <c:pt idx="1785">
                  <c:v>95556</c:v>
                </c:pt>
                <c:pt idx="1786">
                  <c:v>94852</c:v>
                </c:pt>
                <c:pt idx="1787">
                  <c:v>95148</c:v>
                </c:pt>
                <c:pt idx="1788">
                  <c:v>93368</c:v>
                </c:pt>
                <c:pt idx="1789">
                  <c:v>95632</c:v>
                </c:pt>
                <c:pt idx="1790">
                  <c:v>96456</c:v>
                </c:pt>
                <c:pt idx="1791">
                  <c:v>98512</c:v>
                </c:pt>
                <c:pt idx="1792">
                  <c:v>96316</c:v>
                </c:pt>
                <c:pt idx="1793">
                  <c:v>94228</c:v>
                </c:pt>
                <c:pt idx="1794">
                  <c:v>92572</c:v>
                </c:pt>
                <c:pt idx="1795">
                  <c:v>93520</c:v>
                </c:pt>
                <c:pt idx="1796">
                  <c:v>94228</c:v>
                </c:pt>
                <c:pt idx="1797">
                  <c:v>94336</c:v>
                </c:pt>
                <c:pt idx="1798">
                  <c:v>94484</c:v>
                </c:pt>
                <c:pt idx="1799">
                  <c:v>94344</c:v>
                </c:pt>
                <c:pt idx="1800">
                  <c:v>94812</c:v>
                </c:pt>
                <c:pt idx="1801">
                  <c:v>96056</c:v>
                </c:pt>
                <c:pt idx="1802">
                  <c:v>95912</c:v>
                </c:pt>
                <c:pt idx="1803">
                  <c:v>94420</c:v>
                </c:pt>
                <c:pt idx="1804">
                  <c:v>91184</c:v>
                </c:pt>
                <c:pt idx="1805">
                  <c:v>93148</c:v>
                </c:pt>
                <c:pt idx="1806">
                  <c:v>94688</c:v>
                </c:pt>
                <c:pt idx="1807">
                  <c:v>91260</c:v>
                </c:pt>
                <c:pt idx="1808">
                  <c:v>89964</c:v>
                </c:pt>
                <c:pt idx="1809">
                  <c:v>91516</c:v>
                </c:pt>
                <c:pt idx="1810">
                  <c:v>92620</c:v>
                </c:pt>
                <c:pt idx="1811">
                  <c:v>90520</c:v>
                </c:pt>
                <c:pt idx="1812">
                  <c:v>90732</c:v>
                </c:pt>
                <c:pt idx="1813">
                  <c:v>91868</c:v>
                </c:pt>
                <c:pt idx="1814">
                  <c:v>93472</c:v>
                </c:pt>
                <c:pt idx="1815">
                  <c:v>91288</c:v>
                </c:pt>
                <c:pt idx="1816">
                  <c:v>88660</c:v>
                </c:pt>
                <c:pt idx="1817">
                  <c:v>88500</c:v>
                </c:pt>
                <c:pt idx="1818">
                  <c:v>87848</c:v>
                </c:pt>
                <c:pt idx="1819">
                  <c:v>88548</c:v>
                </c:pt>
                <c:pt idx="1820">
                  <c:v>88480</c:v>
                </c:pt>
                <c:pt idx="1821">
                  <c:v>88048</c:v>
                </c:pt>
                <c:pt idx="1822">
                  <c:v>89044</c:v>
                </c:pt>
                <c:pt idx="1823">
                  <c:v>90196</c:v>
                </c:pt>
                <c:pt idx="1824">
                  <c:v>91664</c:v>
                </c:pt>
                <c:pt idx="1825">
                  <c:v>91884</c:v>
                </c:pt>
                <c:pt idx="1826">
                  <c:v>91076</c:v>
                </c:pt>
                <c:pt idx="1827">
                  <c:v>91116</c:v>
                </c:pt>
                <c:pt idx="1828">
                  <c:v>90464</c:v>
                </c:pt>
                <c:pt idx="1829">
                  <c:v>90124</c:v>
                </c:pt>
                <c:pt idx="1830">
                  <c:v>91880</c:v>
                </c:pt>
                <c:pt idx="1831">
                  <c:v>91268</c:v>
                </c:pt>
                <c:pt idx="1832">
                  <c:v>90320</c:v>
                </c:pt>
                <c:pt idx="1833">
                  <c:v>89780</c:v>
                </c:pt>
                <c:pt idx="1834">
                  <c:v>89364</c:v>
                </c:pt>
                <c:pt idx="1835">
                  <c:v>89724</c:v>
                </c:pt>
                <c:pt idx="1836">
                  <c:v>88932</c:v>
                </c:pt>
                <c:pt idx="1837">
                  <c:v>90240</c:v>
                </c:pt>
                <c:pt idx="1838">
                  <c:v>90904</c:v>
                </c:pt>
                <c:pt idx="1839">
                  <c:v>90868</c:v>
                </c:pt>
                <c:pt idx="1840">
                  <c:v>89408</c:v>
                </c:pt>
                <c:pt idx="1841">
                  <c:v>91440</c:v>
                </c:pt>
                <c:pt idx="1842">
                  <c:v>90712</c:v>
                </c:pt>
                <c:pt idx="1843">
                  <c:v>89756</c:v>
                </c:pt>
                <c:pt idx="1844">
                  <c:v>88968</c:v>
                </c:pt>
                <c:pt idx="1845">
                  <c:v>86124</c:v>
                </c:pt>
                <c:pt idx="1846">
                  <c:v>87680</c:v>
                </c:pt>
                <c:pt idx="1847">
                  <c:v>86592</c:v>
                </c:pt>
                <c:pt idx="1848">
                  <c:v>85960</c:v>
                </c:pt>
                <c:pt idx="1849">
                  <c:v>87664</c:v>
                </c:pt>
                <c:pt idx="1850">
                  <c:v>88176</c:v>
                </c:pt>
                <c:pt idx="1851">
                  <c:v>88860</c:v>
                </c:pt>
                <c:pt idx="1852">
                  <c:v>89160</c:v>
                </c:pt>
                <c:pt idx="1853">
                  <c:v>87360</c:v>
                </c:pt>
                <c:pt idx="1854">
                  <c:v>85328</c:v>
                </c:pt>
                <c:pt idx="1855">
                  <c:v>88180</c:v>
                </c:pt>
                <c:pt idx="1856">
                  <c:v>86824</c:v>
                </c:pt>
                <c:pt idx="1857">
                  <c:v>83352</c:v>
                </c:pt>
                <c:pt idx="1858">
                  <c:v>84344</c:v>
                </c:pt>
                <c:pt idx="1859">
                  <c:v>84832</c:v>
                </c:pt>
                <c:pt idx="1860">
                  <c:v>83740</c:v>
                </c:pt>
                <c:pt idx="1861">
                  <c:v>83732</c:v>
                </c:pt>
                <c:pt idx="1862">
                  <c:v>86060</c:v>
                </c:pt>
                <c:pt idx="1863">
                  <c:v>85240</c:v>
                </c:pt>
                <c:pt idx="1864">
                  <c:v>84792</c:v>
                </c:pt>
                <c:pt idx="1865">
                  <c:v>84504</c:v>
                </c:pt>
                <c:pt idx="1866">
                  <c:v>86420</c:v>
                </c:pt>
                <c:pt idx="1867">
                  <c:v>88108</c:v>
                </c:pt>
                <c:pt idx="1868">
                  <c:v>88364</c:v>
                </c:pt>
                <c:pt idx="1869">
                  <c:v>87888</c:v>
                </c:pt>
                <c:pt idx="1870">
                  <c:v>88900</c:v>
                </c:pt>
                <c:pt idx="1871">
                  <c:v>88880</c:v>
                </c:pt>
                <c:pt idx="1872">
                  <c:v>87448</c:v>
                </c:pt>
                <c:pt idx="1873">
                  <c:v>87000</c:v>
                </c:pt>
                <c:pt idx="1874">
                  <c:v>84264</c:v>
                </c:pt>
                <c:pt idx="1875">
                  <c:v>84252</c:v>
                </c:pt>
                <c:pt idx="1876">
                  <c:v>83792</c:v>
                </c:pt>
                <c:pt idx="1877">
                  <c:v>82696</c:v>
                </c:pt>
                <c:pt idx="1878">
                  <c:v>82948</c:v>
                </c:pt>
                <c:pt idx="1879">
                  <c:v>82564</c:v>
                </c:pt>
                <c:pt idx="1880">
                  <c:v>82108</c:v>
                </c:pt>
                <c:pt idx="1881">
                  <c:v>84992</c:v>
                </c:pt>
                <c:pt idx="1882">
                  <c:v>83756</c:v>
                </c:pt>
                <c:pt idx="1883">
                  <c:v>81844</c:v>
                </c:pt>
                <c:pt idx="1884">
                  <c:v>82724</c:v>
                </c:pt>
                <c:pt idx="1885">
                  <c:v>85412</c:v>
                </c:pt>
                <c:pt idx="1886">
                  <c:v>84432</c:v>
                </c:pt>
                <c:pt idx="1887">
                  <c:v>84720</c:v>
                </c:pt>
                <c:pt idx="1888">
                  <c:v>85260</c:v>
                </c:pt>
                <c:pt idx="1889">
                  <c:v>85472</c:v>
                </c:pt>
                <c:pt idx="1890">
                  <c:v>82360</c:v>
                </c:pt>
                <c:pt idx="1891">
                  <c:v>81236</c:v>
                </c:pt>
                <c:pt idx="1892">
                  <c:v>80560</c:v>
                </c:pt>
                <c:pt idx="1893">
                  <c:v>83000</c:v>
                </c:pt>
                <c:pt idx="1894">
                  <c:v>83512</c:v>
                </c:pt>
                <c:pt idx="1895">
                  <c:v>84668</c:v>
                </c:pt>
                <c:pt idx="1896">
                  <c:v>85296</c:v>
                </c:pt>
                <c:pt idx="1897">
                  <c:v>84256</c:v>
                </c:pt>
                <c:pt idx="1898">
                  <c:v>84300</c:v>
                </c:pt>
                <c:pt idx="1899">
                  <c:v>82856</c:v>
                </c:pt>
                <c:pt idx="1900">
                  <c:v>84964</c:v>
                </c:pt>
                <c:pt idx="1901">
                  <c:v>86060</c:v>
                </c:pt>
                <c:pt idx="1902">
                  <c:v>84456</c:v>
                </c:pt>
                <c:pt idx="1903">
                  <c:v>83884</c:v>
                </c:pt>
                <c:pt idx="1904">
                  <c:v>83076</c:v>
                </c:pt>
                <c:pt idx="1905">
                  <c:v>83544</c:v>
                </c:pt>
                <c:pt idx="1906">
                  <c:v>84884</c:v>
                </c:pt>
                <c:pt idx="1907">
                  <c:v>84976</c:v>
                </c:pt>
                <c:pt idx="1908">
                  <c:v>82444</c:v>
                </c:pt>
                <c:pt idx="1909">
                  <c:v>81000</c:v>
                </c:pt>
                <c:pt idx="1910">
                  <c:v>80516</c:v>
                </c:pt>
                <c:pt idx="1911">
                  <c:v>81260</c:v>
                </c:pt>
                <c:pt idx="1912">
                  <c:v>83232</c:v>
                </c:pt>
                <c:pt idx="1913">
                  <c:v>83976</c:v>
                </c:pt>
                <c:pt idx="1914">
                  <c:v>86132</c:v>
                </c:pt>
                <c:pt idx="1915">
                  <c:v>85276</c:v>
                </c:pt>
                <c:pt idx="1916">
                  <c:v>85508</c:v>
                </c:pt>
                <c:pt idx="1917">
                  <c:v>82320</c:v>
                </c:pt>
                <c:pt idx="1918">
                  <c:v>79028</c:v>
                </c:pt>
                <c:pt idx="1919">
                  <c:v>78952</c:v>
                </c:pt>
                <c:pt idx="1920">
                  <c:v>77560</c:v>
                </c:pt>
                <c:pt idx="1921">
                  <c:v>79096</c:v>
                </c:pt>
                <c:pt idx="1922">
                  <c:v>81992</c:v>
                </c:pt>
                <c:pt idx="1923">
                  <c:v>81460</c:v>
                </c:pt>
                <c:pt idx="1924">
                  <c:v>79940</c:v>
                </c:pt>
                <c:pt idx="1925">
                  <c:v>79760</c:v>
                </c:pt>
                <c:pt idx="1926">
                  <c:v>78740</c:v>
                </c:pt>
                <c:pt idx="1927">
                  <c:v>79840</c:v>
                </c:pt>
                <c:pt idx="1928">
                  <c:v>80324</c:v>
                </c:pt>
                <c:pt idx="1929">
                  <c:v>78232</c:v>
                </c:pt>
                <c:pt idx="1930">
                  <c:v>77812</c:v>
                </c:pt>
                <c:pt idx="1931">
                  <c:v>78096</c:v>
                </c:pt>
                <c:pt idx="1932">
                  <c:v>82068</c:v>
                </c:pt>
                <c:pt idx="1933">
                  <c:v>81492</c:v>
                </c:pt>
                <c:pt idx="1934">
                  <c:v>81700</c:v>
                </c:pt>
                <c:pt idx="1935">
                  <c:v>81260</c:v>
                </c:pt>
                <c:pt idx="1936">
                  <c:v>80964</c:v>
                </c:pt>
                <c:pt idx="1937">
                  <c:v>80908</c:v>
                </c:pt>
                <c:pt idx="1938">
                  <c:v>81164</c:v>
                </c:pt>
                <c:pt idx="1939">
                  <c:v>79612</c:v>
                </c:pt>
                <c:pt idx="1940">
                  <c:v>79484</c:v>
                </c:pt>
                <c:pt idx="1941">
                  <c:v>79912</c:v>
                </c:pt>
                <c:pt idx="1942">
                  <c:v>78892</c:v>
                </c:pt>
                <c:pt idx="1943">
                  <c:v>76068</c:v>
                </c:pt>
                <c:pt idx="1944">
                  <c:v>77456</c:v>
                </c:pt>
                <c:pt idx="1945">
                  <c:v>75912</c:v>
                </c:pt>
                <c:pt idx="1946">
                  <c:v>77936</c:v>
                </c:pt>
                <c:pt idx="1947">
                  <c:v>80132</c:v>
                </c:pt>
                <c:pt idx="1948">
                  <c:v>79136</c:v>
                </c:pt>
                <c:pt idx="1949">
                  <c:v>78700</c:v>
                </c:pt>
                <c:pt idx="1950">
                  <c:v>78632</c:v>
                </c:pt>
                <c:pt idx="1951">
                  <c:v>78040</c:v>
                </c:pt>
                <c:pt idx="1952">
                  <c:v>79660</c:v>
                </c:pt>
                <c:pt idx="1953">
                  <c:v>76396</c:v>
                </c:pt>
                <c:pt idx="1954">
                  <c:v>80460</c:v>
                </c:pt>
                <c:pt idx="1955">
                  <c:v>81076</c:v>
                </c:pt>
                <c:pt idx="1956">
                  <c:v>81000</c:v>
                </c:pt>
                <c:pt idx="1957">
                  <c:v>82352</c:v>
                </c:pt>
                <c:pt idx="1958">
                  <c:v>80088</c:v>
                </c:pt>
                <c:pt idx="1959">
                  <c:v>80748</c:v>
                </c:pt>
                <c:pt idx="1960">
                  <c:v>80788</c:v>
                </c:pt>
                <c:pt idx="1961">
                  <c:v>78624</c:v>
                </c:pt>
                <c:pt idx="1962">
                  <c:v>80816</c:v>
                </c:pt>
                <c:pt idx="1963">
                  <c:v>79980</c:v>
                </c:pt>
                <c:pt idx="1964">
                  <c:v>80816</c:v>
                </c:pt>
                <c:pt idx="1965">
                  <c:v>79664</c:v>
                </c:pt>
                <c:pt idx="1966">
                  <c:v>77352</c:v>
                </c:pt>
                <c:pt idx="1967">
                  <c:v>78624</c:v>
                </c:pt>
                <c:pt idx="1968">
                  <c:v>80484</c:v>
                </c:pt>
                <c:pt idx="1969">
                  <c:v>81060</c:v>
                </c:pt>
                <c:pt idx="1970">
                  <c:v>80636</c:v>
                </c:pt>
                <c:pt idx="1971">
                  <c:v>77656</c:v>
                </c:pt>
                <c:pt idx="1972">
                  <c:v>77976</c:v>
                </c:pt>
                <c:pt idx="1973">
                  <c:v>75552</c:v>
                </c:pt>
                <c:pt idx="1974">
                  <c:v>76000</c:v>
                </c:pt>
                <c:pt idx="1975">
                  <c:v>76852</c:v>
                </c:pt>
                <c:pt idx="1976">
                  <c:v>78376</c:v>
                </c:pt>
                <c:pt idx="1977">
                  <c:v>76216</c:v>
                </c:pt>
                <c:pt idx="1978">
                  <c:v>73604</c:v>
                </c:pt>
                <c:pt idx="1979">
                  <c:v>75644</c:v>
                </c:pt>
                <c:pt idx="1980">
                  <c:v>77396</c:v>
                </c:pt>
                <c:pt idx="1981">
                  <c:v>74896</c:v>
                </c:pt>
                <c:pt idx="1982">
                  <c:v>76804</c:v>
                </c:pt>
                <c:pt idx="1983">
                  <c:v>76272</c:v>
                </c:pt>
                <c:pt idx="1984">
                  <c:v>77036</c:v>
                </c:pt>
                <c:pt idx="1985">
                  <c:v>75284</c:v>
                </c:pt>
                <c:pt idx="1986">
                  <c:v>75800</c:v>
                </c:pt>
                <c:pt idx="1987">
                  <c:v>74828</c:v>
                </c:pt>
                <c:pt idx="1988">
                  <c:v>72352</c:v>
                </c:pt>
                <c:pt idx="1989">
                  <c:v>73340</c:v>
                </c:pt>
                <c:pt idx="1990">
                  <c:v>72916</c:v>
                </c:pt>
                <c:pt idx="1991">
                  <c:v>73756</c:v>
                </c:pt>
                <c:pt idx="1992">
                  <c:v>72936</c:v>
                </c:pt>
                <c:pt idx="1993">
                  <c:v>73280</c:v>
                </c:pt>
                <c:pt idx="1994">
                  <c:v>73948</c:v>
                </c:pt>
                <c:pt idx="1995">
                  <c:v>74396</c:v>
                </c:pt>
                <c:pt idx="1996">
                  <c:v>75392</c:v>
                </c:pt>
                <c:pt idx="1997">
                  <c:v>75392</c:v>
                </c:pt>
                <c:pt idx="1998">
                  <c:v>74988</c:v>
                </c:pt>
                <c:pt idx="1999">
                  <c:v>76320</c:v>
                </c:pt>
                <c:pt idx="2000">
                  <c:v>74156</c:v>
                </c:pt>
                <c:pt idx="2001">
                  <c:v>72912</c:v>
                </c:pt>
                <c:pt idx="2002">
                  <c:v>73188</c:v>
                </c:pt>
                <c:pt idx="2003">
                  <c:v>71440</c:v>
                </c:pt>
                <c:pt idx="2004">
                  <c:v>69920</c:v>
                </c:pt>
                <c:pt idx="2005">
                  <c:v>72536</c:v>
                </c:pt>
                <c:pt idx="2006">
                  <c:v>73176</c:v>
                </c:pt>
                <c:pt idx="2007">
                  <c:v>72888</c:v>
                </c:pt>
                <c:pt idx="2008">
                  <c:v>73148</c:v>
                </c:pt>
                <c:pt idx="2009">
                  <c:v>72864</c:v>
                </c:pt>
                <c:pt idx="2010">
                  <c:v>72824</c:v>
                </c:pt>
                <c:pt idx="2011">
                  <c:v>72484</c:v>
                </c:pt>
                <c:pt idx="2012">
                  <c:v>72600</c:v>
                </c:pt>
                <c:pt idx="2013">
                  <c:v>70000</c:v>
                </c:pt>
                <c:pt idx="2014">
                  <c:v>71768</c:v>
                </c:pt>
                <c:pt idx="2015">
                  <c:v>74412</c:v>
                </c:pt>
                <c:pt idx="2016">
                  <c:v>75308</c:v>
                </c:pt>
                <c:pt idx="2017">
                  <c:v>72464</c:v>
                </c:pt>
                <c:pt idx="2018">
                  <c:v>70576</c:v>
                </c:pt>
                <c:pt idx="2019">
                  <c:v>72016</c:v>
                </c:pt>
                <c:pt idx="2020">
                  <c:v>72504</c:v>
                </c:pt>
                <c:pt idx="2021">
                  <c:v>71600</c:v>
                </c:pt>
                <c:pt idx="2022">
                  <c:v>73788</c:v>
                </c:pt>
                <c:pt idx="2023">
                  <c:v>74068</c:v>
                </c:pt>
                <c:pt idx="2024">
                  <c:v>72696</c:v>
                </c:pt>
                <c:pt idx="2025">
                  <c:v>72676</c:v>
                </c:pt>
                <c:pt idx="2026">
                  <c:v>71216</c:v>
                </c:pt>
                <c:pt idx="2027">
                  <c:v>69460</c:v>
                </c:pt>
                <c:pt idx="2028">
                  <c:v>69900</c:v>
                </c:pt>
                <c:pt idx="2029">
                  <c:v>70284</c:v>
                </c:pt>
                <c:pt idx="2030">
                  <c:v>69908</c:v>
                </c:pt>
                <c:pt idx="2031">
                  <c:v>70968</c:v>
                </c:pt>
                <c:pt idx="2032">
                  <c:v>67636</c:v>
                </c:pt>
                <c:pt idx="2033">
                  <c:v>69216</c:v>
                </c:pt>
                <c:pt idx="2034">
                  <c:v>69948</c:v>
                </c:pt>
                <c:pt idx="2035">
                  <c:v>69700</c:v>
                </c:pt>
                <c:pt idx="2036">
                  <c:v>69836</c:v>
                </c:pt>
                <c:pt idx="2037">
                  <c:v>69384</c:v>
                </c:pt>
                <c:pt idx="2038">
                  <c:v>70732</c:v>
                </c:pt>
                <c:pt idx="2039">
                  <c:v>70572</c:v>
                </c:pt>
                <c:pt idx="2040">
                  <c:v>70896</c:v>
                </c:pt>
                <c:pt idx="2041">
                  <c:v>68380</c:v>
                </c:pt>
                <c:pt idx="2042">
                  <c:v>67640</c:v>
                </c:pt>
                <c:pt idx="2043">
                  <c:v>68424</c:v>
                </c:pt>
                <c:pt idx="2044">
                  <c:v>70236</c:v>
                </c:pt>
                <c:pt idx="2045">
                  <c:v>69540</c:v>
                </c:pt>
                <c:pt idx="2046">
                  <c:v>69640</c:v>
                </c:pt>
                <c:pt idx="2047">
                  <c:v>68904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383-45BB-B260-46A26D73582F}"/>
            </c:ext>
          </c:extLst>
        </c:ser>
        <c:ser>
          <c:idx val="1"/>
          <c:order val="1"/>
          <c:spPr>
            <a:ln w="127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Sheet1!$C$4:$C$2051</c:f>
              <c:numCache>
                <c:formatCode>General</c:formatCode>
                <c:ptCount val="2048"/>
                <c:pt idx="0">
                  <c:v>230</c:v>
                </c:pt>
                <c:pt idx="1">
                  <c:v>230.10001</c:v>
                </c:pt>
                <c:pt idx="2">
                  <c:v>230.2</c:v>
                </c:pt>
                <c:pt idx="3">
                  <c:v>230.3</c:v>
                </c:pt>
                <c:pt idx="4">
                  <c:v>230.40001000000001</c:v>
                </c:pt>
                <c:pt idx="5">
                  <c:v>230.5</c:v>
                </c:pt>
                <c:pt idx="6">
                  <c:v>230.60001</c:v>
                </c:pt>
                <c:pt idx="7">
                  <c:v>230.7</c:v>
                </c:pt>
                <c:pt idx="8">
                  <c:v>230.8</c:v>
                </c:pt>
                <c:pt idx="9">
                  <c:v>230.90001000000001</c:v>
                </c:pt>
                <c:pt idx="10">
                  <c:v>231</c:v>
                </c:pt>
                <c:pt idx="11">
                  <c:v>231.10001</c:v>
                </c:pt>
                <c:pt idx="12">
                  <c:v>231.2</c:v>
                </c:pt>
                <c:pt idx="13">
                  <c:v>231.3</c:v>
                </c:pt>
                <c:pt idx="14">
                  <c:v>231.40001000000001</c:v>
                </c:pt>
                <c:pt idx="15">
                  <c:v>231.5</c:v>
                </c:pt>
                <c:pt idx="16">
                  <c:v>231.60001</c:v>
                </c:pt>
                <c:pt idx="17">
                  <c:v>231.7</c:v>
                </c:pt>
                <c:pt idx="18">
                  <c:v>231.8</c:v>
                </c:pt>
                <c:pt idx="19">
                  <c:v>231.90001000000001</c:v>
                </c:pt>
                <c:pt idx="20">
                  <c:v>232</c:v>
                </c:pt>
                <c:pt idx="21">
                  <c:v>232.10001</c:v>
                </c:pt>
                <c:pt idx="22">
                  <c:v>232.2</c:v>
                </c:pt>
                <c:pt idx="23">
                  <c:v>232.3</c:v>
                </c:pt>
                <c:pt idx="24">
                  <c:v>232.40001000000001</c:v>
                </c:pt>
                <c:pt idx="25">
                  <c:v>232.5</c:v>
                </c:pt>
                <c:pt idx="26">
                  <c:v>232.60001</c:v>
                </c:pt>
                <c:pt idx="27">
                  <c:v>232.7</c:v>
                </c:pt>
                <c:pt idx="28">
                  <c:v>232.8</c:v>
                </c:pt>
                <c:pt idx="29">
                  <c:v>232.90001000000001</c:v>
                </c:pt>
                <c:pt idx="30">
                  <c:v>233</c:v>
                </c:pt>
                <c:pt idx="31">
                  <c:v>233.10001</c:v>
                </c:pt>
                <c:pt idx="32">
                  <c:v>233.2</c:v>
                </c:pt>
                <c:pt idx="33">
                  <c:v>233.3</c:v>
                </c:pt>
                <c:pt idx="34">
                  <c:v>233.40001000000001</c:v>
                </c:pt>
                <c:pt idx="35">
                  <c:v>233.5</c:v>
                </c:pt>
                <c:pt idx="36">
                  <c:v>233.60001</c:v>
                </c:pt>
                <c:pt idx="37">
                  <c:v>233.7</c:v>
                </c:pt>
                <c:pt idx="38">
                  <c:v>233.8</c:v>
                </c:pt>
                <c:pt idx="39">
                  <c:v>233.90001000000001</c:v>
                </c:pt>
                <c:pt idx="40">
                  <c:v>234</c:v>
                </c:pt>
                <c:pt idx="41">
                  <c:v>234.10001</c:v>
                </c:pt>
                <c:pt idx="42">
                  <c:v>234.2</c:v>
                </c:pt>
                <c:pt idx="43">
                  <c:v>234.3</c:v>
                </c:pt>
                <c:pt idx="44">
                  <c:v>234.40001000000001</c:v>
                </c:pt>
                <c:pt idx="45">
                  <c:v>234.5</c:v>
                </c:pt>
                <c:pt idx="46">
                  <c:v>234.60001</c:v>
                </c:pt>
                <c:pt idx="47">
                  <c:v>234.7</c:v>
                </c:pt>
                <c:pt idx="48">
                  <c:v>234.8</c:v>
                </c:pt>
                <c:pt idx="49">
                  <c:v>234.90001000000001</c:v>
                </c:pt>
                <c:pt idx="50">
                  <c:v>235</c:v>
                </c:pt>
                <c:pt idx="51">
                  <c:v>235.10001</c:v>
                </c:pt>
                <c:pt idx="52">
                  <c:v>235.2</c:v>
                </c:pt>
                <c:pt idx="53">
                  <c:v>235.3</c:v>
                </c:pt>
                <c:pt idx="54">
                  <c:v>235.40001000000001</c:v>
                </c:pt>
                <c:pt idx="55">
                  <c:v>235.5</c:v>
                </c:pt>
                <c:pt idx="56">
                  <c:v>235.60001</c:v>
                </c:pt>
                <c:pt idx="57">
                  <c:v>235.7</c:v>
                </c:pt>
                <c:pt idx="58">
                  <c:v>235.8</c:v>
                </c:pt>
                <c:pt idx="59">
                  <c:v>235.90001000000001</c:v>
                </c:pt>
                <c:pt idx="60">
                  <c:v>236</c:v>
                </c:pt>
                <c:pt idx="61">
                  <c:v>236.10001</c:v>
                </c:pt>
                <c:pt idx="62">
                  <c:v>236.2</c:v>
                </c:pt>
                <c:pt idx="63">
                  <c:v>236.3</c:v>
                </c:pt>
                <c:pt idx="64">
                  <c:v>236.40001000000001</c:v>
                </c:pt>
                <c:pt idx="65">
                  <c:v>236.5</c:v>
                </c:pt>
                <c:pt idx="66">
                  <c:v>236.60001</c:v>
                </c:pt>
                <c:pt idx="67">
                  <c:v>236.7</c:v>
                </c:pt>
                <c:pt idx="68">
                  <c:v>236.8</c:v>
                </c:pt>
                <c:pt idx="69">
                  <c:v>236.90001000000001</c:v>
                </c:pt>
                <c:pt idx="70">
                  <c:v>237</c:v>
                </c:pt>
                <c:pt idx="71">
                  <c:v>237.10001</c:v>
                </c:pt>
                <c:pt idx="72">
                  <c:v>237.2</c:v>
                </c:pt>
                <c:pt idx="73">
                  <c:v>237.3</c:v>
                </c:pt>
                <c:pt idx="74">
                  <c:v>237.40001000000001</c:v>
                </c:pt>
                <c:pt idx="75">
                  <c:v>237.5</c:v>
                </c:pt>
                <c:pt idx="76">
                  <c:v>237.60001</c:v>
                </c:pt>
                <c:pt idx="77">
                  <c:v>237.7</c:v>
                </c:pt>
                <c:pt idx="78">
                  <c:v>237.8</c:v>
                </c:pt>
                <c:pt idx="79">
                  <c:v>237.90001000000001</c:v>
                </c:pt>
                <c:pt idx="80">
                  <c:v>238</c:v>
                </c:pt>
                <c:pt idx="81">
                  <c:v>238.10001</c:v>
                </c:pt>
                <c:pt idx="82">
                  <c:v>238.2</c:v>
                </c:pt>
                <c:pt idx="83">
                  <c:v>238.3</c:v>
                </c:pt>
                <c:pt idx="84">
                  <c:v>238.40001000000001</c:v>
                </c:pt>
                <c:pt idx="85">
                  <c:v>238.5</c:v>
                </c:pt>
                <c:pt idx="86">
                  <c:v>238.60001</c:v>
                </c:pt>
                <c:pt idx="87">
                  <c:v>238.7</c:v>
                </c:pt>
                <c:pt idx="88">
                  <c:v>238.8</c:v>
                </c:pt>
                <c:pt idx="89">
                  <c:v>238.90001000000001</c:v>
                </c:pt>
                <c:pt idx="90">
                  <c:v>239</c:v>
                </c:pt>
                <c:pt idx="91">
                  <c:v>239.10001</c:v>
                </c:pt>
                <c:pt idx="92">
                  <c:v>239.2</c:v>
                </c:pt>
                <c:pt idx="93">
                  <c:v>239.3</c:v>
                </c:pt>
                <c:pt idx="94">
                  <c:v>239.40001000000001</c:v>
                </c:pt>
                <c:pt idx="95">
                  <c:v>239.5</c:v>
                </c:pt>
                <c:pt idx="96">
                  <c:v>239.60001</c:v>
                </c:pt>
                <c:pt idx="97">
                  <c:v>239.7</c:v>
                </c:pt>
                <c:pt idx="98">
                  <c:v>239.8</c:v>
                </c:pt>
                <c:pt idx="99">
                  <c:v>239.90001000000001</c:v>
                </c:pt>
                <c:pt idx="100">
                  <c:v>240</c:v>
                </c:pt>
                <c:pt idx="101">
                  <c:v>240.10001</c:v>
                </c:pt>
                <c:pt idx="102">
                  <c:v>240.2</c:v>
                </c:pt>
                <c:pt idx="103">
                  <c:v>240.3</c:v>
                </c:pt>
                <c:pt idx="104">
                  <c:v>240.40001000000001</c:v>
                </c:pt>
                <c:pt idx="105">
                  <c:v>240.5</c:v>
                </c:pt>
                <c:pt idx="106">
                  <c:v>240.60001</c:v>
                </c:pt>
                <c:pt idx="107">
                  <c:v>240.7</c:v>
                </c:pt>
                <c:pt idx="108">
                  <c:v>240.8</c:v>
                </c:pt>
                <c:pt idx="109">
                  <c:v>240.90001000000001</c:v>
                </c:pt>
                <c:pt idx="110">
                  <c:v>241</c:v>
                </c:pt>
                <c:pt idx="111">
                  <c:v>241.10001</c:v>
                </c:pt>
                <c:pt idx="112">
                  <c:v>241.2</c:v>
                </c:pt>
                <c:pt idx="113">
                  <c:v>241.3</c:v>
                </c:pt>
                <c:pt idx="114">
                  <c:v>241.40001000000001</c:v>
                </c:pt>
                <c:pt idx="115">
                  <c:v>241.5</c:v>
                </c:pt>
                <c:pt idx="116">
                  <c:v>241.60001</c:v>
                </c:pt>
                <c:pt idx="117">
                  <c:v>241.7</c:v>
                </c:pt>
                <c:pt idx="118">
                  <c:v>241.8</c:v>
                </c:pt>
                <c:pt idx="119">
                  <c:v>241.90001000000001</c:v>
                </c:pt>
                <c:pt idx="120">
                  <c:v>242</c:v>
                </c:pt>
                <c:pt idx="121">
                  <c:v>242.10001</c:v>
                </c:pt>
                <c:pt idx="122">
                  <c:v>242.2</c:v>
                </c:pt>
                <c:pt idx="123">
                  <c:v>242.3</c:v>
                </c:pt>
                <c:pt idx="124">
                  <c:v>242.40001000000001</c:v>
                </c:pt>
                <c:pt idx="125">
                  <c:v>242.5</c:v>
                </c:pt>
                <c:pt idx="126">
                  <c:v>242.60001</c:v>
                </c:pt>
                <c:pt idx="127">
                  <c:v>242.7</c:v>
                </c:pt>
                <c:pt idx="128">
                  <c:v>242.8</c:v>
                </c:pt>
                <c:pt idx="129">
                  <c:v>242.90001000000001</c:v>
                </c:pt>
                <c:pt idx="130">
                  <c:v>243</c:v>
                </c:pt>
                <c:pt idx="131">
                  <c:v>243.10001</c:v>
                </c:pt>
                <c:pt idx="132">
                  <c:v>243.2</c:v>
                </c:pt>
                <c:pt idx="133">
                  <c:v>243.3</c:v>
                </c:pt>
                <c:pt idx="134">
                  <c:v>243.40001000000001</c:v>
                </c:pt>
                <c:pt idx="135">
                  <c:v>243.5</c:v>
                </c:pt>
                <c:pt idx="136">
                  <c:v>243.60001</c:v>
                </c:pt>
                <c:pt idx="137">
                  <c:v>243.7</c:v>
                </c:pt>
                <c:pt idx="138">
                  <c:v>243.8</c:v>
                </c:pt>
                <c:pt idx="139">
                  <c:v>243.90001000000001</c:v>
                </c:pt>
                <c:pt idx="140">
                  <c:v>244</c:v>
                </c:pt>
                <c:pt idx="141">
                  <c:v>244.10001</c:v>
                </c:pt>
                <c:pt idx="142">
                  <c:v>244.2</c:v>
                </c:pt>
                <c:pt idx="143">
                  <c:v>244.3</c:v>
                </c:pt>
                <c:pt idx="144">
                  <c:v>244.40001000000001</c:v>
                </c:pt>
                <c:pt idx="145">
                  <c:v>244.5</c:v>
                </c:pt>
                <c:pt idx="146">
                  <c:v>244.60001</c:v>
                </c:pt>
                <c:pt idx="147">
                  <c:v>244.7</c:v>
                </c:pt>
                <c:pt idx="148">
                  <c:v>244.8</c:v>
                </c:pt>
                <c:pt idx="149">
                  <c:v>244.90001000000001</c:v>
                </c:pt>
                <c:pt idx="150">
                  <c:v>245</c:v>
                </c:pt>
                <c:pt idx="151">
                  <c:v>245.10001</c:v>
                </c:pt>
                <c:pt idx="152">
                  <c:v>245.2</c:v>
                </c:pt>
                <c:pt idx="153">
                  <c:v>245.3</c:v>
                </c:pt>
                <c:pt idx="154">
                  <c:v>245.40001000000001</c:v>
                </c:pt>
                <c:pt idx="155">
                  <c:v>245.5</c:v>
                </c:pt>
                <c:pt idx="156">
                  <c:v>245.60001</c:v>
                </c:pt>
                <c:pt idx="157">
                  <c:v>245.7</c:v>
                </c:pt>
                <c:pt idx="158">
                  <c:v>245.8</c:v>
                </c:pt>
                <c:pt idx="159">
                  <c:v>245.90001000000001</c:v>
                </c:pt>
                <c:pt idx="160">
                  <c:v>246</c:v>
                </c:pt>
                <c:pt idx="161">
                  <c:v>246.10001</c:v>
                </c:pt>
                <c:pt idx="162">
                  <c:v>246.2</c:v>
                </c:pt>
                <c:pt idx="163">
                  <c:v>246.3</c:v>
                </c:pt>
                <c:pt idx="164">
                  <c:v>246.40001000000001</c:v>
                </c:pt>
                <c:pt idx="165">
                  <c:v>246.5</c:v>
                </c:pt>
                <c:pt idx="166">
                  <c:v>246.60001</c:v>
                </c:pt>
                <c:pt idx="167">
                  <c:v>246.7</c:v>
                </c:pt>
                <c:pt idx="168">
                  <c:v>246.8</c:v>
                </c:pt>
                <c:pt idx="169">
                  <c:v>246.90001000000001</c:v>
                </c:pt>
                <c:pt idx="170">
                  <c:v>247</c:v>
                </c:pt>
                <c:pt idx="171">
                  <c:v>247.10001</c:v>
                </c:pt>
                <c:pt idx="172">
                  <c:v>247.2</c:v>
                </c:pt>
                <c:pt idx="173">
                  <c:v>247.3</c:v>
                </c:pt>
                <c:pt idx="174">
                  <c:v>247.40001000000001</c:v>
                </c:pt>
                <c:pt idx="175">
                  <c:v>247.5</c:v>
                </c:pt>
                <c:pt idx="176">
                  <c:v>247.60001</c:v>
                </c:pt>
                <c:pt idx="177">
                  <c:v>247.7</c:v>
                </c:pt>
                <c:pt idx="178">
                  <c:v>247.8</c:v>
                </c:pt>
                <c:pt idx="179">
                  <c:v>247.90001000000001</c:v>
                </c:pt>
                <c:pt idx="180">
                  <c:v>248</c:v>
                </c:pt>
                <c:pt idx="181">
                  <c:v>248.10001</c:v>
                </c:pt>
                <c:pt idx="182">
                  <c:v>248.2</c:v>
                </c:pt>
                <c:pt idx="183">
                  <c:v>248.3</c:v>
                </c:pt>
                <c:pt idx="184">
                  <c:v>248.40001000000001</c:v>
                </c:pt>
                <c:pt idx="185">
                  <c:v>248.5</c:v>
                </c:pt>
                <c:pt idx="186">
                  <c:v>248.60001</c:v>
                </c:pt>
                <c:pt idx="187">
                  <c:v>248.7</c:v>
                </c:pt>
                <c:pt idx="188">
                  <c:v>248.8</c:v>
                </c:pt>
                <c:pt idx="189">
                  <c:v>248.90001000000001</c:v>
                </c:pt>
                <c:pt idx="190">
                  <c:v>249</c:v>
                </c:pt>
                <c:pt idx="191">
                  <c:v>249.10001</c:v>
                </c:pt>
                <c:pt idx="192">
                  <c:v>249.2</c:v>
                </c:pt>
                <c:pt idx="193">
                  <c:v>249.3</c:v>
                </c:pt>
                <c:pt idx="194">
                  <c:v>249.40001000000001</c:v>
                </c:pt>
                <c:pt idx="195">
                  <c:v>249.5</c:v>
                </c:pt>
                <c:pt idx="196">
                  <c:v>249.60001</c:v>
                </c:pt>
                <c:pt idx="197">
                  <c:v>249.7</c:v>
                </c:pt>
                <c:pt idx="198">
                  <c:v>249.8</c:v>
                </c:pt>
                <c:pt idx="199">
                  <c:v>249.90001000000001</c:v>
                </c:pt>
                <c:pt idx="200">
                  <c:v>250</c:v>
                </c:pt>
                <c:pt idx="201">
                  <c:v>250.10001</c:v>
                </c:pt>
                <c:pt idx="202">
                  <c:v>250.2</c:v>
                </c:pt>
                <c:pt idx="203">
                  <c:v>250.3</c:v>
                </c:pt>
                <c:pt idx="204">
                  <c:v>250.40001000000001</c:v>
                </c:pt>
                <c:pt idx="205">
                  <c:v>250.5</c:v>
                </c:pt>
                <c:pt idx="206">
                  <c:v>250.60001</c:v>
                </c:pt>
                <c:pt idx="207">
                  <c:v>250.7</c:v>
                </c:pt>
                <c:pt idx="208">
                  <c:v>250.8</c:v>
                </c:pt>
                <c:pt idx="209">
                  <c:v>250.90001000000001</c:v>
                </c:pt>
                <c:pt idx="210">
                  <c:v>251</c:v>
                </c:pt>
                <c:pt idx="211">
                  <c:v>251.10001</c:v>
                </c:pt>
                <c:pt idx="212">
                  <c:v>251.2</c:v>
                </c:pt>
                <c:pt idx="213">
                  <c:v>251.3</c:v>
                </c:pt>
                <c:pt idx="214">
                  <c:v>251.40001000000001</c:v>
                </c:pt>
                <c:pt idx="215">
                  <c:v>251.5</c:v>
                </c:pt>
                <c:pt idx="216">
                  <c:v>251.60001</c:v>
                </c:pt>
                <c:pt idx="217">
                  <c:v>251.7</c:v>
                </c:pt>
                <c:pt idx="218">
                  <c:v>251.8</c:v>
                </c:pt>
                <c:pt idx="219">
                  <c:v>251.90001000000001</c:v>
                </c:pt>
                <c:pt idx="220">
                  <c:v>252</c:v>
                </c:pt>
                <c:pt idx="221">
                  <c:v>252.10001</c:v>
                </c:pt>
                <c:pt idx="222">
                  <c:v>252.2</c:v>
                </c:pt>
                <c:pt idx="223">
                  <c:v>252.3</c:v>
                </c:pt>
                <c:pt idx="224">
                  <c:v>252.40001000000001</c:v>
                </c:pt>
                <c:pt idx="225">
                  <c:v>252.5</c:v>
                </c:pt>
                <c:pt idx="226">
                  <c:v>252.60001</c:v>
                </c:pt>
                <c:pt idx="227">
                  <c:v>252.7</c:v>
                </c:pt>
                <c:pt idx="228">
                  <c:v>252.8</c:v>
                </c:pt>
                <c:pt idx="229">
                  <c:v>252.90001000000001</c:v>
                </c:pt>
                <c:pt idx="230">
                  <c:v>253</c:v>
                </c:pt>
                <c:pt idx="231">
                  <c:v>253.10001</c:v>
                </c:pt>
                <c:pt idx="232">
                  <c:v>253.2</c:v>
                </c:pt>
                <c:pt idx="233">
                  <c:v>253.3</c:v>
                </c:pt>
                <c:pt idx="234">
                  <c:v>253.40001000000001</c:v>
                </c:pt>
                <c:pt idx="235">
                  <c:v>253.5</c:v>
                </c:pt>
                <c:pt idx="236">
                  <c:v>253.60001</c:v>
                </c:pt>
                <c:pt idx="237">
                  <c:v>253.7</c:v>
                </c:pt>
                <c:pt idx="238">
                  <c:v>253.8</c:v>
                </c:pt>
                <c:pt idx="239">
                  <c:v>253.90001000000001</c:v>
                </c:pt>
                <c:pt idx="240">
                  <c:v>254</c:v>
                </c:pt>
                <c:pt idx="241">
                  <c:v>254.10001</c:v>
                </c:pt>
                <c:pt idx="242">
                  <c:v>254.2</c:v>
                </c:pt>
                <c:pt idx="243">
                  <c:v>254.3</c:v>
                </c:pt>
                <c:pt idx="244">
                  <c:v>254.40001000000001</c:v>
                </c:pt>
                <c:pt idx="245">
                  <c:v>254.5</c:v>
                </c:pt>
                <c:pt idx="246">
                  <c:v>254.60001</c:v>
                </c:pt>
                <c:pt idx="247">
                  <c:v>254.7</c:v>
                </c:pt>
                <c:pt idx="248">
                  <c:v>254.8</c:v>
                </c:pt>
                <c:pt idx="249">
                  <c:v>254.90001000000001</c:v>
                </c:pt>
                <c:pt idx="250">
                  <c:v>255</c:v>
                </c:pt>
                <c:pt idx="251">
                  <c:v>255.10001</c:v>
                </c:pt>
                <c:pt idx="252">
                  <c:v>255.2</c:v>
                </c:pt>
                <c:pt idx="253">
                  <c:v>255.3</c:v>
                </c:pt>
                <c:pt idx="254">
                  <c:v>255.40001000000001</c:v>
                </c:pt>
                <c:pt idx="255">
                  <c:v>255.5</c:v>
                </c:pt>
                <c:pt idx="256">
                  <c:v>255.60001</c:v>
                </c:pt>
                <c:pt idx="257">
                  <c:v>255.7</c:v>
                </c:pt>
                <c:pt idx="258">
                  <c:v>255.8</c:v>
                </c:pt>
                <c:pt idx="259">
                  <c:v>255.90001000000001</c:v>
                </c:pt>
                <c:pt idx="260">
                  <c:v>256</c:v>
                </c:pt>
                <c:pt idx="261">
                  <c:v>256.10001</c:v>
                </c:pt>
                <c:pt idx="262">
                  <c:v>256.20001000000002</c:v>
                </c:pt>
                <c:pt idx="263">
                  <c:v>256.30002000000002</c:v>
                </c:pt>
                <c:pt idx="264">
                  <c:v>256.39999</c:v>
                </c:pt>
                <c:pt idx="265">
                  <c:v>256.5</c:v>
                </c:pt>
                <c:pt idx="266">
                  <c:v>256.60001</c:v>
                </c:pt>
                <c:pt idx="267">
                  <c:v>256.70001000000002</c:v>
                </c:pt>
                <c:pt idx="268">
                  <c:v>256.80002000000002</c:v>
                </c:pt>
                <c:pt idx="269">
                  <c:v>256.89999</c:v>
                </c:pt>
                <c:pt idx="270">
                  <c:v>257</c:v>
                </c:pt>
                <c:pt idx="271">
                  <c:v>257.10001</c:v>
                </c:pt>
                <c:pt idx="272">
                  <c:v>257.20001000000002</c:v>
                </c:pt>
                <c:pt idx="273">
                  <c:v>257.30002000000002</c:v>
                </c:pt>
                <c:pt idx="274">
                  <c:v>257.39999</c:v>
                </c:pt>
                <c:pt idx="275">
                  <c:v>257.5</c:v>
                </c:pt>
                <c:pt idx="276">
                  <c:v>257.60001</c:v>
                </c:pt>
                <c:pt idx="277">
                  <c:v>257.70001000000002</c:v>
                </c:pt>
                <c:pt idx="278">
                  <c:v>257.80002000000002</c:v>
                </c:pt>
                <c:pt idx="279">
                  <c:v>257.89999</c:v>
                </c:pt>
                <c:pt idx="280">
                  <c:v>258</c:v>
                </c:pt>
                <c:pt idx="281">
                  <c:v>258.10001</c:v>
                </c:pt>
                <c:pt idx="282">
                  <c:v>258.20001000000002</c:v>
                </c:pt>
                <c:pt idx="283">
                  <c:v>258.30002000000002</c:v>
                </c:pt>
                <c:pt idx="284">
                  <c:v>258.39999</c:v>
                </c:pt>
                <c:pt idx="285">
                  <c:v>258.5</c:v>
                </c:pt>
                <c:pt idx="286">
                  <c:v>258.60001</c:v>
                </c:pt>
                <c:pt idx="287">
                  <c:v>258.70001000000002</c:v>
                </c:pt>
                <c:pt idx="288">
                  <c:v>258.80002000000002</c:v>
                </c:pt>
                <c:pt idx="289">
                  <c:v>258.89999</c:v>
                </c:pt>
                <c:pt idx="290">
                  <c:v>259</c:v>
                </c:pt>
                <c:pt idx="291">
                  <c:v>259.10001</c:v>
                </c:pt>
                <c:pt idx="292">
                  <c:v>259.20001000000002</c:v>
                </c:pt>
                <c:pt idx="293">
                  <c:v>259.30002000000002</c:v>
                </c:pt>
                <c:pt idx="294">
                  <c:v>259.39999</c:v>
                </c:pt>
                <c:pt idx="295">
                  <c:v>259.5</c:v>
                </c:pt>
                <c:pt idx="296">
                  <c:v>259.60001</c:v>
                </c:pt>
                <c:pt idx="297">
                  <c:v>259.70001000000002</c:v>
                </c:pt>
                <c:pt idx="298">
                  <c:v>259.80002000000002</c:v>
                </c:pt>
                <c:pt idx="299">
                  <c:v>259.89999</c:v>
                </c:pt>
                <c:pt idx="300">
                  <c:v>260</c:v>
                </c:pt>
                <c:pt idx="301">
                  <c:v>260.10001</c:v>
                </c:pt>
                <c:pt idx="302">
                  <c:v>260.20001000000002</c:v>
                </c:pt>
                <c:pt idx="303">
                  <c:v>260.30002000000002</c:v>
                </c:pt>
                <c:pt idx="304">
                  <c:v>260.39999</c:v>
                </c:pt>
                <c:pt idx="305">
                  <c:v>260.5</c:v>
                </c:pt>
                <c:pt idx="306">
                  <c:v>260.60001</c:v>
                </c:pt>
                <c:pt idx="307">
                  <c:v>260.70001000000002</c:v>
                </c:pt>
                <c:pt idx="308">
                  <c:v>260.80002000000002</c:v>
                </c:pt>
                <c:pt idx="309">
                  <c:v>260.89999</c:v>
                </c:pt>
                <c:pt idx="310">
                  <c:v>261</c:v>
                </c:pt>
                <c:pt idx="311">
                  <c:v>261.10001</c:v>
                </c:pt>
                <c:pt idx="312">
                  <c:v>261.20001000000002</c:v>
                </c:pt>
                <c:pt idx="313">
                  <c:v>261.30002000000002</c:v>
                </c:pt>
                <c:pt idx="314">
                  <c:v>261.39999</c:v>
                </c:pt>
                <c:pt idx="315">
                  <c:v>261.5</c:v>
                </c:pt>
                <c:pt idx="316">
                  <c:v>261.60001</c:v>
                </c:pt>
                <c:pt idx="317">
                  <c:v>261.70001000000002</c:v>
                </c:pt>
                <c:pt idx="318">
                  <c:v>261.80002000000002</c:v>
                </c:pt>
                <c:pt idx="319">
                  <c:v>261.89999</c:v>
                </c:pt>
                <c:pt idx="320">
                  <c:v>262</c:v>
                </c:pt>
                <c:pt idx="321">
                  <c:v>262.10001</c:v>
                </c:pt>
                <c:pt idx="322">
                  <c:v>262.20001000000002</c:v>
                </c:pt>
                <c:pt idx="323">
                  <c:v>262.30002000000002</c:v>
                </c:pt>
                <c:pt idx="324">
                  <c:v>262.39999</c:v>
                </c:pt>
                <c:pt idx="325">
                  <c:v>262.5</c:v>
                </c:pt>
                <c:pt idx="326">
                  <c:v>262.60001</c:v>
                </c:pt>
                <c:pt idx="327">
                  <c:v>262.70001000000002</c:v>
                </c:pt>
                <c:pt idx="328">
                  <c:v>262.80002000000002</c:v>
                </c:pt>
                <c:pt idx="329">
                  <c:v>262.89999</c:v>
                </c:pt>
                <c:pt idx="330">
                  <c:v>263</c:v>
                </c:pt>
                <c:pt idx="331">
                  <c:v>263.10001</c:v>
                </c:pt>
                <c:pt idx="332">
                  <c:v>263.20001000000002</c:v>
                </c:pt>
                <c:pt idx="333">
                  <c:v>263.30002000000002</c:v>
                </c:pt>
                <c:pt idx="334">
                  <c:v>263.39999</c:v>
                </c:pt>
                <c:pt idx="335">
                  <c:v>263.5</c:v>
                </c:pt>
                <c:pt idx="336">
                  <c:v>263.60001</c:v>
                </c:pt>
                <c:pt idx="337">
                  <c:v>263.70001000000002</c:v>
                </c:pt>
                <c:pt idx="338">
                  <c:v>263.80002000000002</c:v>
                </c:pt>
                <c:pt idx="339">
                  <c:v>263.89999</c:v>
                </c:pt>
                <c:pt idx="340">
                  <c:v>264</c:v>
                </c:pt>
                <c:pt idx="341">
                  <c:v>264.10001</c:v>
                </c:pt>
                <c:pt idx="342">
                  <c:v>264.20001000000002</c:v>
                </c:pt>
                <c:pt idx="343">
                  <c:v>264.30002000000002</c:v>
                </c:pt>
                <c:pt idx="344">
                  <c:v>264.39999</c:v>
                </c:pt>
                <c:pt idx="345">
                  <c:v>264.5</c:v>
                </c:pt>
                <c:pt idx="346">
                  <c:v>264.60001</c:v>
                </c:pt>
                <c:pt idx="347">
                  <c:v>264.70001000000002</c:v>
                </c:pt>
                <c:pt idx="348">
                  <c:v>264.80002000000002</c:v>
                </c:pt>
                <c:pt idx="349">
                  <c:v>264.89999</c:v>
                </c:pt>
                <c:pt idx="350">
                  <c:v>265</c:v>
                </c:pt>
                <c:pt idx="351">
                  <c:v>265.10001</c:v>
                </c:pt>
                <c:pt idx="352">
                  <c:v>265.20001000000002</c:v>
                </c:pt>
                <c:pt idx="353">
                  <c:v>265.30002000000002</c:v>
                </c:pt>
                <c:pt idx="354">
                  <c:v>265.39999</c:v>
                </c:pt>
                <c:pt idx="355">
                  <c:v>265.5</c:v>
                </c:pt>
                <c:pt idx="356">
                  <c:v>265.60001</c:v>
                </c:pt>
                <c:pt idx="357">
                  <c:v>265.70001000000002</c:v>
                </c:pt>
                <c:pt idx="358">
                  <c:v>265.80002000000002</c:v>
                </c:pt>
                <c:pt idx="359">
                  <c:v>265.89999</c:v>
                </c:pt>
                <c:pt idx="360">
                  <c:v>266</c:v>
                </c:pt>
                <c:pt idx="361">
                  <c:v>266.10001</c:v>
                </c:pt>
                <c:pt idx="362">
                  <c:v>266.20001000000002</c:v>
                </c:pt>
                <c:pt idx="363">
                  <c:v>266.30002000000002</c:v>
                </c:pt>
                <c:pt idx="364">
                  <c:v>266.39999</c:v>
                </c:pt>
                <c:pt idx="365">
                  <c:v>266.5</c:v>
                </c:pt>
                <c:pt idx="366">
                  <c:v>266.60001</c:v>
                </c:pt>
                <c:pt idx="367">
                  <c:v>266.70001000000002</c:v>
                </c:pt>
                <c:pt idx="368">
                  <c:v>266.80002000000002</c:v>
                </c:pt>
                <c:pt idx="369">
                  <c:v>266.89999</c:v>
                </c:pt>
                <c:pt idx="370">
                  <c:v>267</c:v>
                </c:pt>
                <c:pt idx="371">
                  <c:v>267.10001</c:v>
                </c:pt>
                <c:pt idx="372">
                  <c:v>267.20001000000002</c:v>
                </c:pt>
                <c:pt idx="373">
                  <c:v>267.30002000000002</c:v>
                </c:pt>
                <c:pt idx="374">
                  <c:v>267.39999</c:v>
                </c:pt>
                <c:pt idx="375">
                  <c:v>267.5</c:v>
                </c:pt>
                <c:pt idx="376">
                  <c:v>267.60001</c:v>
                </c:pt>
                <c:pt idx="377">
                  <c:v>267.70001000000002</c:v>
                </c:pt>
                <c:pt idx="378">
                  <c:v>267.80002000000002</c:v>
                </c:pt>
                <c:pt idx="379">
                  <c:v>267.89999</c:v>
                </c:pt>
                <c:pt idx="380">
                  <c:v>268</c:v>
                </c:pt>
                <c:pt idx="381">
                  <c:v>268.10001</c:v>
                </c:pt>
                <c:pt idx="382">
                  <c:v>268.20001000000002</c:v>
                </c:pt>
                <c:pt idx="383">
                  <c:v>268.30002000000002</c:v>
                </c:pt>
                <c:pt idx="384">
                  <c:v>268.39999</c:v>
                </c:pt>
                <c:pt idx="385">
                  <c:v>268.5</c:v>
                </c:pt>
                <c:pt idx="386">
                  <c:v>268.60001</c:v>
                </c:pt>
                <c:pt idx="387">
                  <c:v>268.70001000000002</c:v>
                </c:pt>
                <c:pt idx="388">
                  <c:v>268.80002000000002</c:v>
                </c:pt>
                <c:pt idx="389">
                  <c:v>268.89999</c:v>
                </c:pt>
                <c:pt idx="390">
                  <c:v>269</c:v>
                </c:pt>
                <c:pt idx="391">
                  <c:v>269.10001</c:v>
                </c:pt>
                <c:pt idx="392">
                  <c:v>269.20001000000002</c:v>
                </c:pt>
                <c:pt idx="393">
                  <c:v>269.30002000000002</c:v>
                </c:pt>
                <c:pt idx="394">
                  <c:v>269.39999</c:v>
                </c:pt>
                <c:pt idx="395">
                  <c:v>269.5</c:v>
                </c:pt>
                <c:pt idx="396">
                  <c:v>269.60001</c:v>
                </c:pt>
                <c:pt idx="397">
                  <c:v>269.70001000000002</c:v>
                </c:pt>
                <c:pt idx="398">
                  <c:v>269.80002000000002</c:v>
                </c:pt>
                <c:pt idx="399">
                  <c:v>269.89999</c:v>
                </c:pt>
                <c:pt idx="400">
                  <c:v>270</c:v>
                </c:pt>
                <c:pt idx="401">
                  <c:v>270.10001</c:v>
                </c:pt>
                <c:pt idx="402">
                  <c:v>270.20001000000002</c:v>
                </c:pt>
                <c:pt idx="403">
                  <c:v>270.30002000000002</c:v>
                </c:pt>
                <c:pt idx="404">
                  <c:v>270.39999</c:v>
                </c:pt>
                <c:pt idx="405">
                  <c:v>270.5</c:v>
                </c:pt>
                <c:pt idx="406">
                  <c:v>270.60001</c:v>
                </c:pt>
                <c:pt idx="407">
                  <c:v>270.70001000000002</c:v>
                </c:pt>
                <c:pt idx="408">
                  <c:v>270.80002000000002</c:v>
                </c:pt>
                <c:pt idx="409">
                  <c:v>270.89999</c:v>
                </c:pt>
                <c:pt idx="410">
                  <c:v>271</c:v>
                </c:pt>
                <c:pt idx="411">
                  <c:v>271.10001</c:v>
                </c:pt>
                <c:pt idx="412">
                  <c:v>271.20001000000002</c:v>
                </c:pt>
                <c:pt idx="413">
                  <c:v>271.30002000000002</c:v>
                </c:pt>
                <c:pt idx="414">
                  <c:v>271.39999</c:v>
                </c:pt>
                <c:pt idx="415">
                  <c:v>271.5</c:v>
                </c:pt>
                <c:pt idx="416">
                  <c:v>271.60001</c:v>
                </c:pt>
                <c:pt idx="417">
                  <c:v>271.70001000000002</c:v>
                </c:pt>
                <c:pt idx="418">
                  <c:v>271.80002000000002</c:v>
                </c:pt>
                <c:pt idx="419">
                  <c:v>271.89999</c:v>
                </c:pt>
                <c:pt idx="420">
                  <c:v>272</c:v>
                </c:pt>
                <c:pt idx="421">
                  <c:v>272.10001</c:v>
                </c:pt>
                <c:pt idx="422">
                  <c:v>272.20001000000002</c:v>
                </c:pt>
                <c:pt idx="423">
                  <c:v>272.30002000000002</c:v>
                </c:pt>
                <c:pt idx="424">
                  <c:v>272.39999</c:v>
                </c:pt>
                <c:pt idx="425">
                  <c:v>272.5</c:v>
                </c:pt>
                <c:pt idx="426">
                  <c:v>272.60001</c:v>
                </c:pt>
                <c:pt idx="427">
                  <c:v>272.70001000000002</c:v>
                </c:pt>
                <c:pt idx="428">
                  <c:v>272.80002000000002</c:v>
                </c:pt>
                <c:pt idx="429">
                  <c:v>272.89999</c:v>
                </c:pt>
                <c:pt idx="430">
                  <c:v>273</c:v>
                </c:pt>
                <c:pt idx="431">
                  <c:v>273.10001</c:v>
                </c:pt>
                <c:pt idx="432">
                  <c:v>273.20001000000002</c:v>
                </c:pt>
                <c:pt idx="433">
                  <c:v>273.30002000000002</c:v>
                </c:pt>
                <c:pt idx="434">
                  <c:v>273.39999</c:v>
                </c:pt>
                <c:pt idx="435">
                  <c:v>273.5</c:v>
                </c:pt>
                <c:pt idx="436">
                  <c:v>273.60001</c:v>
                </c:pt>
                <c:pt idx="437">
                  <c:v>273.70001000000002</c:v>
                </c:pt>
                <c:pt idx="438">
                  <c:v>273.80002000000002</c:v>
                </c:pt>
                <c:pt idx="439">
                  <c:v>273.89999</c:v>
                </c:pt>
                <c:pt idx="440">
                  <c:v>274</c:v>
                </c:pt>
                <c:pt idx="441">
                  <c:v>274.10001</c:v>
                </c:pt>
                <c:pt idx="442">
                  <c:v>274.20001000000002</c:v>
                </c:pt>
                <c:pt idx="443">
                  <c:v>274.30002000000002</c:v>
                </c:pt>
                <c:pt idx="444">
                  <c:v>274.39999</c:v>
                </c:pt>
                <c:pt idx="445">
                  <c:v>274.5</c:v>
                </c:pt>
                <c:pt idx="446">
                  <c:v>274.60001</c:v>
                </c:pt>
                <c:pt idx="447">
                  <c:v>274.70001000000002</c:v>
                </c:pt>
                <c:pt idx="448">
                  <c:v>274.80002000000002</c:v>
                </c:pt>
                <c:pt idx="449">
                  <c:v>274.89999</c:v>
                </c:pt>
                <c:pt idx="450">
                  <c:v>275</c:v>
                </c:pt>
                <c:pt idx="451">
                  <c:v>275.10001</c:v>
                </c:pt>
                <c:pt idx="452">
                  <c:v>275.20001000000002</c:v>
                </c:pt>
                <c:pt idx="453">
                  <c:v>275.30002000000002</c:v>
                </c:pt>
                <c:pt idx="454">
                  <c:v>275.39999</c:v>
                </c:pt>
                <c:pt idx="455">
                  <c:v>275.5</c:v>
                </c:pt>
                <c:pt idx="456">
                  <c:v>275.60001</c:v>
                </c:pt>
                <c:pt idx="457">
                  <c:v>275.70001000000002</c:v>
                </c:pt>
                <c:pt idx="458">
                  <c:v>275.80002000000002</c:v>
                </c:pt>
                <c:pt idx="459">
                  <c:v>275.89999</c:v>
                </c:pt>
                <c:pt idx="460">
                  <c:v>276</c:v>
                </c:pt>
                <c:pt idx="461">
                  <c:v>276.10001</c:v>
                </c:pt>
                <c:pt idx="462">
                  <c:v>276.20001000000002</c:v>
                </c:pt>
                <c:pt idx="463">
                  <c:v>276.30002000000002</c:v>
                </c:pt>
                <c:pt idx="464">
                  <c:v>276.39999</c:v>
                </c:pt>
                <c:pt idx="465">
                  <c:v>276.5</c:v>
                </c:pt>
                <c:pt idx="466">
                  <c:v>276.60001</c:v>
                </c:pt>
                <c:pt idx="467">
                  <c:v>276.70001000000002</c:v>
                </c:pt>
                <c:pt idx="468">
                  <c:v>276.80002000000002</c:v>
                </c:pt>
                <c:pt idx="469">
                  <c:v>276.89999</c:v>
                </c:pt>
                <c:pt idx="470">
                  <c:v>277</c:v>
                </c:pt>
                <c:pt idx="471">
                  <c:v>277.10001</c:v>
                </c:pt>
                <c:pt idx="472">
                  <c:v>277.20001000000002</c:v>
                </c:pt>
                <c:pt idx="473">
                  <c:v>277.30002000000002</c:v>
                </c:pt>
                <c:pt idx="474">
                  <c:v>277.39999</c:v>
                </c:pt>
                <c:pt idx="475">
                  <c:v>277.5</c:v>
                </c:pt>
                <c:pt idx="476">
                  <c:v>277.60001</c:v>
                </c:pt>
                <c:pt idx="477">
                  <c:v>277.70001000000002</c:v>
                </c:pt>
                <c:pt idx="478">
                  <c:v>277.80002000000002</c:v>
                </c:pt>
                <c:pt idx="479">
                  <c:v>277.89999</c:v>
                </c:pt>
                <c:pt idx="480">
                  <c:v>278</c:v>
                </c:pt>
                <c:pt idx="481">
                  <c:v>278.10001</c:v>
                </c:pt>
                <c:pt idx="482">
                  <c:v>278.20001000000002</c:v>
                </c:pt>
                <c:pt idx="483">
                  <c:v>278.30002000000002</c:v>
                </c:pt>
                <c:pt idx="484">
                  <c:v>278.39999</c:v>
                </c:pt>
                <c:pt idx="485">
                  <c:v>278.5</c:v>
                </c:pt>
                <c:pt idx="486">
                  <c:v>278.60001</c:v>
                </c:pt>
                <c:pt idx="487">
                  <c:v>278.70001000000002</c:v>
                </c:pt>
                <c:pt idx="488">
                  <c:v>278.80002000000002</c:v>
                </c:pt>
                <c:pt idx="489">
                  <c:v>278.89999</c:v>
                </c:pt>
                <c:pt idx="490">
                  <c:v>279</c:v>
                </c:pt>
                <c:pt idx="491">
                  <c:v>279.10001</c:v>
                </c:pt>
                <c:pt idx="492">
                  <c:v>279.20001000000002</c:v>
                </c:pt>
                <c:pt idx="493">
                  <c:v>279.30002000000002</c:v>
                </c:pt>
                <c:pt idx="494">
                  <c:v>279.39999</c:v>
                </c:pt>
                <c:pt idx="495">
                  <c:v>279.5</c:v>
                </c:pt>
                <c:pt idx="496">
                  <c:v>279.60001</c:v>
                </c:pt>
                <c:pt idx="497">
                  <c:v>279.70001000000002</c:v>
                </c:pt>
                <c:pt idx="498">
                  <c:v>279.80002000000002</c:v>
                </c:pt>
                <c:pt idx="499">
                  <c:v>279.89999</c:v>
                </c:pt>
                <c:pt idx="500">
                  <c:v>280</c:v>
                </c:pt>
                <c:pt idx="501">
                  <c:v>280.10001</c:v>
                </c:pt>
                <c:pt idx="502">
                  <c:v>280.20001000000002</c:v>
                </c:pt>
                <c:pt idx="503">
                  <c:v>280.30002000000002</c:v>
                </c:pt>
                <c:pt idx="504">
                  <c:v>280.39999</c:v>
                </c:pt>
                <c:pt idx="505">
                  <c:v>280.5</c:v>
                </c:pt>
                <c:pt idx="506">
                  <c:v>280.60001</c:v>
                </c:pt>
                <c:pt idx="507">
                  <c:v>280.70001000000002</c:v>
                </c:pt>
                <c:pt idx="508">
                  <c:v>280.80002000000002</c:v>
                </c:pt>
                <c:pt idx="509">
                  <c:v>280.89999</c:v>
                </c:pt>
                <c:pt idx="510">
                  <c:v>281</c:v>
                </c:pt>
                <c:pt idx="511">
                  <c:v>281.10001</c:v>
                </c:pt>
                <c:pt idx="512">
                  <c:v>281.20001000000002</c:v>
                </c:pt>
                <c:pt idx="513">
                  <c:v>281.30002000000002</c:v>
                </c:pt>
                <c:pt idx="514">
                  <c:v>281.39999</c:v>
                </c:pt>
                <c:pt idx="515">
                  <c:v>281.5</c:v>
                </c:pt>
                <c:pt idx="516">
                  <c:v>281.60001</c:v>
                </c:pt>
                <c:pt idx="517">
                  <c:v>281.70001000000002</c:v>
                </c:pt>
                <c:pt idx="518">
                  <c:v>281.80002000000002</c:v>
                </c:pt>
                <c:pt idx="519">
                  <c:v>281.89999</c:v>
                </c:pt>
                <c:pt idx="520">
                  <c:v>282</c:v>
                </c:pt>
                <c:pt idx="521">
                  <c:v>282.10001</c:v>
                </c:pt>
                <c:pt idx="522">
                  <c:v>282.20001000000002</c:v>
                </c:pt>
                <c:pt idx="523">
                  <c:v>282.30002000000002</c:v>
                </c:pt>
                <c:pt idx="524">
                  <c:v>282.39999</c:v>
                </c:pt>
                <c:pt idx="525">
                  <c:v>282.5</c:v>
                </c:pt>
                <c:pt idx="526">
                  <c:v>282.60001</c:v>
                </c:pt>
                <c:pt idx="527">
                  <c:v>282.70001000000002</c:v>
                </c:pt>
                <c:pt idx="528">
                  <c:v>282.80002000000002</c:v>
                </c:pt>
                <c:pt idx="529">
                  <c:v>282.89999</c:v>
                </c:pt>
                <c:pt idx="530">
                  <c:v>283</c:v>
                </c:pt>
                <c:pt idx="531">
                  <c:v>283.10001</c:v>
                </c:pt>
                <c:pt idx="532">
                  <c:v>283.20001000000002</c:v>
                </c:pt>
                <c:pt idx="533">
                  <c:v>283.30002000000002</c:v>
                </c:pt>
                <c:pt idx="534">
                  <c:v>283.39999</c:v>
                </c:pt>
                <c:pt idx="535">
                  <c:v>283.5</c:v>
                </c:pt>
                <c:pt idx="536">
                  <c:v>283.60001</c:v>
                </c:pt>
                <c:pt idx="537">
                  <c:v>283.70001000000002</c:v>
                </c:pt>
                <c:pt idx="538">
                  <c:v>283.80002000000002</c:v>
                </c:pt>
                <c:pt idx="539">
                  <c:v>283.89999</c:v>
                </c:pt>
                <c:pt idx="540">
                  <c:v>284</c:v>
                </c:pt>
                <c:pt idx="541">
                  <c:v>284.10001</c:v>
                </c:pt>
                <c:pt idx="542">
                  <c:v>284.20001000000002</c:v>
                </c:pt>
                <c:pt idx="543">
                  <c:v>284.30002000000002</c:v>
                </c:pt>
                <c:pt idx="544">
                  <c:v>284.39999</c:v>
                </c:pt>
                <c:pt idx="545">
                  <c:v>284.5</c:v>
                </c:pt>
                <c:pt idx="546">
                  <c:v>284.60001</c:v>
                </c:pt>
                <c:pt idx="547">
                  <c:v>284.70001000000002</c:v>
                </c:pt>
                <c:pt idx="548">
                  <c:v>284.80002000000002</c:v>
                </c:pt>
                <c:pt idx="549">
                  <c:v>284.89999</c:v>
                </c:pt>
                <c:pt idx="550">
                  <c:v>285</c:v>
                </c:pt>
                <c:pt idx="551">
                  <c:v>285.10001</c:v>
                </c:pt>
                <c:pt idx="552">
                  <c:v>285.20001000000002</c:v>
                </c:pt>
                <c:pt idx="553">
                  <c:v>285.30002000000002</c:v>
                </c:pt>
                <c:pt idx="554">
                  <c:v>285.39999</c:v>
                </c:pt>
                <c:pt idx="555">
                  <c:v>285.5</c:v>
                </c:pt>
                <c:pt idx="556">
                  <c:v>285.60001</c:v>
                </c:pt>
                <c:pt idx="557">
                  <c:v>285.70001000000002</c:v>
                </c:pt>
                <c:pt idx="558">
                  <c:v>285.80002000000002</c:v>
                </c:pt>
                <c:pt idx="559">
                  <c:v>285.89999</c:v>
                </c:pt>
                <c:pt idx="560">
                  <c:v>286</c:v>
                </c:pt>
                <c:pt idx="561">
                  <c:v>286.10001</c:v>
                </c:pt>
                <c:pt idx="562">
                  <c:v>286.20001000000002</c:v>
                </c:pt>
                <c:pt idx="563">
                  <c:v>286.30002000000002</c:v>
                </c:pt>
                <c:pt idx="564">
                  <c:v>286.39999</c:v>
                </c:pt>
                <c:pt idx="565">
                  <c:v>286.5</c:v>
                </c:pt>
                <c:pt idx="566">
                  <c:v>286.60001</c:v>
                </c:pt>
                <c:pt idx="567">
                  <c:v>286.70001000000002</c:v>
                </c:pt>
                <c:pt idx="568">
                  <c:v>286.80002000000002</c:v>
                </c:pt>
                <c:pt idx="569">
                  <c:v>286.89999</c:v>
                </c:pt>
                <c:pt idx="570">
                  <c:v>287</c:v>
                </c:pt>
                <c:pt idx="571">
                  <c:v>287.10001</c:v>
                </c:pt>
                <c:pt idx="572">
                  <c:v>287.20001000000002</c:v>
                </c:pt>
                <c:pt idx="573">
                  <c:v>287.30002000000002</c:v>
                </c:pt>
                <c:pt idx="574">
                  <c:v>287.39999</c:v>
                </c:pt>
                <c:pt idx="575">
                  <c:v>287.5</c:v>
                </c:pt>
                <c:pt idx="576">
                  <c:v>287.60001</c:v>
                </c:pt>
                <c:pt idx="577">
                  <c:v>287.70001000000002</c:v>
                </c:pt>
                <c:pt idx="578">
                  <c:v>287.80002000000002</c:v>
                </c:pt>
                <c:pt idx="579">
                  <c:v>287.89999</c:v>
                </c:pt>
                <c:pt idx="580">
                  <c:v>288</c:v>
                </c:pt>
                <c:pt idx="581">
                  <c:v>288.10001</c:v>
                </c:pt>
                <c:pt idx="582">
                  <c:v>288.20001000000002</c:v>
                </c:pt>
                <c:pt idx="583">
                  <c:v>288.30002000000002</c:v>
                </c:pt>
                <c:pt idx="584">
                  <c:v>288.39999</c:v>
                </c:pt>
                <c:pt idx="585">
                  <c:v>288.5</c:v>
                </c:pt>
                <c:pt idx="586">
                  <c:v>288.60001</c:v>
                </c:pt>
                <c:pt idx="587">
                  <c:v>288.70001000000002</c:v>
                </c:pt>
                <c:pt idx="588">
                  <c:v>288.80002000000002</c:v>
                </c:pt>
                <c:pt idx="589">
                  <c:v>288.89999</c:v>
                </c:pt>
                <c:pt idx="590">
                  <c:v>289</c:v>
                </c:pt>
                <c:pt idx="591">
                  <c:v>289.10001</c:v>
                </c:pt>
                <c:pt idx="592">
                  <c:v>289.20001000000002</c:v>
                </c:pt>
                <c:pt idx="593">
                  <c:v>289.30002000000002</c:v>
                </c:pt>
                <c:pt idx="594">
                  <c:v>289.39999</c:v>
                </c:pt>
                <c:pt idx="595">
                  <c:v>289.5</c:v>
                </c:pt>
                <c:pt idx="596">
                  <c:v>289.60001</c:v>
                </c:pt>
                <c:pt idx="597">
                  <c:v>289.70001000000002</c:v>
                </c:pt>
                <c:pt idx="598">
                  <c:v>289.80002000000002</c:v>
                </c:pt>
                <c:pt idx="599">
                  <c:v>289.89999</c:v>
                </c:pt>
                <c:pt idx="600">
                  <c:v>290</c:v>
                </c:pt>
                <c:pt idx="601">
                  <c:v>290.10001</c:v>
                </c:pt>
                <c:pt idx="602">
                  <c:v>290.20001000000002</c:v>
                </c:pt>
                <c:pt idx="603">
                  <c:v>290.30002000000002</c:v>
                </c:pt>
                <c:pt idx="604">
                  <c:v>290.39999</c:v>
                </c:pt>
                <c:pt idx="605">
                  <c:v>290.5</c:v>
                </c:pt>
                <c:pt idx="606">
                  <c:v>290.60001</c:v>
                </c:pt>
                <c:pt idx="607">
                  <c:v>290.70001000000002</c:v>
                </c:pt>
                <c:pt idx="608">
                  <c:v>290.80002000000002</c:v>
                </c:pt>
                <c:pt idx="609">
                  <c:v>290.89999</c:v>
                </c:pt>
                <c:pt idx="610">
                  <c:v>291</c:v>
                </c:pt>
                <c:pt idx="611">
                  <c:v>291.10001</c:v>
                </c:pt>
                <c:pt idx="612">
                  <c:v>291.20001000000002</c:v>
                </c:pt>
                <c:pt idx="613">
                  <c:v>291.30002000000002</c:v>
                </c:pt>
                <c:pt idx="614">
                  <c:v>291.39999</c:v>
                </c:pt>
                <c:pt idx="615">
                  <c:v>291.5</c:v>
                </c:pt>
                <c:pt idx="616">
                  <c:v>291.60001</c:v>
                </c:pt>
                <c:pt idx="617">
                  <c:v>291.70001000000002</c:v>
                </c:pt>
                <c:pt idx="618">
                  <c:v>291.80002000000002</c:v>
                </c:pt>
                <c:pt idx="619">
                  <c:v>291.89999</c:v>
                </c:pt>
                <c:pt idx="620">
                  <c:v>292</c:v>
                </c:pt>
                <c:pt idx="621">
                  <c:v>292.10001</c:v>
                </c:pt>
                <c:pt idx="622">
                  <c:v>292.20001000000002</c:v>
                </c:pt>
                <c:pt idx="623">
                  <c:v>292.30002000000002</c:v>
                </c:pt>
                <c:pt idx="624">
                  <c:v>292.39999</c:v>
                </c:pt>
                <c:pt idx="625">
                  <c:v>292.5</c:v>
                </c:pt>
                <c:pt idx="626">
                  <c:v>292.60001</c:v>
                </c:pt>
                <c:pt idx="627">
                  <c:v>292.70001000000002</c:v>
                </c:pt>
                <c:pt idx="628">
                  <c:v>292.80002000000002</c:v>
                </c:pt>
                <c:pt idx="629">
                  <c:v>292.89999</c:v>
                </c:pt>
                <c:pt idx="630">
                  <c:v>293</c:v>
                </c:pt>
                <c:pt idx="631">
                  <c:v>293.10001</c:v>
                </c:pt>
                <c:pt idx="632">
                  <c:v>293.20001000000002</c:v>
                </c:pt>
                <c:pt idx="633">
                  <c:v>293.30002000000002</c:v>
                </c:pt>
                <c:pt idx="634">
                  <c:v>293.39999</c:v>
                </c:pt>
                <c:pt idx="635">
                  <c:v>293.5</c:v>
                </c:pt>
                <c:pt idx="636">
                  <c:v>293.60001</c:v>
                </c:pt>
                <c:pt idx="637">
                  <c:v>293.70001000000002</c:v>
                </c:pt>
                <c:pt idx="638">
                  <c:v>293.80002000000002</c:v>
                </c:pt>
                <c:pt idx="639">
                  <c:v>293.89999</c:v>
                </c:pt>
                <c:pt idx="640">
                  <c:v>294</c:v>
                </c:pt>
                <c:pt idx="641">
                  <c:v>294.10001</c:v>
                </c:pt>
                <c:pt idx="642">
                  <c:v>294.20001000000002</c:v>
                </c:pt>
                <c:pt idx="643">
                  <c:v>294.30002000000002</c:v>
                </c:pt>
                <c:pt idx="644">
                  <c:v>294.39999</c:v>
                </c:pt>
                <c:pt idx="645">
                  <c:v>294.5</c:v>
                </c:pt>
                <c:pt idx="646">
                  <c:v>294.60001</c:v>
                </c:pt>
                <c:pt idx="647">
                  <c:v>294.70001000000002</c:v>
                </c:pt>
                <c:pt idx="648">
                  <c:v>294.80002000000002</c:v>
                </c:pt>
                <c:pt idx="649">
                  <c:v>294.89999</c:v>
                </c:pt>
                <c:pt idx="650">
                  <c:v>295</c:v>
                </c:pt>
                <c:pt idx="651">
                  <c:v>295.10001</c:v>
                </c:pt>
                <c:pt idx="652">
                  <c:v>295.20001000000002</c:v>
                </c:pt>
                <c:pt idx="653">
                  <c:v>295.30002000000002</c:v>
                </c:pt>
                <c:pt idx="654">
                  <c:v>295.39999</c:v>
                </c:pt>
                <c:pt idx="655">
                  <c:v>295.5</c:v>
                </c:pt>
                <c:pt idx="656">
                  <c:v>295.60001</c:v>
                </c:pt>
                <c:pt idx="657">
                  <c:v>295.70001000000002</c:v>
                </c:pt>
                <c:pt idx="658">
                  <c:v>295.80002000000002</c:v>
                </c:pt>
                <c:pt idx="659">
                  <c:v>295.89999</c:v>
                </c:pt>
                <c:pt idx="660">
                  <c:v>296</c:v>
                </c:pt>
                <c:pt idx="661">
                  <c:v>296.10001</c:v>
                </c:pt>
                <c:pt idx="662">
                  <c:v>296.20001000000002</c:v>
                </c:pt>
                <c:pt idx="663">
                  <c:v>296.30002000000002</c:v>
                </c:pt>
                <c:pt idx="664">
                  <c:v>296.39999</c:v>
                </c:pt>
                <c:pt idx="665">
                  <c:v>296.5</c:v>
                </c:pt>
                <c:pt idx="666">
                  <c:v>296.60001</c:v>
                </c:pt>
                <c:pt idx="667">
                  <c:v>296.70001000000002</c:v>
                </c:pt>
                <c:pt idx="668">
                  <c:v>296.80002000000002</c:v>
                </c:pt>
                <c:pt idx="669">
                  <c:v>296.89999</c:v>
                </c:pt>
                <c:pt idx="670">
                  <c:v>297</c:v>
                </c:pt>
                <c:pt idx="671">
                  <c:v>297.10001</c:v>
                </c:pt>
                <c:pt idx="672">
                  <c:v>297.20001000000002</c:v>
                </c:pt>
                <c:pt idx="673">
                  <c:v>297.30002000000002</c:v>
                </c:pt>
                <c:pt idx="674">
                  <c:v>297.39999</c:v>
                </c:pt>
                <c:pt idx="675">
                  <c:v>297.5</c:v>
                </c:pt>
                <c:pt idx="676">
                  <c:v>297.60001</c:v>
                </c:pt>
                <c:pt idx="677">
                  <c:v>297.70001000000002</c:v>
                </c:pt>
                <c:pt idx="678">
                  <c:v>297.80002000000002</c:v>
                </c:pt>
                <c:pt idx="679">
                  <c:v>297.89999</c:v>
                </c:pt>
                <c:pt idx="680">
                  <c:v>298</c:v>
                </c:pt>
                <c:pt idx="681">
                  <c:v>298.10001</c:v>
                </c:pt>
                <c:pt idx="682">
                  <c:v>298.20001000000002</c:v>
                </c:pt>
                <c:pt idx="683">
                  <c:v>298.30002000000002</c:v>
                </c:pt>
                <c:pt idx="684">
                  <c:v>298.39999</c:v>
                </c:pt>
                <c:pt idx="685">
                  <c:v>298.5</c:v>
                </c:pt>
                <c:pt idx="686">
                  <c:v>298.60001</c:v>
                </c:pt>
                <c:pt idx="687">
                  <c:v>298.70001000000002</c:v>
                </c:pt>
                <c:pt idx="688">
                  <c:v>298.80002000000002</c:v>
                </c:pt>
                <c:pt idx="689">
                  <c:v>298.89999</c:v>
                </c:pt>
                <c:pt idx="690">
                  <c:v>299</c:v>
                </c:pt>
                <c:pt idx="691">
                  <c:v>299.10001</c:v>
                </c:pt>
                <c:pt idx="692">
                  <c:v>299.20001000000002</c:v>
                </c:pt>
                <c:pt idx="693">
                  <c:v>299.30002000000002</c:v>
                </c:pt>
                <c:pt idx="694">
                  <c:v>299.39999</c:v>
                </c:pt>
                <c:pt idx="695">
                  <c:v>299.5</c:v>
                </c:pt>
                <c:pt idx="696">
                  <c:v>299.60001</c:v>
                </c:pt>
                <c:pt idx="697">
                  <c:v>299.70001000000002</c:v>
                </c:pt>
                <c:pt idx="698">
                  <c:v>299.80002000000002</c:v>
                </c:pt>
                <c:pt idx="699">
                  <c:v>299.89999</c:v>
                </c:pt>
                <c:pt idx="700">
                  <c:v>300</c:v>
                </c:pt>
                <c:pt idx="701">
                  <c:v>300.10001</c:v>
                </c:pt>
                <c:pt idx="702">
                  <c:v>300.20001000000002</c:v>
                </c:pt>
                <c:pt idx="703">
                  <c:v>300.30002000000002</c:v>
                </c:pt>
                <c:pt idx="704">
                  <c:v>300.39999</c:v>
                </c:pt>
                <c:pt idx="705">
                  <c:v>300.5</c:v>
                </c:pt>
                <c:pt idx="706">
                  <c:v>300.60001</c:v>
                </c:pt>
                <c:pt idx="707">
                  <c:v>300.70001000000002</c:v>
                </c:pt>
                <c:pt idx="708">
                  <c:v>300.80002000000002</c:v>
                </c:pt>
                <c:pt idx="709">
                  <c:v>300.89999</c:v>
                </c:pt>
                <c:pt idx="710">
                  <c:v>301</c:v>
                </c:pt>
                <c:pt idx="711">
                  <c:v>301.10001</c:v>
                </c:pt>
                <c:pt idx="712">
                  <c:v>301.20001000000002</c:v>
                </c:pt>
                <c:pt idx="713">
                  <c:v>301.30002000000002</c:v>
                </c:pt>
                <c:pt idx="714">
                  <c:v>301.39999</c:v>
                </c:pt>
                <c:pt idx="715">
                  <c:v>301.5</c:v>
                </c:pt>
                <c:pt idx="716">
                  <c:v>301.60001</c:v>
                </c:pt>
                <c:pt idx="717">
                  <c:v>301.70001000000002</c:v>
                </c:pt>
                <c:pt idx="718">
                  <c:v>301.80002000000002</c:v>
                </c:pt>
                <c:pt idx="719">
                  <c:v>301.89999</c:v>
                </c:pt>
                <c:pt idx="720">
                  <c:v>302</c:v>
                </c:pt>
                <c:pt idx="721">
                  <c:v>302.10001</c:v>
                </c:pt>
                <c:pt idx="722">
                  <c:v>302.20001000000002</c:v>
                </c:pt>
                <c:pt idx="723">
                  <c:v>302.30002000000002</c:v>
                </c:pt>
                <c:pt idx="724">
                  <c:v>302.39999</c:v>
                </c:pt>
                <c:pt idx="725">
                  <c:v>302.5</c:v>
                </c:pt>
                <c:pt idx="726">
                  <c:v>302.60001</c:v>
                </c:pt>
                <c:pt idx="727">
                  <c:v>302.70001000000002</c:v>
                </c:pt>
                <c:pt idx="728">
                  <c:v>302.80002000000002</c:v>
                </c:pt>
                <c:pt idx="729">
                  <c:v>302.89999</c:v>
                </c:pt>
                <c:pt idx="730">
                  <c:v>303</c:v>
                </c:pt>
                <c:pt idx="731">
                  <c:v>303.10001</c:v>
                </c:pt>
                <c:pt idx="732">
                  <c:v>303.20001000000002</c:v>
                </c:pt>
                <c:pt idx="733">
                  <c:v>303.30002000000002</c:v>
                </c:pt>
                <c:pt idx="734">
                  <c:v>303.39999</c:v>
                </c:pt>
                <c:pt idx="735">
                  <c:v>303.5</c:v>
                </c:pt>
                <c:pt idx="736">
                  <c:v>303.60001</c:v>
                </c:pt>
                <c:pt idx="737">
                  <c:v>303.70001000000002</c:v>
                </c:pt>
                <c:pt idx="738">
                  <c:v>303.80002000000002</c:v>
                </c:pt>
                <c:pt idx="739">
                  <c:v>303.89999</c:v>
                </c:pt>
                <c:pt idx="740">
                  <c:v>304</c:v>
                </c:pt>
                <c:pt idx="741">
                  <c:v>304.10001</c:v>
                </c:pt>
                <c:pt idx="742">
                  <c:v>304.20001000000002</c:v>
                </c:pt>
                <c:pt idx="743">
                  <c:v>304.30002000000002</c:v>
                </c:pt>
                <c:pt idx="744">
                  <c:v>304.39999</c:v>
                </c:pt>
                <c:pt idx="745">
                  <c:v>304.5</c:v>
                </c:pt>
                <c:pt idx="746">
                  <c:v>304.60001</c:v>
                </c:pt>
                <c:pt idx="747">
                  <c:v>304.70001000000002</c:v>
                </c:pt>
                <c:pt idx="748">
                  <c:v>304.80002000000002</c:v>
                </c:pt>
                <c:pt idx="749">
                  <c:v>304.89999</c:v>
                </c:pt>
                <c:pt idx="750">
                  <c:v>305</c:v>
                </c:pt>
                <c:pt idx="751">
                  <c:v>305.10001</c:v>
                </c:pt>
                <c:pt idx="752">
                  <c:v>305.20001000000002</c:v>
                </c:pt>
                <c:pt idx="753">
                  <c:v>305.30002000000002</c:v>
                </c:pt>
                <c:pt idx="754">
                  <c:v>305.39999</c:v>
                </c:pt>
                <c:pt idx="755">
                  <c:v>305.5</c:v>
                </c:pt>
                <c:pt idx="756">
                  <c:v>305.60001</c:v>
                </c:pt>
                <c:pt idx="757">
                  <c:v>305.70001000000002</c:v>
                </c:pt>
                <c:pt idx="758">
                  <c:v>305.80002000000002</c:v>
                </c:pt>
                <c:pt idx="759">
                  <c:v>305.89999</c:v>
                </c:pt>
                <c:pt idx="760">
                  <c:v>306</c:v>
                </c:pt>
                <c:pt idx="761">
                  <c:v>306.10001</c:v>
                </c:pt>
                <c:pt idx="762">
                  <c:v>306.20001000000002</c:v>
                </c:pt>
                <c:pt idx="763">
                  <c:v>306.30002000000002</c:v>
                </c:pt>
                <c:pt idx="764">
                  <c:v>306.39999</c:v>
                </c:pt>
                <c:pt idx="765">
                  <c:v>306.5</c:v>
                </c:pt>
                <c:pt idx="766">
                  <c:v>306.60001</c:v>
                </c:pt>
                <c:pt idx="767">
                  <c:v>306.70001000000002</c:v>
                </c:pt>
                <c:pt idx="768">
                  <c:v>306.80002000000002</c:v>
                </c:pt>
                <c:pt idx="769">
                  <c:v>306.89999</c:v>
                </c:pt>
                <c:pt idx="770">
                  <c:v>307</c:v>
                </c:pt>
                <c:pt idx="771">
                  <c:v>307.10001</c:v>
                </c:pt>
                <c:pt idx="772">
                  <c:v>307.20001000000002</c:v>
                </c:pt>
                <c:pt idx="773">
                  <c:v>307.30002000000002</c:v>
                </c:pt>
                <c:pt idx="774">
                  <c:v>307.39999</c:v>
                </c:pt>
                <c:pt idx="775">
                  <c:v>307.5</c:v>
                </c:pt>
                <c:pt idx="776">
                  <c:v>307.60001</c:v>
                </c:pt>
                <c:pt idx="777">
                  <c:v>307.70001000000002</c:v>
                </c:pt>
                <c:pt idx="778">
                  <c:v>307.80002000000002</c:v>
                </c:pt>
                <c:pt idx="779">
                  <c:v>307.89999</c:v>
                </c:pt>
                <c:pt idx="780">
                  <c:v>308</c:v>
                </c:pt>
                <c:pt idx="781">
                  <c:v>308.10001</c:v>
                </c:pt>
                <c:pt idx="782">
                  <c:v>308.20001000000002</c:v>
                </c:pt>
                <c:pt idx="783">
                  <c:v>308.30002000000002</c:v>
                </c:pt>
                <c:pt idx="784">
                  <c:v>308.39999</c:v>
                </c:pt>
                <c:pt idx="785">
                  <c:v>308.5</c:v>
                </c:pt>
                <c:pt idx="786">
                  <c:v>308.60001</c:v>
                </c:pt>
                <c:pt idx="787">
                  <c:v>308.70001000000002</c:v>
                </c:pt>
                <c:pt idx="788">
                  <c:v>308.80002000000002</c:v>
                </c:pt>
                <c:pt idx="789">
                  <c:v>308.89999</c:v>
                </c:pt>
                <c:pt idx="790">
                  <c:v>309</c:v>
                </c:pt>
                <c:pt idx="791">
                  <c:v>309.10001</c:v>
                </c:pt>
                <c:pt idx="792">
                  <c:v>309.20001000000002</c:v>
                </c:pt>
                <c:pt idx="793">
                  <c:v>309.30002000000002</c:v>
                </c:pt>
                <c:pt idx="794">
                  <c:v>309.39999</c:v>
                </c:pt>
                <c:pt idx="795">
                  <c:v>309.5</c:v>
                </c:pt>
                <c:pt idx="796">
                  <c:v>309.60001</c:v>
                </c:pt>
                <c:pt idx="797">
                  <c:v>309.70001000000002</c:v>
                </c:pt>
                <c:pt idx="798">
                  <c:v>309.80002000000002</c:v>
                </c:pt>
                <c:pt idx="799">
                  <c:v>309.89999</c:v>
                </c:pt>
                <c:pt idx="800">
                  <c:v>310</c:v>
                </c:pt>
                <c:pt idx="801">
                  <c:v>310.10001</c:v>
                </c:pt>
                <c:pt idx="802">
                  <c:v>310.20001000000002</c:v>
                </c:pt>
                <c:pt idx="803">
                  <c:v>310.30002000000002</c:v>
                </c:pt>
                <c:pt idx="804">
                  <c:v>310.39999</c:v>
                </c:pt>
                <c:pt idx="805">
                  <c:v>310.5</c:v>
                </c:pt>
                <c:pt idx="806">
                  <c:v>310.60001</c:v>
                </c:pt>
                <c:pt idx="807">
                  <c:v>310.70001000000002</c:v>
                </c:pt>
                <c:pt idx="808">
                  <c:v>310.80002000000002</c:v>
                </c:pt>
                <c:pt idx="809">
                  <c:v>310.89999</c:v>
                </c:pt>
                <c:pt idx="810">
                  <c:v>311</c:v>
                </c:pt>
                <c:pt idx="811">
                  <c:v>311.10001</c:v>
                </c:pt>
                <c:pt idx="812">
                  <c:v>311.20001000000002</c:v>
                </c:pt>
                <c:pt idx="813">
                  <c:v>311.30002000000002</c:v>
                </c:pt>
                <c:pt idx="814">
                  <c:v>311.39999</c:v>
                </c:pt>
                <c:pt idx="815">
                  <c:v>311.5</c:v>
                </c:pt>
                <c:pt idx="816">
                  <c:v>311.60001</c:v>
                </c:pt>
                <c:pt idx="817">
                  <c:v>311.70001000000002</c:v>
                </c:pt>
                <c:pt idx="818">
                  <c:v>311.80002000000002</c:v>
                </c:pt>
                <c:pt idx="819">
                  <c:v>311.89999</c:v>
                </c:pt>
                <c:pt idx="820">
                  <c:v>312</c:v>
                </c:pt>
                <c:pt idx="821">
                  <c:v>312.10001</c:v>
                </c:pt>
                <c:pt idx="822">
                  <c:v>312.20001000000002</c:v>
                </c:pt>
                <c:pt idx="823">
                  <c:v>312.30002000000002</c:v>
                </c:pt>
                <c:pt idx="824">
                  <c:v>312.39999</c:v>
                </c:pt>
                <c:pt idx="825">
                  <c:v>312.5</c:v>
                </c:pt>
                <c:pt idx="826">
                  <c:v>312.60001</c:v>
                </c:pt>
                <c:pt idx="827">
                  <c:v>312.70001000000002</c:v>
                </c:pt>
                <c:pt idx="828">
                  <c:v>312.80002000000002</c:v>
                </c:pt>
                <c:pt idx="829">
                  <c:v>312.89999</c:v>
                </c:pt>
                <c:pt idx="830">
                  <c:v>313</c:v>
                </c:pt>
                <c:pt idx="831">
                  <c:v>313.10001</c:v>
                </c:pt>
                <c:pt idx="832">
                  <c:v>313.20001000000002</c:v>
                </c:pt>
                <c:pt idx="833">
                  <c:v>313.30002000000002</c:v>
                </c:pt>
                <c:pt idx="834">
                  <c:v>313.39999</c:v>
                </c:pt>
                <c:pt idx="835">
                  <c:v>313.5</c:v>
                </c:pt>
                <c:pt idx="836">
                  <c:v>313.60001</c:v>
                </c:pt>
                <c:pt idx="837">
                  <c:v>313.70001000000002</c:v>
                </c:pt>
                <c:pt idx="838">
                  <c:v>313.80002000000002</c:v>
                </c:pt>
                <c:pt idx="839">
                  <c:v>313.89999</c:v>
                </c:pt>
                <c:pt idx="840">
                  <c:v>314</c:v>
                </c:pt>
                <c:pt idx="841">
                  <c:v>314.10001</c:v>
                </c:pt>
                <c:pt idx="842">
                  <c:v>314.20001000000002</c:v>
                </c:pt>
                <c:pt idx="843">
                  <c:v>314.30002000000002</c:v>
                </c:pt>
                <c:pt idx="844">
                  <c:v>314.39999</c:v>
                </c:pt>
                <c:pt idx="845">
                  <c:v>314.5</c:v>
                </c:pt>
                <c:pt idx="846">
                  <c:v>314.60001</c:v>
                </c:pt>
                <c:pt idx="847">
                  <c:v>314.70001000000002</c:v>
                </c:pt>
                <c:pt idx="848">
                  <c:v>314.80002000000002</c:v>
                </c:pt>
                <c:pt idx="849">
                  <c:v>314.89999</c:v>
                </c:pt>
                <c:pt idx="850">
                  <c:v>315</c:v>
                </c:pt>
                <c:pt idx="851">
                  <c:v>315.10001</c:v>
                </c:pt>
                <c:pt idx="852">
                  <c:v>315.20001000000002</c:v>
                </c:pt>
                <c:pt idx="853">
                  <c:v>315.30002000000002</c:v>
                </c:pt>
                <c:pt idx="854">
                  <c:v>315.39999</c:v>
                </c:pt>
                <c:pt idx="855">
                  <c:v>315.5</c:v>
                </c:pt>
                <c:pt idx="856">
                  <c:v>315.60001</c:v>
                </c:pt>
                <c:pt idx="857">
                  <c:v>315.70001000000002</c:v>
                </c:pt>
                <c:pt idx="858">
                  <c:v>315.80002000000002</c:v>
                </c:pt>
                <c:pt idx="859">
                  <c:v>315.89999</c:v>
                </c:pt>
                <c:pt idx="860">
                  <c:v>316</c:v>
                </c:pt>
                <c:pt idx="861">
                  <c:v>316.10001</c:v>
                </c:pt>
                <c:pt idx="862">
                  <c:v>316.20001000000002</c:v>
                </c:pt>
                <c:pt idx="863">
                  <c:v>316.30002000000002</c:v>
                </c:pt>
                <c:pt idx="864">
                  <c:v>316.39999</c:v>
                </c:pt>
                <c:pt idx="865">
                  <c:v>316.5</c:v>
                </c:pt>
                <c:pt idx="866">
                  <c:v>316.60001</c:v>
                </c:pt>
                <c:pt idx="867">
                  <c:v>316.70001000000002</c:v>
                </c:pt>
                <c:pt idx="868">
                  <c:v>316.80002000000002</c:v>
                </c:pt>
                <c:pt idx="869">
                  <c:v>316.89999</c:v>
                </c:pt>
                <c:pt idx="870">
                  <c:v>317</c:v>
                </c:pt>
                <c:pt idx="871">
                  <c:v>317.10001</c:v>
                </c:pt>
                <c:pt idx="872">
                  <c:v>317.20001000000002</c:v>
                </c:pt>
                <c:pt idx="873">
                  <c:v>317.30002000000002</c:v>
                </c:pt>
                <c:pt idx="874">
                  <c:v>317.39999</c:v>
                </c:pt>
                <c:pt idx="875">
                  <c:v>317.5</c:v>
                </c:pt>
                <c:pt idx="876">
                  <c:v>317.60001</c:v>
                </c:pt>
                <c:pt idx="877">
                  <c:v>317.70001000000002</c:v>
                </c:pt>
                <c:pt idx="878">
                  <c:v>317.80002000000002</c:v>
                </c:pt>
                <c:pt idx="879">
                  <c:v>317.89999</c:v>
                </c:pt>
                <c:pt idx="880">
                  <c:v>318</c:v>
                </c:pt>
                <c:pt idx="881">
                  <c:v>318.10001</c:v>
                </c:pt>
                <c:pt idx="882">
                  <c:v>318.20001000000002</c:v>
                </c:pt>
                <c:pt idx="883">
                  <c:v>318.30002000000002</c:v>
                </c:pt>
                <c:pt idx="884">
                  <c:v>318.39999</c:v>
                </c:pt>
                <c:pt idx="885">
                  <c:v>318.5</c:v>
                </c:pt>
                <c:pt idx="886">
                  <c:v>318.60001</c:v>
                </c:pt>
                <c:pt idx="887">
                  <c:v>318.70001000000002</c:v>
                </c:pt>
                <c:pt idx="888">
                  <c:v>318.80002000000002</c:v>
                </c:pt>
                <c:pt idx="889">
                  <c:v>318.89999</c:v>
                </c:pt>
                <c:pt idx="890">
                  <c:v>319</c:v>
                </c:pt>
                <c:pt idx="891">
                  <c:v>319.10001</c:v>
                </c:pt>
                <c:pt idx="892">
                  <c:v>319.20001000000002</c:v>
                </c:pt>
                <c:pt idx="893">
                  <c:v>319.30002000000002</c:v>
                </c:pt>
                <c:pt idx="894">
                  <c:v>319.39999</c:v>
                </c:pt>
                <c:pt idx="895">
                  <c:v>319.5</c:v>
                </c:pt>
                <c:pt idx="896">
                  <c:v>319.60001</c:v>
                </c:pt>
                <c:pt idx="897">
                  <c:v>319.70001000000002</c:v>
                </c:pt>
                <c:pt idx="898">
                  <c:v>319.80002000000002</c:v>
                </c:pt>
                <c:pt idx="899">
                  <c:v>319.89999</c:v>
                </c:pt>
                <c:pt idx="900">
                  <c:v>320</c:v>
                </c:pt>
                <c:pt idx="901">
                  <c:v>320.10001</c:v>
                </c:pt>
                <c:pt idx="902">
                  <c:v>320.20001000000002</c:v>
                </c:pt>
                <c:pt idx="903">
                  <c:v>320.30002000000002</c:v>
                </c:pt>
                <c:pt idx="904">
                  <c:v>320.39999</c:v>
                </c:pt>
                <c:pt idx="905">
                  <c:v>320.5</c:v>
                </c:pt>
                <c:pt idx="906">
                  <c:v>320.60001</c:v>
                </c:pt>
                <c:pt idx="907">
                  <c:v>320.70001000000002</c:v>
                </c:pt>
                <c:pt idx="908">
                  <c:v>320.80002000000002</c:v>
                </c:pt>
                <c:pt idx="909">
                  <c:v>320.89999</c:v>
                </c:pt>
                <c:pt idx="910">
                  <c:v>321</c:v>
                </c:pt>
                <c:pt idx="911">
                  <c:v>321.10001</c:v>
                </c:pt>
                <c:pt idx="912">
                  <c:v>321.20001000000002</c:v>
                </c:pt>
                <c:pt idx="913">
                  <c:v>321.30002000000002</c:v>
                </c:pt>
                <c:pt idx="914">
                  <c:v>321.39999</c:v>
                </c:pt>
                <c:pt idx="915">
                  <c:v>321.5</c:v>
                </c:pt>
                <c:pt idx="916">
                  <c:v>321.60001</c:v>
                </c:pt>
                <c:pt idx="917">
                  <c:v>321.70001000000002</c:v>
                </c:pt>
                <c:pt idx="918">
                  <c:v>321.80002000000002</c:v>
                </c:pt>
                <c:pt idx="919">
                  <c:v>321.89999</c:v>
                </c:pt>
                <c:pt idx="920">
                  <c:v>322</c:v>
                </c:pt>
                <c:pt idx="921">
                  <c:v>322.10001</c:v>
                </c:pt>
                <c:pt idx="922">
                  <c:v>322.20001000000002</c:v>
                </c:pt>
                <c:pt idx="923">
                  <c:v>322.30002000000002</c:v>
                </c:pt>
                <c:pt idx="924">
                  <c:v>322.39999</c:v>
                </c:pt>
                <c:pt idx="925">
                  <c:v>322.5</c:v>
                </c:pt>
                <c:pt idx="926">
                  <c:v>322.60001</c:v>
                </c:pt>
                <c:pt idx="927">
                  <c:v>322.70001000000002</c:v>
                </c:pt>
                <c:pt idx="928">
                  <c:v>322.80002000000002</c:v>
                </c:pt>
                <c:pt idx="929">
                  <c:v>322.89999</c:v>
                </c:pt>
                <c:pt idx="930">
                  <c:v>323</c:v>
                </c:pt>
                <c:pt idx="931">
                  <c:v>323.10001</c:v>
                </c:pt>
                <c:pt idx="932">
                  <c:v>323.20001000000002</c:v>
                </c:pt>
                <c:pt idx="933">
                  <c:v>323.30002000000002</c:v>
                </c:pt>
                <c:pt idx="934">
                  <c:v>323.39999</c:v>
                </c:pt>
                <c:pt idx="935">
                  <c:v>323.5</c:v>
                </c:pt>
                <c:pt idx="936">
                  <c:v>323.60001</c:v>
                </c:pt>
                <c:pt idx="937">
                  <c:v>323.70001000000002</c:v>
                </c:pt>
                <c:pt idx="938">
                  <c:v>323.80002000000002</c:v>
                </c:pt>
                <c:pt idx="939">
                  <c:v>323.89999</c:v>
                </c:pt>
                <c:pt idx="940">
                  <c:v>324</c:v>
                </c:pt>
                <c:pt idx="941">
                  <c:v>324.10001</c:v>
                </c:pt>
                <c:pt idx="942">
                  <c:v>324.20001000000002</c:v>
                </c:pt>
                <c:pt idx="943">
                  <c:v>324.30002000000002</c:v>
                </c:pt>
                <c:pt idx="944">
                  <c:v>324.39999</c:v>
                </c:pt>
                <c:pt idx="945">
                  <c:v>324.5</c:v>
                </c:pt>
                <c:pt idx="946">
                  <c:v>324.60001</c:v>
                </c:pt>
                <c:pt idx="947">
                  <c:v>324.70001000000002</c:v>
                </c:pt>
                <c:pt idx="948">
                  <c:v>324.80002000000002</c:v>
                </c:pt>
                <c:pt idx="949">
                  <c:v>324.89999</c:v>
                </c:pt>
                <c:pt idx="950">
                  <c:v>325</c:v>
                </c:pt>
                <c:pt idx="951">
                  <c:v>325.10001</c:v>
                </c:pt>
                <c:pt idx="952">
                  <c:v>325.20001000000002</c:v>
                </c:pt>
                <c:pt idx="953">
                  <c:v>325.30002000000002</c:v>
                </c:pt>
                <c:pt idx="954">
                  <c:v>325.39999</c:v>
                </c:pt>
                <c:pt idx="955">
                  <c:v>325.5</c:v>
                </c:pt>
                <c:pt idx="956">
                  <c:v>325.60001</c:v>
                </c:pt>
                <c:pt idx="957">
                  <c:v>325.70001000000002</c:v>
                </c:pt>
                <c:pt idx="958">
                  <c:v>325.80002000000002</c:v>
                </c:pt>
                <c:pt idx="959">
                  <c:v>325.89999</c:v>
                </c:pt>
                <c:pt idx="960">
                  <c:v>326</c:v>
                </c:pt>
                <c:pt idx="961">
                  <c:v>326.10001</c:v>
                </c:pt>
                <c:pt idx="962">
                  <c:v>326.20001000000002</c:v>
                </c:pt>
                <c:pt idx="963">
                  <c:v>326.30002000000002</c:v>
                </c:pt>
                <c:pt idx="964">
                  <c:v>326.39999</c:v>
                </c:pt>
                <c:pt idx="965">
                  <c:v>326.5</c:v>
                </c:pt>
                <c:pt idx="966">
                  <c:v>326.60001</c:v>
                </c:pt>
                <c:pt idx="967">
                  <c:v>326.70001000000002</c:v>
                </c:pt>
                <c:pt idx="968">
                  <c:v>326.80002000000002</c:v>
                </c:pt>
                <c:pt idx="969">
                  <c:v>326.89999</c:v>
                </c:pt>
                <c:pt idx="970">
                  <c:v>327</c:v>
                </c:pt>
                <c:pt idx="971">
                  <c:v>327.10001</c:v>
                </c:pt>
                <c:pt idx="972">
                  <c:v>327.20001000000002</c:v>
                </c:pt>
                <c:pt idx="973">
                  <c:v>327.30002000000002</c:v>
                </c:pt>
                <c:pt idx="974">
                  <c:v>327.39999</c:v>
                </c:pt>
                <c:pt idx="975">
                  <c:v>327.5</c:v>
                </c:pt>
                <c:pt idx="976">
                  <c:v>327.60001</c:v>
                </c:pt>
                <c:pt idx="977">
                  <c:v>327.70001000000002</c:v>
                </c:pt>
                <c:pt idx="978">
                  <c:v>327.80002000000002</c:v>
                </c:pt>
                <c:pt idx="979">
                  <c:v>327.89999</c:v>
                </c:pt>
                <c:pt idx="980">
                  <c:v>328</c:v>
                </c:pt>
                <c:pt idx="981">
                  <c:v>328.10001</c:v>
                </c:pt>
                <c:pt idx="982">
                  <c:v>328.20001000000002</c:v>
                </c:pt>
                <c:pt idx="983">
                  <c:v>328.30002000000002</c:v>
                </c:pt>
                <c:pt idx="984">
                  <c:v>328.39999</c:v>
                </c:pt>
                <c:pt idx="985">
                  <c:v>328.5</c:v>
                </c:pt>
                <c:pt idx="986">
                  <c:v>328.60001</c:v>
                </c:pt>
                <c:pt idx="987">
                  <c:v>328.70001000000002</c:v>
                </c:pt>
                <c:pt idx="988">
                  <c:v>328.80002000000002</c:v>
                </c:pt>
                <c:pt idx="989">
                  <c:v>328.89999</c:v>
                </c:pt>
                <c:pt idx="990">
                  <c:v>329</c:v>
                </c:pt>
                <c:pt idx="991">
                  <c:v>329.10001</c:v>
                </c:pt>
                <c:pt idx="992">
                  <c:v>329.20001000000002</c:v>
                </c:pt>
                <c:pt idx="993">
                  <c:v>329.30002000000002</c:v>
                </c:pt>
                <c:pt idx="994">
                  <c:v>329.39999</c:v>
                </c:pt>
                <c:pt idx="995">
                  <c:v>329.5</c:v>
                </c:pt>
                <c:pt idx="996">
                  <c:v>329.60001</c:v>
                </c:pt>
                <c:pt idx="997">
                  <c:v>329.70001000000002</c:v>
                </c:pt>
                <c:pt idx="998">
                  <c:v>329.80002000000002</c:v>
                </c:pt>
                <c:pt idx="999">
                  <c:v>329.89999</c:v>
                </c:pt>
                <c:pt idx="1000">
                  <c:v>330</c:v>
                </c:pt>
                <c:pt idx="1001">
                  <c:v>330.10001</c:v>
                </c:pt>
                <c:pt idx="1002">
                  <c:v>330.20001000000002</c:v>
                </c:pt>
                <c:pt idx="1003">
                  <c:v>330.30002000000002</c:v>
                </c:pt>
                <c:pt idx="1004">
                  <c:v>330.39999</c:v>
                </c:pt>
                <c:pt idx="1005">
                  <c:v>330.5</c:v>
                </c:pt>
                <c:pt idx="1006">
                  <c:v>330.60001</c:v>
                </c:pt>
                <c:pt idx="1007">
                  <c:v>330.70001000000002</c:v>
                </c:pt>
                <c:pt idx="1008">
                  <c:v>330.80002000000002</c:v>
                </c:pt>
                <c:pt idx="1009">
                  <c:v>330.89999</c:v>
                </c:pt>
                <c:pt idx="1010">
                  <c:v>331</c:v>
                </c:pt>
                <c:pt idx="1011">
                  <c:v>331.10001</c:v>
                </c:pt>
                <c:pt idx="1012">
                  <c:v>331.20001000000002</c:v>
                </c:pt>
                <c:pt idx="1013">
                  <c:v>331.30002000000002</c:v>
                </c:pt>
                <c:pt idx="1014">
                  <c:v>331.39999</c:v>
                </c:pt>
                <c:pt idx="1015">
                  <c:v>331.5</c:v>
                </c:pt>
                <c:pt idx="1016">
                  <c:v>331.60001</c:v>
                </c:pt>
                <c:pt idx="1017">
                  <c:v>331.70001000000002</c:v>
                </c:pt>
                <c:pt idx="1018">
                  <c:v>331.80002000000002</c:v>
                </c:pt>
                <c:pt idx="1019">
                  <c:v>331.89999</c:v>
                </c:pt>
                <c:pt idx="1020">
                  <c:v>332</c:v>
                </c:pt>
                <c:pt idx="1021">
                  <c:v>332.10001</c:v>
                </c:pt>
                <c:pt idx="1022">
                  <c:v>332.20001000000002</c:v>
                </c:pt>
                <c:pt idx="1023">
                  <c:v>332.30002000000002</c:v>
                </c:pt>
                <c:pt idx="1024">
                  <c:v>332.39999</c:v>
                </c:pt>
                <c:pt idx="1025">
                  <c:v>332.5</c:v>
                </c:pt>
                <c:pt idx="1026">
                  <c:v>332.60001</c:v>
                </c:pt>
                <c:pt idx="1027">
                  <c:v>332.70001000000002</c:v>
                </c:pt>
                <c:pt idx="1028">
                  <c:v>332.80002000000002</c:v>
                </c:pt>
                <c:pt idx="1029">
                  <c:v>332.89999</c:v>
                </c:pt>
                <c:pt idx="1030">
                  <c:v>333</c:v>
                </c:pt>
                <c:pt idx="1031">
                  <c:v>333.10001</c:v>
                </c:pt>
                <c:pt idx="1032">
                  <c:v>333.20001000000002</c:v>
                </c:pt>
                <c:pt idx="1033">
                  <c:v>333.30002000000002</c:v>
                </c:pt>
                <c:pt idx="1034">
                  <c:v>333.39999</c:v>
                </c:pt>
                <c:pt idx="1035">
                  <c:v>333.5</c:v>
                </c:pt>
                <c:pt idx="1036">
                  <c:v>333.60001</c:v>
                </c:pt>
                <c:pt idx="1037">
                  <c:v>333.70001000000002</c:v>
                </c:pt>
                <c:pt idx="1038">
                  <c:v>333.80002000000002</c:v>
                </c:pt>
                <c:pt idx="1039">
                  <c:v>333.89999</c:v>
                </c:pt>
                <c:pt idx="1040">
                  <c:v>334</c:v>
                </c:pt>
                <c:pt idx="1041">
                  <c:v>334.10001</c:v>
                </c:pt>
                <c:pt idx="1042">
                  <c:v>334.20001000000002</c:v>
                </c:pt>
                <c:pt idx="1043">
                  <c:v>334.30002000000002</c:v>
                </c:pt>
                <c:pt idx="1044">
                  <c:v>334.39999</c:v>
                </c:pt>
                <c:pt idx="1045">
                  <c:v>334.5</c:v>
                </c:pt>
                <c:pt idx="1046">
                  <c:v>334.60001</c:v>
                </c:pt>
                <c:pt idx="1047">
                  <c:v>334.70001000000002</c:v>
                </c:pt>
                <c:pt idx="1048">
                  <c:v>334.80002000000002</c:v>
                </c:pt>
                <c:pt idx="1049">
                  <c:v>334.89999</c:v>
                </c:pt>
                <c:pt idx="1050">
                  <c:v>335</c:v>
                </c:pt>
                <c:pt idx="1051">
                  <c:v>335.10001</c:v>
                </c:pt>
                <c:pt idx="1052">
                  <c:v>335.20001000000002</c:v>
                </c:pt>
                <c:pt idx="1053">
                  <c:v>335.30002000000002</c:v>
                </c:pt>
                <c:pt idx="1054">
                  <c:v>335.39999</c:v>
                </c:pt>
                <c:pt idx="1055">
                  <c:v>335.5</c:v>
                </c:pt>
                <c:pt idx="1056">
                  <c:v>335.60001</c:v>
                </c:pt>
                <c:pt idx="1057">
                  <c:v>335.70001000000002</c:v>
                </c:pt>
                <c:pt idx="1058">
                  <c:v>335.80002000000002</c:v>
                </c:pt>
                <c:pt idx="1059">
                  <c:v>335.89999</c:v>
                </c:pt>
                <c:pt idx="1060">
                  <c:v>336</c:v>
                </c:pt>
                <c:pt idx="1061">
                  <c:v>336.10001</c:v>
                </c:pt>
                <c:pt idx="1062">
                  <c:v>336.20001000000002</c:v>
                </c:pt>
                <c:pt idx="1063">
                  <c:v>336.30002000000002</c:v>
                </c:pt>
                <c:pt idx="1064">
                  <c:v>336.39999</c:v>
                </c:pt>
                <c:pt idx="1065">
                  <c:v>336.5</c:v>
                </c:pt>
                <c:pt idx="1066">
                  <c:v>336.60001</c:v>
                </c:pt>
                <c:pt idx="1067">
                  <c:v>336.70001000000002</c:v>
                </c:pt>
                <c:pt idx="1068">
                  <c:v>336.80002000000002</c:v>
                </c:pt>
                <c:pt idx="1069">
                  <c:v>336.89999</c:v>
                </c:pt>
                <c:pt idx="1070">
                  <c:v>337</c:v>
                </c:pt>
                <c:pt idx="1071">
                  <c:v>337.10001</c:v>
                </c:pt>
                <c:pt idx="1072">
                  <c:v>337.20001000000002</c:v>
                </c:pt>
                <c:pt idx="1073">
                  <c:v>337.30002000000002</c:v>
                </c:pt>
                <c:pt idx="1074">
                  <c:v>337.39999</c:v>
                </c:pt>
                <c:pt idx="1075">
                  <c:v>337.5</c:v>
                </c:pt>
                <c:pt idx="1076">
                  <c:v>337.60001</c:v>
                </c:pt>
                <c:pt idx="1077">
                  <c:v>337.70001000000002</c:v>
                </c:pt>
                <c:pt idx="1078">
                  <c:v>337.80002000000002</c:v>
                </c:pt>
                <c:pt idx="1079">
                  <c:v>337.89999</c:v>
                </c:pt>
                <c:pt idx="1080">
                  <c:v>338</c:v>
                </c:pt>
                <c:pt idx="1081">
                  <c:v>338.10001</c:v>
                </c:pt>
                <c:pt idx="1082">
                  <c:v>338.20001000000002</c:v>
                </c:pt>
                <c:pt idx="1083">
                  <c:v>338.30002000000002</c:v>
                </c:pt>
                <c:pt idx="1084">
                  <c:v>338.39999</c:v>
                </c:pt>
                <c:pt idx="1085">
                  <c:v>338.5</c:v>
                </c:pt>
                <c:pt idx="1086">
                  <c:v>338.60001</c:v>
                </c:pt>
                <c:pt idx="1087">
                  <c:v>338.70001000000002</c:v>
                </c:pt>
                <c:pt idx="1088">
                  <c:v>338.80002000000002</c:v>
                </c:pt>
                <c:pt idx="1089">
                  <c:v>338.89999</c:v>
                </c:pt>
                <c:pt idx="1090">
                  <c:v>339</c:v>
                </c:pt>
                <c:pt idx="1091">
                  <c:v>339.10001</c:v>
                </c:pt>
                <c:pt idx="1092">
                  <c:v>339.20001000000002</c:v>
                </c:pt>
                <c:pt idx="1093">
                  <c:v>339.30002000000002</c:v>
                </c:pt>
                <c:pt idx="1094">
                  <c:v>339.39999</c:v>
                </c:pt>
                <c:pt idx="1095">
                  <c:v>339.5</c:v>
                </c:pt>
                <c:pt idx="1096">
                  <c:v>339.60001</c:v>
                </c:pt>
                <c:pt idx="1097">
                  <c:v>339.70001000000002</c:v>
                </c:pt>
                <c:pt idx="1098">
                  <c:v>339.80002000000002</c:v>
                </c:pt>
                <c:pt idx="1099">
                  <c:v>339.89999</c:v>
                </c:pt>
                <c:pt idx="1100">
                  <c:v>340</c:v>
                </c:pt>
                <c:pt idx="1101">
                  <c:v>340.10001</c:v>
                </c:pt>
                <c:pt idx="1102">
                  <c:v>340.20001000000002</c:v>
                </c:pt>
                <c:pt idx="1103">
                  <c:v>340.30002000000002</c:v>
                </c:pt>
                <c:pt idx="1104">
                  <c:v>340.39999</c:v>
                </c:pt>
                <c:pt idx="1105">
                  <c:v>340.5</c:v>
                </c:pt>
                <c:pt idx="1106">
                  <c:v>340.60001</c:v>
                </c:pt>
                <c:pt idx="1107">
                  <c:v>340.70001000000002</c:v>
                </c:pt>
                <c:pt idx="1108">
                  <c:v>340.80002000000002</c:v>
                </c:pt>
                <c:pt idx="1109">
                  <c:v>340.89999</c:v>
                </c:pt>
                <c:pt idx="1110">
                  <c:v>341</c:v>
                </c:pt>
                <c:pt idx="1111">
                  <c:v>341.10001</c:v>
                </c:pt>
                <c:pt idx="1112">
                  <c:v>341.20001000000002</c:v>
                </c:pt>
                <c:pt idx="1113">
                  <c:v>341.30002000000002</c:v>
                </c:pt>
                <c:pt idx="1114">
                  <c:v>341.39999</c:v>
                </c:pt>
                <c:pt idx="1115">
                  <c:v>341.5</c:v>
                </c:pt>
                <c:pt idx="1116">
                  <c:v>341.60001</c:v>
                </c:pt>
                <c:pt idx="1117">
                  <c:v>341.70001000000002</c:v>
                </c:pt>
                <c:pt idx="1118">
                  <c:v>341.80002000000002</c:v>
                </c:pt>
                <c:pt idx="1119">
                  <c:v>341.89999</c:v>
                </c:pt>
                <c:pt idx="1120">
                  <c:v>342</c:v>
                </c:pt>
                <c:pt idx="1121">
                  <c:v>342.10001</c:v>
                </c:pt>
                <c:pt idx="1122">
                  <c:v>342.20001000000002</c:v>
                </c:pt>
                <c:pt idx="1123">
                  <c:v>342.30002000000002</c:v>
                </c:pt>
                <c:pt idx="1124">
                  <c:v>342.39999</c:v>
                </c:pt>
                <c:pt idx="1125">
                  <c:v>342.5</c:v>
                </c:pt>
                <c:pt idx="1126">
                  <c:v>342.60001</c:v>
                </c:pt>
                <c:pt idx="1127">
                  <c:v>342.70001000000002</c:v>
                </c:pt>
                <c:pt idx="1128">
                  <c:v>342.80002000000002</c:v>
                </c:pt>
                <c:pt idx="1129">
                  <c:v>342.89999</c:v>
                </c:pt>
                <c:pt idx="1130">
                  <c:v>343</c:v>
                </c:pt>
                <c:pt idx="1131">
                  <c:v>343.10001</c:v>
                </c:pt>
                <c:pt idx="1132">
                  <c:v>343.20001000000002</c:v>
                </c:pt>
                <c:pt idx="1133">
                  <c:v>343.30002000000002</c:v>
                </c:pt>
                <c:pt idx="1134">
                  <c:v>343.39999</c:v>
                </c:pt>
                <c:pt idx="1135">
                  <c:v>343.5</c:v>
                </c:pt>
                <c:pt idx="1136">
                  <c:v>343.60001</c:v>
                </c:pt>
                <c:pt idx="1137">
                  <c:v>343.70001000000002</c:v>
                </c:pt>
                <c:pt idx="1138">
                  <c:v>343.80002000000002</c:v>
                </c:pt>
                <c:pt idx="1139">
                  <c:v>343.89999</c:v>
                </c:pt>
                <c:pt idx="1140">
                  <c:v>344</c:v>
                </c:pt>
                <c:pt idx="1141">
                  <c:v>344.10001</c:v>
                </c:pt>
                <c:pt idx="1142">
                  <c:v>344.20001000000002</c:v>
                </c:pt>
                <c:pt idx="1143">
                  <c:v>344.30002000000002</c:v>
                </c:pt>
                <c:pt idx="1144">
                  <c:v>344.39999</c:v>
                </c:pt>
                <c:pt idx="1145">
                  <c:v>344.5</c:v>
                </c:pt>
                <c:pt idx="1146">
                  <c:v>344.60001</c:v>
                </c:pt>
                <c:pt idx="1147">
                  <c:v>344.70001000000002</c:v>
                </c:pt>
                <c:pt idx="1148">
                  <c:v>344.80002000000002</c:v>
                </c:pt>
                <c:pt idx="1149">
                  <c:v>344.89999</c:v>
                </c:pt>
                <c:pt idx="1150">
                  <c:v>345</c:v>
                </c:pt>
                <c:pt idx="1151">
                  <c:v>345.10001</c:v>
                </c:pt>
                <c:pt idx="1152">
                  <c:v>345.20001000000002</c:v>
                </c:pt>
                <c:pt idx="1153">
                  <c:v>345.30002000000002</c:v>
                </c:pt>
                <c:pt idx="1154">
                  <c:v>345.39999</c:v>
                </c:pt>
                <c:pt idx="1155">
                  <c:v>345.5</c:v>
                </c:pt>
                <c:pt idx="1156">
                  <c:v>345.60001</c:v>
                </c:pt>
                <c:pt idx="1157">
                  <c:v>345.70001000000002</c:v>
                </c:pt>
                <c:pt idx="1158">
                  <c:v>345.80002000000002</c:v>
                </c:pt>
                <c:pt idx="1159">
                  <c:v>345.89999</c:v>
                </c:pt>
                <c:pt idx="1160">
                  <c:v>346</c:v>
                </c:pt>
                <c:pt idx="1161">
                  <c:v>346.10001</c:v>
                </c:pt>
                <c:pt idx="1162">
                  <c:v>346.20001000000002</c:v>
                </c:pt>
                <c:pt idx="1163">
                  <c:v>346.30002000000002</c:v>
                </c:pt>
                <c:pt idx="1164">
                  <c:v>346.39999</c:v>
                </c:pt>
                <c:pt idx="1165">
                  <c:v>346.5</c:v>
                </c:pt>
                <c:pt idx="1166">
                  <c:v>346.60001</c:v>
                </c:pt>
                <c:pt idx="1167">
                  <c:v>346.70001000000002</c:v>
                </c:pt>
                <c:pt idx="1168">
                  <c:v>346.80002000000002</c:v>
                </c:pt>
                <c:pt idx="1169">
                  <c:v>346.89999</c:v>
                </c:pt>
                <c:pt idx="1170">
                  <c:v>347</c:v>
                </c:pt>
                <c:pt idx="1171">
                  <c:v>347.10001</c:v>
                </c:pt>
                <c:pt idx="1172">
                  <c:v>347.20001000000002</c:v>
                </c:pt>
                <c:pt idx="1173">
                  <c:v>347.30002000000002</c:v>
                </c:pt>
                <c:pt idx="1174">
                  <c:v>347.39999</c:v>
                </c:pt>
                <c:pt idx="1175">
                  <c:v>347.5</c:v>
                </c:pt>
                <c:pt idx="1176">
                  <c:v>347.60001</c:v>
                </c:pt>
                <c:pt idx="1177">
                  <c:v>347.70001000000002</c:v>
                </c:pt>
                <c:pt idx="1178">
                  <c:v>347.80002000000002</c:v>
                </c:pt>
                <c:pt idx="1179">
                  <c:v>347.89999</c:v>
                </c:pt>
                <c:pt idx="1180">
                  <c:v>348</c:v>
                </c:pt>
                <c:pt idx="1181">
                  <c:v>348.10001</c:v>
                </c:pt>
                <c:pt idx="1182">
                  <c:v>348.20001000000002</c:v>
                </c:pt>
                <c:pt idx="1183">
                  <c:v>348.30002000000002</c:v>
                </c:pt>
                <c:pt idx="1184">
                  <c:v>348.39999</c:v>
                </c:pt>
                <c:pt idx="1185">
                  <c:v>348.5</c:v>
                </c:pt>
                <c:pt idx="1186">
                  <c:v>348.60001</c:v>
                </c:pt>
                <c:pt idx="1187">
                  <c:v>348.70001000000002</c:v>
                </c:pt>
                <c:pt idx="1188">
                  <c:v>348.80002000000002</c:v>
                </c:pt>
                <c:pt idx="1189">
                  <c:v>348.89999</c:v>
                </c:pt>
                <c:pt idx="1190">
                  <c:v>349</c:v>
                </c:pt>
                <c:pt idx="1191">
                  <c:v>349.10001</c:v>
                </c:pt>
                <c:pt idx="1192">
                  <c:v>349.20001000000002</c:v>
                </c:pt>
                <c:pt idx="1193">
                  <c:v>349.30002000000002</c:v>
                </c:pt>
                <c:pt idx="1194">
                  <c:v>349.39999</c:v>
                </c:pt>
                <c:pt idx="1195">
                  <c:v>349.5</c:v>
                </c:pt>
                <c:pt idx="1196">
                  <c:v>349.60001</c:v>
                </c:pt>
                <c:pt idx="1197">
                  <c:v>349.70001000000002</c:v>
                </c:pt>
                <c:pt idx="1198">
                  <c:v>349.80002000000002</c:v>
                </c:pt>
                <c:pt idx="1199">
                  <c:v>349.89999</c:v>
                </c:pt>
                <c:pt idx="1200">
                  <c:v>350</c:v>
                </c:pt>
                <c:pt idx="1201">
                  <c:v>350.10001</c:v>
                </c:pt>
                <c:pt idx="1202">
                  <c:v>350.20001000000002</c:v>
                </c:pt>
                <c:pt idx="1203">
                  <c:v>350.30002000000002</c:v>
                </c:pt>
                <c:pt idx="1204">
                  <c:v>350.39999</c:v>
                </c:pt>
                <c:pt idx="1205">
                  <c:v>350.5</c:v>
                </c:pt>
                <c:pt idx="1206">
                  <c:v>350.60001</c:v>
                </c:pt>
                <c:pt idx="1207">
                  <c:v>350.70001000000002</c:v>
                </c:pt>
                <c:pt idx="1208">
                  <c:v>350.80002000000002</c:v>
                </c:pt>
                <c:pt idx="1209">
                  <c:v>350.89999</c:v>
                </c:pt>
                <c:pt idx="1210">
                  <c:v>351</c:v>
                </c:pt>
                <c:pt idx="1211">
                  <c:v>351.10001</c:v>
                </c:pt>
                <c:pt idx="1212">
                  <c:v>351.20001000000002</c:v>
                </c:pt>
                <c:pt idx="1213">
                  <c:v>351.30002000000002</c:v>
                </c:pt>
                <c:pt idx="1214">
                  <c:v>351.39999</c:v>
                </c:pt>
                <c:pt idx="1215">
                  <c:v>351.5</c:v>
                </c:pt>
                <c:pt idx="1216">
                  <c:v>351.60001</c:v>
                </c:pt>
                <c:pt idx="1217">
                  <c:v>351.70001000000002</c:v>
                </c:pt>
                <c:pt idx="1218">
                  <c:v>351.80002000000002</c:v>
                </c:pt>
                <c:pt idx="1219">
                  <c:v>351.89999</c:v>
                </c:pt>
                <c:pt idx="1220">
                  <c:v>352</c:v>
                </c:pt>
                <c:pt idx="1221">
                  <c:v>352.10001</c:v>
                </c:pt>
                <c:pt idx="1222">
                  <c:v>352.20001000000002</c:v>
                </c:pt>
                <c:pt idx="1223">
                  <c:v>352.30002000000002</c:v>
                </c:pt>
                <c:pt idx="1224">
                  <c:v>352.39999</c:v>
                </c:pt>
                <c:pt idx="1225">
                  <c:v>352.5</c:v>
                </c:pt>
                <c:pt idx="1226">
                  <c:v>352.60001</c:v>
                </c:pt>
                <c:pt idx="1227">
                  <c:v>352.70001000000002</c:v>
                </c:pt>
                <c:pt idx="1228">
                  <c:v>352.80002000000002</c:v>
                </c:pt>
                <c:pt idx="1229">
                  <c:v>352.89999</c:v>
                </c:pt>
                <c:pt idx="1230">
                  <c:v>353</c:v>
                </c:pt>
                <c:pt idx="1231">
                  <c:v>353.10001</c:v>
                </c:pt>
                <c:pt idx="1232">
                  <c:v>353.20001000000002</c:v>
                </c:pt>
                <c:pt idx="1233">
                  <c:v>353.30002000000002</c:v>
                </c:pt>
                <c:pt idx="1234">
                  <c:v>353.39999</c:v>
                </c:pt>
                <c:pt idx="1235">
                  <c:v>353.5</c:v>
                </c:pt>
                <c:pt idx="1236">
                  <c:v>353.60001</c:v>
                </c:pt>
                <c:pt idx="1237">
                  <c:v>353.70001000000002</c:v>
                </c:pt>
                <c:pt idx="1238">
                  <c:v>353.80002000000002</c:v>
                </c:pt>
                <c:pt idx="1239">
                  <c:v>353.89999</c:v>
                </c:pt>
                <c:pt idx="1240">
                  <c:v>354</c:v>
                </c:pt>
                <c:pt idx="1241">
                  <c:v>354.10001</c:v>
                </c:pt>
                <c:pt idx="1242">
                  <c:v>354.20001000000002</c:v>
                </c:pt>
                <c:pt idx="1243">
                  <c:v>354.30002000000002</c:v>
                </c:pt>
                <c:pt idx="1244">
                  <c:v>354.39999</c:v>
                </c:pt>
                <c:pt idx="1245">
                  <c:v>354.5</c:v>
                </c:pt>
                <c:pt idx="1246">
                  <c:v>354.60001</c:v>
                </c:pt>
                <c:pt idx="1247">
                  <c:v>354.70001000000002</c:v>
                </c:pt>
                <c:pt idx="1248">
                  <c:v>354.80002000000002</c:v>
                </c:pt>
                <c:pt idx="1249">
                  <c:v>354.89999</c:v>
                </c:pt>
                <c:pt idx="1250">
                  <c:v>355</c:v>
                </c:pt>
                <c:pt idx="1251">
                  <c:v>355.10001</c:v>
                </c:pt>
                <c:pt idx="1252">
                  <c:v>355.20001000000002</c:v>
                </c:pt>
                <c:pt idx="1253">
                  <c:v>355.30002000000002</c:v>
                </c:pt>
                <c:pt idx="1254">
                  <c:v>355.39999</c:v>
                </c:pt>
                <c:pt idx="1255">
                  <c:v>355.5</c:v>
                </c:pt>
                <c:pt idx="1256">
                  <c:v>355.60001</c:v>
                </c:pt>
                <c:pt idx="1257">
                  <c:v>355.70001000000002</c:v>
                </c:pt>
                <c:pt idx="1258">
                  <c:v>355.80002000000002</c:v>
                </c:pt>
                <c:pt idx="1259">
                  <c:v>355.89999</c:v>
                </c:pt>
                <c:pt idx="1260">
                  <c:v>356</c:v>
                </c:pt>
                <c:pt idx="1261">
                  <c:v>356.10001</c:v>
                </c:pt>
                <c:pt idx="1262">
                  <c:v>356.20001000000002</c:v>
                </c:pt>
                <c:pt idx="1263">
                  <c:v>356.30002000000002</c:v>
                </c:pt>
                <c:pt idx="1264">
                  <c:v>356.39999</c:v>
                </c:pt>
                <c:pt idx="1265">
                  <c:v>356.5</c:v>
                </c:pt>
                <c:pt idx="1266">
                  <c:v>356.60001</c:v>
                </c:pt>
                <c:pt idx="1267">
                  <c:v>356.70001000000002</c:v>
                </c:pt>
                <c:pt idx="1268">
                  <c:v>356.80002000000002</c:v>
                </c:pt>
                <c:pt idx="1269">
                  <c:v>356.89999</c:v>
                </c:pt>
                <c:pt idx="1270">
                  <c:v>357</c:v>
                </c:pt>
                <c:pt idx="1271">
                  <c:v>357.10001</c:v>
                </c:pt>
                <c:pt idx="1272">
                  <c:v>357.20001000000002</c:v>
                </c:pt>
                <c:pt idx="1273">
                  <c:v>357.30002000000002</c:v>
                </c:pt>
                <c:pt idx="1274">
                  <c:v>357.39999</c:v>
                </c:pt>
                <c:pt idx="1275">
                  <c:v>357.5</c:v>
                </c:pt>
                <c:pt idx="1276">
                  <c:v>357.60001</c:v>
                </c:pt>
                <c:pt idx="1277">
                  <c:v>357.70001000000002</c:v>
                </c:pt>
                <c:pt idx="1278">
                  <c:v>357.80002000000002</c:v>
                </c:pt>
                <c:pt idx="1279">
                  <c:v>357.89999</c:v>
                </c:pt>
                <c:pt idx="1280">
                  <c:v>358</c:v>
                </c:pt>
                <c:pt idx="1281">
                  <c:v>358.10001</c:v>
                </c:pt>
                <c:pt idx="1282">
                  <c:v>358.20001000000002</c:v>
                </c:pt>
                <c:pt idx="1283">
                  <c:v>358.30002000000002</c:v>
                </c:pt>
                <c:pt idx="1284">
                  <c:v>358.39999</c:v>
                </c:pt>
                <c:pt idx="1285">
                  <c:v>358.5</c:v>
                </c:pt>
                <c:pt idx="1286">
                  <c:v>358.60001</c:v>
                </c:pt>
                <c:pt idx="1287">
                  <c:v>358.70001000000002</c:v>
                </c:pt>
                <c:pt idx="1288">
                  <c:v>358.80002000000002</c:v>
                </c:pt>
                <c:pt idx="1289">
                  <c:v>358.89999</c:v>
                </c:pt>
                <c:pt idx="1290">
                  <c:v>359</c:v>
                </c:pt>
                <c:pt idx="1291">
                  <c:v>359.10001</c:v>
                </c:pt>
                <c:pt idx="1292">
                  <c:v>359.20001000000002</c:v>
                </c:pt>
                <c:pt idx="1293">
                  <c:v>359.30002000000002</c:v>
                </c:pt>
                <c:pt idx="1294">
                  <c:v>359.39999</c:v>
                </c:pt>
                <c:pt idx="1295">
                  <c:v>359.5</c:v>
                </c:pt>
                <c:pt idx="1296">
                  <c:v>359.60001</c:v>
                </c:pt>
                <c:pt idx="1297">
                  <c:v>359.70001000000002</c:v>
                </c:pt>
                <c:pt idx="1298">
                  <c:v>359.80002000000002</c:v>
                </c:pt>
                <c:pt idx="1299">
                  <c:v>359.89999</c:v>
                </c:pt>
                <c:pt idx="1300">
                  <c:v>360</c:v>
                </c:pt>
                <c:pt idx="1301">
                  <c:v>360.10001</c:v>
                </c:pt>
                <c:pt idx="1302">
                  <c:v>360.20001000000002</c:v>
                </c:pt>
                <c:pt idx="1303">
                  <c:v>360.30002000000002</c:v>
                </c:pt>
                <c:pt idx="1304">
                  <c:v>360.39999</c:v>
                </c:pt>
                <c:pt idx="1305">
                  <c:v>360.5</c:v>
                </c:pt>
                <c:pt idx="1306">
                  <c:v>360.60001</c:v>
                </c:pt>
                <c:pt idx="1307">
                  <c:v>360.70001000000002</c:v>
                </c:pt>
                <c:pt idx="1308">
                  <c:v>360.80002000000002</c:v>
                </c:pt>
                <c:pt idx="1309">
                  <c:v>360.89999</c:v>
                </c:pt>
                <c:pt idx="1310">
                  <c:v>361</c:v>
                </c:pt>
                <c:pt idx="1311">
                  <c:v>361.10001</c:v>
                </c:pt>
                <c:pt idx="1312">
                  <c:v>361.20001000000002</c:v>
                </c:pt>
                <c:pt idx="1313">
                  <c:v>361.30002000000002</c:v>
                </c:pt>
                <c:pt idx="1314">
                  <c:v>361.39999</c:v>
                </c:pt>
                <c:pt idx="1315">
                  <c:v>361.5</c:v>
                </c:pt>
                <c:pt idx="1316">
                  <c:v>361.60001</c:v>
                </c:pt>
                <c:pt idx="1317">
                  <c:v>361.70001000000002</c:v>
                </c:pt>
                <c:pt idx="1318">
                  <c:v>361.80002000000002</c:v>
                </c:pt>
                <c:pt idx="1319">
                  <c:v>361.89999</c:v>
                </c:pt>
                <c:pt idx="1320">
                  <c:v>362</c:v>
                </c:pt>
                <c:pt idx="1321">
                  <c:v>362.10001</c:v>
                </c:pt>
                <c:pt idx="1322">
                  <c:v>362.20001000000002</c:v>
                </c:pt>
                <c:pt idx="1323">
                  <c:v>362.30002000000002</c:v>
                </c:pt>
                <c:pt idx="1324">
                  <c:v>362.39999</c:v>
                </c:pt>
                <c:pt idx="1325">
                  <c:v>362.5</c:v>
                </c:pt>
                <c:pt idx="1326">
                  <c:v>362.60001</c:v>
                </c:pt>
                <c:pt idx="1327">
                  <c:v>362.70001000000002</c:v>
                </c:pt>
                <c:pt idx="1328">
                  <c:v>362.80002000000002</c:v>
                </c:pt>
                <c:pt idx="1329">
                  <c:v>362.89999</c:v>
                </c:pt>
                <c:pt idx="1330">
                  <c:v>363</c:v>
                </c:pt>
                <c:pt idx="1331">
                  <c:v>363.10001</c:v>
                </c:pt>
                <c:pt idx="1332">
                  <c:v>363.20001000000002</c:v>
                </c:pt>
                <c:pt idx="1333">
                  <c:v>363.30002000000002</c:v>
                </c:pt>
                <c:pt idx="1334">
                  <c:v>363.39999</c:v>
                </c:pt>
                <c:pt idx="1335">
                  <c:v>363.5</c:v>
                </c:pt>
                <c:pt idx="1336">
                  <c:v>363.60001</c:v>
                </c:pt>
                <c:pt idx="1337">
                  <c:v>363.70001000000002</c:v>
                </c:pt>
                <c:pt idx="1338">
                  <c:v>363.80002000000002</c:v>
                </c:pt>
                <c:pt idx="1339">
                  <c:v>363.89999</c:v>
                </c:pt>
                <c:pt idx="1340">
                  <c:v>364</c:v>
                </c:pt>
                <c:pt idx="1341">
                  <c:v>364.10001</c:v>
                </c:pt>
                <c:pt idx="1342">
                  <c:v>364.20001000000002</c:v>
                </c:pt>
                <c:pt idx="1343">
                  <c:v>364.30002000000002</c:v>
                </c:pt>
                <c:pt idx="1344">
                  <c:v>364.39999</c:v>
                </c:pt>
                <c:pt idx="1345">
                  <c:v>364.5</c:v>
                </c:pt>
                <c:pt idx="1346">
                  <c:v>364.60001</c:v>
                </c:pt>
                <c:pt idx="1347">
                  <c:v>364.70001000000002</c:v>
                </c:pt>
                <c:pt idx="1348">
                  <c:v>364.80002000000002</c:v>
                </c:pt>
                <c:pt idx="1349">
                  <c:v>364.89999</c:v>
                </c:pt>
                <c:pt idx="1350">
                  <c:v>365</c:v>
                </c:pt>
                <c:pt idx="1351">
                  <c:v>365.10001</c:v>
                </c:pt>
                <c:pt idx="1352">
                  <c:v>365.20001000000002</c:v>
                </c:pt>
                <c:pt idx="1353">
                  <c:v>365.30002000000002</c:v>
                </c:pt>
                <c:pt idx="1354">
                  <c:v>365.39999</c:v>
                </c:pt>
                <c:pt idx="1355">
                  <c:v>365.5</c:v>
                </c:pt>
                <c:pt idx="1356">
                  <c:v>365.60001</c:v>
                </c:pt>
                <c:pt idx="1357">
                  <c:v>365.70001000000002</c:v>
                </c:pt>
                <c:pt idx="1358">
                  <c:v>365.80002000000002</c:v>
                </c:pt>
                <c:pt idx="1359">
                  <c:v>365.89999</c:v>
                </c:pt>
                <c:pt idx="1360">
                  <c:v>366</c:v>
                </c:pt>
                <c:pt idx="1361">
                  <c:v>366.10001</c:v>
                </c:pt>
                <c:pt idx="1362">
                  <c:v>366.20001000000002</c:v>
                </c:pt>
                <c:pt idx="1363">
                  <c:v>366.30002000000002</c:v>
                </c:pt>
                <c:pt idx="1364">
                  <c:v>366.39999</c:v>
                </c:pt>
                <c:pt idx="1365">
                  <c:v>366.5</c:v>
                </c:pt>
                <c:pt idx="1366">
                  <c:v>366.60001</c:v>
                </c:pt>
                <c:pt idx="1367">
                  <c:v>366.70001000000002</c:v>
                </c:pt>
                <c:pt idx="1368">
                  <c:v>366.80002000000002</c:v>
                </c:pt>
                <c:pt idx="1369">
                  <c:v>366.89999</c:v>
                </c:pt>
                <c:pt idx="1370">
                  <c:v>367</c:v>
                </c:pt>
                <c:pt idx="1371">
                  <c:v>367.10001</c:v>
                </c:pt>
                <c:pt idx="1372">
                  <c:v>367.20001000000002</c:v>
                </c:pt>
                <c:pt idx="1373">
                  <c:v>367.30002000000002</c:v>
                </c:pt>
                <c:pt idx="1374">
                  <c:v>367.39999</c:v>
                </c:pt>
                <c:pt idx="1375">
                  <c:v>367.5</c:v>
                </c:pt>
                <c:pt idx="1376">
                  <c:v>367.60001</c:v>
                </c:pt>
                <c:pt idx="1377">
                  <c:v>367.70001000000002</c:v>
                </c:pt>
                <c:pt idx="1378">
                  <c:v>367.80002000000002</c:v>
                </c:pt>
                <c:pt idx="1379">
                  <c:v>367.89999</c:v>
                </c:pt>
                <c:pt idx="1380">
                  <c:v>368</c:v>
                </c:pt>
                <c:pt idx="1381">
                  <c:v>368.10001</c:v>
                </c:pt>
                <c:pt idx="1382">
                  <c:v>368.20001000000002</c:v>
                </c:pt>
                <c:pt idx="1383">
                  <c:v>368.30002000000002</c:v>
                </c:pt>
                <c:pt idx="1384">
                  <c:v>368.39999</c:v>
                </c:pt>
                <c:pt idx="1385">
                  <c:v>368.5</c:v>
                </c:pt>
                <c:pt idx="1386">
                  <c:v>368.60001</c:v>
                </c:pt>
                <c:pt idx="1387">
                  <c:v>368.70001000000002</c:v>
                </c:pt>
                <c:pt idx="1388">
                  <c:v>368.80002000000002</c:v>
                </c:pt>
                <c:pt idx="1389">
                  <c:v>368.89999</c:v>
                </c:pt>
                <c:pt idx="1390">
                  <c:v>369</c:v>
                </c:pt>
                <c:pt idx="1391">
                  <c:v>369.10001</c:v>
                </c:pt>
                <c:pt idx="1392">
                  <c:v>369.20001000000002</c:v>
                </c:pt>
                <c:pt idx="1393">
                  <c:v>369.30002000000002</c:v>
                </c:pt>
                <c:pt idx="1394">
                  <c:v>369.39999</c:v>
                </c:pt>
                <c:pt idx="1395">
                  <c:v>369.5</c:v>
                </c:pt>
                <c:pt idx="1396">
                  <c:v>369.60001</c:v>
                </c:pt>
                <c:pt idx="1397">
                  <c:v>369.70001000000002</c:v>
                </c:pt>
                <c:pt idx="1398">
                  <c:v>369.80002000000002</c:v>
                </c:pt>
                <c:pt idx="1399">
                  <c:v>369.89999</c:v>
                </c:pt>
                <c:pt idx="1400">
                  <c:v>370</c:v>
                </c:pt>
                <c:pt idx="1401">
                  <c:v>370.10001</c:v>
                </c:pt>
                <c:pt idx="1402">
                  <c:v>370.20001000000002</c:v>
                </c:pt>
                <c:pt idx="1403">
                  <c:v>370.30002000000002</c:v>
                </c:pt>
                <c:pt idx="1404">
                  <c:v>370.39999</c:v>
                </c:pt>
                <c:pt idx="1405">
                  <c:v>370.5</c:v>
                </c:pt>
                <c:pt idx="1406">
                  <c:v>370.60001</c:v>
                </c:pt>
                <c:pt idx="1407">
                  <c:v>370.70001000000002</c:v>
                </c:pt>
                <c:pt idx="1408">
                  <c:v>370.80002000000002</c:v>
                </c:pt>
                <c:pt idx="1409">
                  <c:v>370.89999</c:v>
                </c:pt>
                <c:pt idx="1410">
                  <c:v>371</c:v>
                </c:pt>
                <c:pt idx="1411">
                  <c:v>371.10001</c:v>
                </c:pt>
                <c:pt idx="1412">
                  <c:v>371.20001000000002</c:v>
                </c:pt>
                <c:pt idx="1413">
                  <c:v>371.30002000000002</c:v>
                </c:pt>
                <c:pt idx="1414">
                  <c:v>371.39999</c:v>
                </c:pt>
                <c:pt idx="1415">
                  <c:v>371.5</c:v>
                </c:pt>
                <c:pt idx="1416">
                  <c:v>371.60001</c:v>
                </c:pt>
                <c:pt idx="1417">
                  <c:v>371.70001000000002</c:v>
                </c:pt>
                <c:pt idx="1418">
                  <c:v>371.80002000000002</c:v>
                </c:pt>
                <c:pt idx="1419">
                  <c:v>371.89999</c:v>
                </c:pt>
                <c:pt idx="1420">
                  <c:v>372</c:v>
                </c:pt>
                <c:pt idx="1421">
                  <c:v>372.10001</c:v>
                </c:pt>
                <c:pt idx="1422">
                  <c:v>372.20001000000002</c:v>
                </c:pt>
                <c:pt idx="1423">
                  <c:v>372.30002000000002</c:v>
                </c:pt>
                <c:pt idx="1424">
                  <c:v>372.39999</c:v>
                </c:pt>
                <c:pt idx="1425">
                  <c:v>372.5</c:v>
                </c:pt>
                <c:pt idx="1426">
                  <c:v>372.60001</c:v>
                </c:pt>
                <c:pt idx="1427">
                  <c:v>372.70001000000002</c:v>
                </c:pt>
                <c:pt idx="1428">
                  <c:v>372.80002000000002</c:v>
                </c:pt>
                <c:pt idx="1429">
                  <c:v>372.89999</c:v>
                </c:pt>
                <c:pt idx="1430">
                  <c:v>373</c:v>
                </c:pt>
                <c:pt idx="1431">
                  <c:v>373.10001</c:v>
                </c:pt>
                <c:pt idx="1432">
                  <c:v>373.20001000000002</c:v>
                </c:pt>
                <c:pt idx="1433">
                  <c:v>373.30002000000002</c:v>
                </c:pt>
                <c:pt idx="1434">
                  <c:v>373.39999</c:v>
                </c:pt>
                <c:pt idx="1435">
                  <c:v>373.5</c:v>
                </c:pt>
                <c:pt idx="1436">
                  <c:v>373.60001</c:v>
                </c:pt>
                <c:pt idx="1437">
                  <c:v>373.70001000000002</c:v>
                </c:pt>
                <c:pt idx="1438">
                  <c:v>373.80002000000002</c:v>
                </c:pt>
                <c:pt idx="1439">
                  <c:v>373.89999</c:v>
                </c:pt>
                <c:pt idx="1440">
                  <c:v>374</c:v>
                </c:pt>
                <c:pt idx="1441">
                  <c:v>374.10001</c:v>
                </c:pt>
                <c:pt idx="1442">
                  <c:v>374.20001000000002</c:v>
                </c:pt>
                <c:pt idx="1443">
                  <c:v>374.30002000000002</c:v>
                </c:pt>
                <c:pt idx="1444">
                  <c:v>374.39999</c:v>
                </c:pt>
                <c:pt idx="1445">
                  <c:v>374.5</c:v>
                </c:pt>
                <c:pt idx="1446">
                  <c:v>374.60001</c:v>
                </c:pt>
                <c:pt idx="1447">
                  <c:v>374.70001000000002</c:v>
                </c:pt>
                <c:pt idx="1448">
                  <c:v>374.80002000000002</c:v>
                </c:pt>
                <c:pt idx="1449">
                  <c:v>374.89999</c:v>
                </c:pt>
                <c:pt idx="1450">
                  <c:v>375</c:v>
                </c:pt>
                <c:pt idx="1451">
                  <c:v>375.10001</c:v>
                </c:pt>
                <c:pt idx="1452">
                  <c:v>375.20001000000002</c:v>
                </c:pt>
                <c:pt idx="1453">
                  <c:v>375.30002000000002</c:v>
                </c:pt>
                <c:pt idx="1454">
                  <c:v>375.39999</c:v>
                </c:pt>
                <c:pt idx="1455">
                  <c:v>375.5</c:v>
                </c:pt>
                <c:pt idx="1456">
                  <c:v>375.60001</c:v>
                </c:pt>
                <c:pt idx="1457">
                  <c:v>375.70001000000002</c:v>
                </c:pt>
                <c:pt idx="1458">
                  <c:v>375.80002000000002</c:v>
                </c:pt>
                <c:pt idx="1459">
                  <c:v>375.89999</c:v>
                </c:pt>
                <c:pt idx="1460">
                  <c:v>376</c:v>
                </c:pt>
                <c:pt idx="1461">
                  <c:v>376.10001</c:v>
                </c:pt>
                <c:pt idx="1462">
                  <c:v>376.20001000000002</c:v>
                </c:pt>
                <c:pt idx="1463">
                  <c:v>376.30002000000002</c:v>
                </c:pt>
                <c:pt idx="1464">
                  <c:v>376.39999</c:v>
                </c:pt>
                <c:pt idx="1465">
                  <c:v>376.5</c:v>
                </c:pt>
                <c:pt idx="1466">
                  <c:v>376.60001</c:v>
                </c:pt>
                <c:pt idx="1467">
                  <c:v>376.70001000000002</c:v>
                </c:pt>
                <c:pt idx="1468">
                  <c:v>376.80002000000002</c:v>
                </c:pt>
                <c:pt idx="1469">
                  <c:v>376.89999</c:v>
                </c:pt>
                <c:pt idx="1470">
                  <c:v>377</c:v>
                </c:pt>
                <c:pt idx="1471">
                  <c:v>377.10001</c:v>
                </c:pt>
                <c:pt idx="1472">
                  <c:v>377.20001000000002</c:v>
                </c:pt>
                <c:pt idx="1473">
                  <c:v>377.30002000000002</c:v>
                </c:pt>
                <c:pt idx="1474">
                  <c:v>377.39999</c:v>
                </c:pt>
                <c:pt idx="1475">
                  <c:v>377.5</c:v>
                </c:pt>
                <c:pt idx="1476">
                  <c:v>377.60001</c:v>
                </c:pt>
                <c:pt idx="1477">
                  <c:v>377.70001000000002</c:v>
                </c:pt>
                <c:pt idx="1478">
                  <c:v>377.80002000000002</c:v>
                </c:pt>
                <c:pt idx="1479">
                  <c:v>377.89999</c:v>
                </c:pt>
                <c:pt idx="1480">
                  <c:v>378</c:v>
                </c:pt>
                <c:pt idx="1481">
                  <c:v>378.10001</c:v>
                </c:pt>
                <c:pt idx="1482">
                  <c:v>378.20001000000002</c:v>
                </c:pt>
                <c:pt idx="1483">
                  <c:v>378.30002000000002</c:v>
                </c:pt>
                <c:pt idx="1484">
                  <c:v>378.39999</c:v>
                </c:pt>
                <c:pt idx="1485">
                  <c:v>378.5</c:v>
                </c:pt>
                <c:pt idx="1486">
                  <c:v>378.60001</c:v>
                </c:pt>
                <c:pt idx="1487">
                  <c:v>378.70001000000002</c:v>
                </c:pt>
                <c:pt idx="1488">
                  <c:v>378.80002000000002</c:v>
                </c:pt>
                <c:pt idx="1489">
                  <c:v>378.89999</c:v>
                </c:pt>
                <c:pt idx="1490">
                  <c:v>379</c:v>
                </c:pt>
                <c:pt idx="1491">
                  <c:v>379.10001</c:v>
                </c:pt>
                <c:pt idx="1492">
                  <c:v>379.20001000000002</c:v>
                </c:pt>
                <c:pt idx="1493">
                  <c:v>379.30002000000002</c:v>
                </c:pt>
                <c:pt idx="1494">
                  <c:v>379.39999</c:v>
                </c:pt>
                <c:pt idx="1495">
                  <c:v>379.5</c:v>
                </c:pt>
                <c:pt idx="1496">
                  <c:v>379.60001</c:v>
                </c:pt>
                <c:pt idx="1497">
                  <c:v>379.70001000000002</c:v>
                </c:pt>
                <c:pt idx="1498">
                  <c:v>379.80002000000002</c:v>
                </c:pt>
                <c:pt idx="1499">
                  <c:v>379.89999</c:v>
                </c:pt>
                <c:pt idx="1500">
                  <c:v>380</c:v>
                </c:pt>
                <c:pt idx="1501">
                  <c:v>380.10001</c:v>
                </c:pt>
                <c:pt idx="1502">
                  <c:v>380.20001000000002</c:v>
                </c:pt>
                <c:pt idx="1503">
                  <c:v>380.30002000000002</c:v>
                </c:pt>
                <c:pt idx="1504">
                  <c:v>380.39999</c:v>
                </c:pt>
                <c:pt idx="1505">
                  <c:v>380.5</c:v>
                </c:pt>
                <c:pt idx="1506">
                  <c:v>380.60001</c:v>
                </c:pt>
                <c:pt idx="1507">
                  <c:v>380.70001000000002</c:v>
                </c:pt>
                <c:pt idx="1508">
                  <c:v>380.80002000000002</c:v>
                </c:pt>
                <c:pt idx="1509">
                  <c:v>380.89999</c:v>
                </c:pt>
                <c:pt idx="1510">
                  <c:v>381</c:v>
                </c:pt>
                <c:pt idx="1511">
                  <c:v>381.10001</c:v>
                </c:pt>
                <c:pt idx="1512">
                  <c:v>381.20001000000002</c:v>
                </c:pt>
                <c:pt idx="1513">
                  <c:v>381.30002000000002</c:v>
                </c:pt>
                <c:pt idx="1514">
                  <c:v>381.39999</c:v>
                </c:pt>
                <c:pt idx="1515">
                  <c:v>381.5</c:v>
                </c:pt>
                <c:pt idx="1516">
                  <c:v>381.60001</c:v>
                </c:pt>
                <c:pt idx="1517">
                  <c:v>381.70001000000002</c:v>
                </c:pt>
                <c:pt idx="1518">
                  <c:v>381.80002000000002</c:v>
                </c:pt>
                <c:pt idx="1519">
                  <c:v>381.89999</c:v>
                </c:pt>
                <c:pt idx="1520">
                  <c:v>382</c:v>
                </c:pt>
                <c:pt idx="1521">
                  <c:v>382.10001</c:v>
                </c:pt>
                <c:pt idx="1522">
                  <c:v>382.20001000000002</c:v>
                </c:pt>
                <c:pt idx="1523">
                  <c:v>382.30002000000002</c:v>
                </c:pt>
                <c:pt idx="1524">
                  <c:v>382.39999</c:v>
                </c:pt>
                <c:pt idx="1525">
                  <c:v>382.5</c:v>
                </c:pt>
                <c:pt idx="1526">
                  <c:v>382.60001</c:v>
                </c:pt>
                <c:pt idx="1527">
                  <c:v>382.70001000000002</c:v>
                </c:pt>
                <c:pt idx="1528">
                  <c:v>382.80002000000002</c:v>
                </c:pt>
                <c:pt idx="1529">
                  <c:v>382.89999</c:v>
                </c:pt>
                <c:pt idx="1530">
                  <c:v>383</c:v>
                </c:pt>
                <c:pt idx="1531">
                  <c:v>383.10001</c:v>
                </c:pt>
                <c:pt idx="1532">
                  <c:v>383.20001000000002</c:v>
                </c:pt>
                <c:pt idx="1533">
                  <c:v>383.30002000000002</c:v>
                </c:pt>
                <c:pt idx="1534">
                  <c:v>383.39999</c:v>
                </c:pt>
                <c:pt idx="1535">
                  <c:v>383.5</c:v>
                </c:pt>
                <c:pt idx="1536">
                  <c:v>383.60001</c:v>
                </c:pt>
                <c:pt idx="1537">
                  <c:v>383.70001000000002</c:v>
                </c:pt>
                <c:pt idx="1538">
                  <c:v>383.80002000000002</c:v>
                </c:pt>
                <c:pt idx="1539">
                  <c:v>383.89999</c:v>
                </c:pt>
                <c:pt idx="1540">
                  <c:v>384</c:v>
                </c:pt>
                <c:pt idx="1541">
                  <c:v>384.10001</c:v>
                </c:pt>
                <c:pt idx="1542">
                  <c:v>384.20001000000002</c:v>
                </c:pt>
                <c:pt idx="1543">
                  <c:v>384.30002000000002</c:v>
                </c:pt>
                <c:pt idx="1544">
                  <c:v>384.39999</c:v>
                </c:pt>
                <c:pt idx="1545">
                  <c:v>384.5</c:v>
                </c:pt>
                <c:pt idx="1546">
                  <c:v>384.60001</c:v>
                </c:pt>
                <c:pt idx="1547">
                  <c:v>384.70001000000002</c:v>
                </c:pt>
                <c:pt idx="1548">
                  <c:v>384.80002000000002</c:v>
                </c:pt>
                <c:pt idx="1549">
                  <c:v>384.89999</c:v>
                </c:pt>
                <c:pt idx="1550">
                  <c:v>385</c:v>
                </c:pt>
                <c:pt idx="1551">
                  <c:v>385.10001</c:v>
                </c:pt>
                <c:pt idx="1552">
                  <c:v>385.20001000000002</c:v>
                </c:pt>
                <c:pt idx="1553">
                  <c:v>385.30002000000002</c:v>
                </c:pt>
                <c:pt idx="1554">
                  <c:v>385.39999</c:v>
                </c:pt>
                <c:pt idx="1555">
                  <c:v>385.5</c:v>
                </c:pt>
                <c:pt idx="1556">
                  <c:v>385.60001</c:v>
                </c:pt>
                <c:pt idx="1557">
                  <c:v>385.70001000000002</c:v>
                </c:pt>
                <c:pt idx="1558">
                  <c:v>385.80002000000002</c:v>
                </c:pt>
                <c:pt idx="1559">
                  <c:v>385.89999</c:v>
                </c:pt>
                <c:pt idx="1560">
                  <c:v>386</c:v>
                </c:pt>
                <c:pt idx="1561">
                  <c:v>386.10001</c:v>
                </c:pt>
                <c:pt idx="1562">
                  <c:v>386.20001000000002</c:v>
                </c:pt>
                <c:pt idx="1563">
                  <c:v>386.30002000000002</c:v>
                </c:pt>
                <c:pt idx="1564">
                  <c:v>386.39999</c:v>
                </c:pt>
                <c:pt idx="1565">
                  <c:v>386.5</c:v>
                </c:pt>
                <c:pt idx="1566">
                  <c:v>386.60001</c:v>
                </c:pt>
                <c:pt idx="1567">
                  <c:v>386.70001000000002</c:v>
                </c:pt>
                <c:pt idx="1568">
                  <c:v>386.80002000000002</c:v>
                </c:pt>
                <c:pt idx="1569">
                  <c:v>386.89999</c:v>
                </c:pt>
                <c:pt idx="1570">
                  <c:v>387</c:v>
                </c:pt>
                <c:pt idx="1571">
                  <c:v>387.10001</c:v>
                </c:pt>
                <c:pt idx="1572">
                  <c:v>387.20001000000002</c:v>
                </c:pt>
                <c:pt idx="1573">
                  <c:v>387.30002000000002</c:v>
                </c:pt>
                <c:pt idx="1574">
                  <c:v>387.39999</c:v>
                </c:pt>
                <c:pt idx="1575">
                  <c:v>387.5</c:v>
                </c:pt>
                <c:pt idx="1576">
                  <c:v>387.60001</c:v>
                </c:pt>
                <c:pt idx="1577">
                  <c:v>387.70001000000002</c:v>
                </c:pt>
                <c:pt idx="1578">
                  <c:v>387.80002000000002</c:v>
                </c:pt>
                <c:pt idx="1579">
                  <c:v>387.89999</c:v>
                </c:pt>
                <c:pt idx="1580">
                  <c:v>388</c:v>
                </c:pt>
                <c:pt idx="1581">
                  <c:v>388.10001</c:v>
                </c:pt>
                <c:pt idx="1582">
                  <c:v>388.20001000000002</c:v>
                </c:pt>
                <c:pt idx="1583">
                  <c:v>388.30002000000002</c:v>
                </c:pt>
                <c:pt idx="1584">
                  <c:v>388.39999</c:v>
                </c:pt>
                <c:pt idx="1585">
                  <c:v>388.5</c:v>
                </c:pt>
                <c:pt idx="1586">
                  <c:v>388.60001</c:v>
                </c:pt>
                <c:pt idx="1587">
                  <c:v>388.70001000000002</c:v>
                </c:pt>
                <c:pt idx="1588">
                  <c:v>388.80002000000002</c:v>
                </c:pt>
                <c:pt idx="1589">
                  <c:v>388.89999</c:v>
                </c:pt>
                <c:pt idx="1590">
                  <c:v>389</c:v>
                </c:pt>
                <c:pt idx="1591">
                  <c:v>389.10001</c:v>
                </c:pt>
                <c:pt idx="1592">
                  <c:v>389.20001000000002</c:v>
                </c:pt>
                <c:pt idx="1593">
                  <c:v>389.30002000000002</c:v>
                </c:pt>
                <c:pt idx="1594">
                  <c:v>389.39999</c:v>
                </c:pt>
                <c:pt idx="1595">
                  <c:v>389.5</c:v>
                </c:pt>
                <c:pt idx="1596">
                  <c:v>389.60001</c:v>
                </c:pt>
                <c:pt idx="1597">
                  <c:v>389.70001000000002</c:v>
                </c:pt>
                <c:pt idx="1598">
                  <c:v>389.80002000000002</c:v>
                </c:pt>
                <c:pt idx="1599">
                  <c:v>389.89999</c:v>
                </c:pt>
                <c:pt idx="1600">
                  <c:v>390</c:v>
                </c:pt>
                <c:pt idx="1601">
                  <c:v>390.10001</c:v>
                </c:pt>
                <c:pt idx="1602">
                  <c:v>390.20001000000002</c:v>
                </c:pt>
                <c:pt idx="1603">
                  <c:v>390.30002000000002</c:v>
                </c:pt>
                <c:pt idx="1604">
                  <c:v>390.39999</c:v>
                </c:pt>
                <c:pt idx="1605">
                  <c:v>390.5</c:v>
                </c:pt>
                <c:pt idx="1606">
                  <c:v>390.60001</c:v>
                </c:pt>
                <c:pt idx="1607">
                  <c:v>390.70001000000002</c:v>
                </c:pt>
                <c:pt idx="1608">
                  <c:v>390.80002000000002</c:v>
                </c:pt>
                <c:pt idx="1609">
                  <c:v>390.89999</c:v>
                </c:pt>
                <c:pt idx="1610">
                  <c:v>391</c:v>
                </c:pt>
                <c:pt idx="1611">
                  <c:v>391.10001</c:v>
                </c:pt>
                <c:pt idx="1612">
                  <c:v>391.20001000000002</c:v>
                </c:pt>
                <c:pt idx="1613">
                  <c:v>391.30002000000002</c:v>
                </c:pt>
                <c:pt idx="1614">
                  <c:v>391.39999</c:v>
                </c:pt>
                <c:pt idx="1615">
                  <c:v>391.5</c:v>
                </c:pt>
                <c:pt idx="1616">
                  <c:v>391.60001</c:v>
                </c:pt>
                <c:pt idx="1617">
                  <c:v>391.70001000000002</c:v>
                </c:pt>
                <c:pt idx="1618">
                  <c:v>391.80002000000002</c:v>
                </c:pt>
                <c:pt idx="1619">
                  <c:v>391.89999</c:v>
                </c:pt>
                <c:pt idx="1620">
                  <c:v>392</c:v>
                </c:pt>
                <c:pt idx="1621">
                  <c:v>392.10001</c:v>
                </c:pt>
                <c:pt idx="1622">
                  <c:v>392.20001000000002</c:v>
                </c:pt>
                <c:pt idx="1623">
                  <c:v>392.30002000000002</c:v>
                </c:pt>
                <c:pt idx="1624">
                  <c:v>392.39999</c:v>
                </c:pt>
                <c:pt idx="1625">
                  <c:v>392.5</c:v>
                </c:pt>
                <c:pt idx="1626">
                  <c:v>392.60001</c:v>
                </c:pt>
                <c:pt idx="1627">
                  <c:v>392.70001000000002</c:v>
                </c:pt>
                <c:pt idx="1628">
                  <c:v>392.80002000000002</c:v>
                </c:pt>
                <c:pt idx="1629">
                  <c:v>392.89999</c:v>
                </c:pt>
                <c:pt idx="1630">
                  <c:v>393</c:v>
                </c:pt>
                <c:pt idx="1631">
                  <c:v>393.10001</c:v>
                </c:pt>
                <c:pt idx="1632">
                  <c:v>393.20001000000002</c:v>
                </c:pt>
                <c:pt idx="1633">
                  <c:v>393.30002000000002</c:v>
                </c:pt>
                <c:pt idx="1634">
                  <c:v>393.39999</c:v>
                </c:pt>
                <c:pt idx="1635">
                  <c:v>393.5</c:v>
                </c:pt>
                <c:pt idx="1636">
                  <c:v>393.60001</c:v>
                </c:pt>
                <c:pt idx="1637">
                  <c:v>393.70001000000002</c:v>
                </c:pt>
                <c:pt idx="1638">
                  <c:v>393.80002000000002</c:v>
                </c:pt>
                <c:pt idx="1639">
                  <c:v>393.89999</c:v>
                </c:pt>
                <c:pt idx="1640">
                  <c:v>394</c:v>
                </c:pt>
                <c:pt idx="1641">
                  <c:v>394.10001</c:v>
                </c:pt>
                <c:pt idx="1642">
                  <c:v>394.20001000000002</c:v>
                </c:pt>
                <c:pt idx="1643">
                  <c:v>394.30002000000002</c:v>
                </c:pt>
                <c:pt idx="1644">
                  <c:v>394.39999</c:v>
                </c:pt>
                <c:pt idx="1645">
                  <c:v>394.5</c:v>
                </c:pt>
                <c:pt idx="1646">
                  <c:v>394.60001</c:v>
                </c:pt>
                <c:pt idx="1647">
                  <c:v>394.70001000000002</c:v>
                </c:pt>
                <c:pt idx="1648">
                  <c:v>394.80002000000002</c:v>
                </c:pt>
                <c:pt idx="1649">
                  <c:v>394.89999</c:v>
                </c:pt>
                <c:pt idx="1650">
                  <c:v>395</c:v>
                </c:pt>
                <c:pt idx="1651">
                  <c:v>395.10001</c:v>
                </c:pt>
                <c:pt idx="1652">
                  <c:v>395.20001000000002</c:v>
                </c:pt>
                <c:pt idx="1653">
                  <c:v>395.30002000000002</c:v>
                </c:pt>
                <c:pt idx="1654">
                  <c:v>395.39999</c:v>
                </c:pt>
                <c:pt idx="1655">
                  <c:v>395.5</c:v>
                </c:pt>
                <c:pt idx="1656">
                  <c:v>395.60001</c:v>
                </c:pt>
                <c:pt idx="1657">
                  <c:v>395.70001000000002</c:v>
                </c:pt>
                <c:pt idx="1658">
                  <c:v>395.80002000000002</c:v>
                </c:pt>
                <c:pt idx="1659">
                  <c:v>395.89999</c:v>
                </c:pt>
                <c:pt idx="1660">
                  <c:v>396</c:v>
                </c:pt>
                <c:pt idx="1661">
                  <c:v>396.10001</c:v>
                </c:pt>
                <c:pt idx="1662">
                  <c:v>396.20001000000002</c:v>
                </c:pt>
                <c:pt idx="1663">
                  <c:v>396.30002000000002</c:v>
                </c:pt>
                <c:pt idx="1664">
                  <c:v>396.39999</c:v>
                </c:pt>
                <c:pt idx="1665">
                  <c:v>396.5</c:v>
                </c:pt>
                <c:pt idx="1666">
                  <c:v>396.60001</c:v>
                </c:pt>
                <c:pt idx="1667">
                  <c:v>396.70001000000002</c:v>
                </c:pt>
                <c:pt idx="1668">
                  <c:v>396.80002000000002</c:v>
                </c:pt>
                <c:pt idx="1669">
                  <c:v>396.89999</c:v>
                </c:pt>
                <c:pt idx="1670">
                  <c:v>397</c:v>
                </c:pt>
                <c:pt idx="1671">
                  <c:v>397.10001</c:v>
                </c:pt>
                <c:pt idx="1672">
                  <c:v>397.20001000000002</c:v>
                </c:pt>
                <c:pt idx="1673">
                  <c:v>397.30002000000002</c:v>
                </c:pt>
                <c:pt idx="1674">
                  <c:v>397.39999</c:v>
                </c:pt>
                <c:pt idx="1675">
                  <c:v>397.5</c:v>
                </c:pt>
                <c:pt idx="1676">
                  <c:v>397.60001</c:v>
                </c:pt>
                <c:pt idx="1677">
                  <c:v>397.70001000000002</c:v>
                </c:pt>
                <c:pt idx="1678">
                  <c:v>397.80002000000002</c:v>
                </c:pt>
                <c:pt idx="1679">
                  <c:v>397.89999</c:v>
                </c:pt>
                <c:pt idx="1680">
                  <c:v>398</c:v>
                </c:pt>
                <c:pt idx="1681">
                  <c:v>398.10001</c:v>
                </c:pt>
                <c:pt idx="1682">
                  <c:v>398.20001000000002</c:v>
                </c:pt>
                <c:pt idx="1683">
                  <c:v>398.30002000000002</c:v>
                </c:pt>
                <c:pt idx="1684">
                  <c:v>398.39999</c:v>
                </c:pt>
                <c:pt idx="1685">
                  <c:v>398.5</c:v>
                </c:pt>
                <c:pt idx="1686">
                  <c:v>398.60001</c:v>
                </c:pt>
                <c:pt idx="1687">
                  <c:v>398.70001000000002</c:v>
                </c:pt>
                <c:pt idx="1688">
                  <c:v>398.80002000000002</c:v>
                </c:pt>
                <c:pt idx="1689">
                  <c:v>398.89999</c:v>
                </c:pt>
                <c:pt idx="1690">
                  <c:v>399</c:v>
                </c:pt>
                <c:pt idx="1691">
                  <c:v>399.10001</c:v>
                </c:pt>
                <c:pt idx="1692">
                  <c:v>399.20001000000002</c:v>
                </c:pt>
                <c:pt idx="1693">
                  <c:v>399.30002000000002</c:v>
                </c:pt>
                <c:pt idx="1694">
                  <c:v>399.39999</c:v>
                </c:pt>
                <c:pt idx="1695">
                  <c:v>399.5</c:v>
                </c:pt>
                <c:pt idx="1696">
                  <c:v>399.60001</c:v>
                </c:pt>
                <c:pt idx="1697">
                  <c:v>399.70001000000002</c:v>
                </c:pt>
                <c:pt idx="1698">
                  <c:v>399.80002000000002</c:v>
                </c:pt>
                <c:pt idx="1699">
                  <c:v>399.89999</c:v>
                </c:pt>
                <c:pt idx="1700">
                  <c:v>400</c:v>
                </c:pt>
                <c:pt idx="1701">
                  <c:v>400.10001</c:v>
                </c:pt>
                <c:pt idx="1702">
                  <c:v>400.20001000000002</c:v>
                </c:pt>
                <c:pt idx="1703">
                  <c:v>400.30002000000002</c:v>
                </c:pt>
                <c:pt idx="1704">
                  <c:v>400.39999</c:v>
                </c:pt>
                <c:pt idx="1705">
                  <c:v>400.5</c:v>
                </c:pt>
                <c:pt idx="1706">
                  <c:v>400.60001</c:v>
                </c:pt>
                <c:pt idx="1707">
                  <c:v>400.70001000000002</c:v>
                </c:pt>
                <c:pt idx="1708">
                  <c:v>400.80002000000002</c:v>
                </c:pt>
                <c:pt idx="1709">
                  <c:v>400.89999</c:v>
                </c:pt>
                <c:pt idx="1710">
                  <c:v>401</c:v>
                </c:pt>
                <c:pt idx="1711">
                  <c:v>401.10001</c:v>
                </c:pt>
                <c:pt idx="1712">
                  <c:v>401.20001000000002</c:v>
                </c:pt>
                <c:pt idx="1713">
                  <c:v>401.30002000000002</c:v>
                </c:pt>
                <c:pt idx="1714">
                  <c:v>401.39999</c:v>
                </c:pt>
                <c:pt idx="1715">
                  <c:v>401.5</c:v>
                </c:pt>
                <c:pt idx="1716">
                  <c:v>401.60001</c:v>
                </c:pt>
                <c:pt idx="1717">
                  <c:v>401.70001000000002</c:v>
                </c:pt>
                <c:pt idx="1718">
                  <c:v>401.80002000000002</c:v>
                </c:pt>
                <c:pt idx="1719">
                  <c:v>401.89999</c:v>
                </c:pt>
                <c:pt idx="1720">
                  <c:v>402</c:v>
                </c:pt>
                <c:pt idx="1721">
                  <c:v>402.10001</c:v>
                </c:pt>
                <c:pt idx="1722">
                  <c:v>402.20001000000002</c:v>
                </c:pt>
                <c:pt idx="1723">
                  <c:v>402.30002000000002</c:v>
                </c:pt>
                <c:pt idx="1724">
                  <c:v>402.39999</c:v>
                </c:pt>
                <c:pt idx="1725">
                  <c:v>402.5</c:v>
                </c:pt>
                <c:pt idx="1726">
                  <c:v>402.60001</c:v>
                </c:pt>
                <c:pt idx="1727">
                  <c:v>402.70001000000002</c:v>
                </c:pt>
                <c:pt idx="1728">
                  <c:v>402.80002000000002</c:v>
                </c:pt>
                <c:pt idx="1729">
                  <c:v>402.89999</c:v>
                </c:pt>
                <c:pt idx="1730">
                  <c:v>403</c:v>
                </c:pt>
                <c:pt idx="1731">
                  <c:v>403.10001</c:v>
                </c:pt>
                <c:pt idx="1732">
                  <c:v>403.20001000000002</c:v>
                </c:pt>
                <c:pt idx="1733">
                  <c:v>403.30002000000002</c:v>
                </c:pt>
                <c:pt idx="1734">
                  <c:v>403.39999</c:v>
                </c:pt>
                <c:pt idx="1735">
                  <c:v>403.5</c:v>
                </c:pt>
                <c:pt idx="1736">
                  <c:v>403.60001</c:v>
                </c:pt>
                <c:pt idx="1737">
                  <c:v>403.70001000000002</c:v>
                </c:pt>
                <c:pt idx="1738">
                  <c:v>403.80002000000002</c:v>
                </c:pt>
                <c:pt idx="1739">
                  <c:v>403.89999</c:v>
                </c:pt>
                <c:pt idx="1740">
                  <c:v>404</c:v>
                </c:pt>
                <c:pt idx="1741">
                  <c:v>404.10001</c:v>
                </c:pt>
                <c:pt idx="1742">
                  <c:v>404.20001000000002</c:v>
                </c:pt>
                <c:pt idx="1743">
                  <c:v>404.30002000000002</c:v>
                </c:pt>
                <c:pt idx="1744">
                  <c:v>404.39999</c:v>
                </c:pt>
                <c:pt idx="1745">
                  <c:v>404.5</c:v>
                </c:pt>
                <c:pt idx="1746">
                  <c:v>404.60001</c:v>
                </c:pt>
                <c:pt idx="1747">
                  <c:v>404.70001000000002</c:v>
                </c:pt>
                <c:pt idx="1748">
                  <c:v>404.80002000000002</c:v>
                </c:pt>
                <c:pt idx="1749">
                  <c:v>404.89999</c:v>
                </c:pt>
                <c:pt idx="1750">
                  <c:v>405</c:v>
                </c:pt>
                <c:pt idx="1751">
                  <c:v>405.10001</c:v>
                </c:pt>
                <c:pt idx="1752">
                  <c:v>405.20001000000002</c:v>
                </c:pt>
                <c:pt idx="1753">
                  <c:v>405.30002000000002</c:v>
                </c:pt>
                <c:pt idx="1754">
                  <c:v>405.39999</c:v>
                </c:pt>
                <c:pt idx="1755">
                  <c:v>405.5</c:v>
                </c:pt>
                <c:pt idx="1756">
                  <c:v>405.60001</c:v>
                </c:pt>
                <c:pt idx="1757">
                  <c:v>405.70001000000002</c:v>
                </c:pt>
                <c:pt idx="1758">
                  <c:v>405.80002000000002</c:v>
                </c:pt>
                <c:pt idx="1759">
                  <c:v>405.89999</c:v>
                </c:pt>
                <c:pt idx="1760">
                  <c:v>406</c:v>
                </c:pt>
                <c:pt idx="1761">
                  <c:v>406.10001</c:v>
                </c:pt>
                <c:pt idx="1762">
                  <c:v>406.20001000000002</c:v>
                </c:pt>
                <c:pt idx="1763">
                  <c:v>406.30002000000002</c:v>
                </c:pt>
                <c:pt idx="1764">
                  <c:v>406.39999</c:v>
                </c:pt>
                <c:pt idx="1765">
                  <c:v>406.5</c:v>
                </c:pt>
                <c:pt idx="1766">
                  <c:v>406.60001</c:v>
                </c:pt>
                <c:pt idx="1767">
                  <c:v>406.70001000000002</c:v>
                </c:pt>
                <c:pt idx="1768">
                  <c:v>406.80002000000002</c:v>
                </c:pt>
                <c:pt idx="1769">
                  <c:v>406.89999</c:v>
                </c:pt>
                <c:pt idx="1770">
                  <c:v>407</c:v>
                </c:pt>
                <c:pt idx="1771">
                  <c:v>407.10001</c:v>
                </c:pt>
                <c:pt idx="1772">
                  <c:v>407.20001000000002</c:v>
                </c:pt>
                <c:pt idx="1773">
                  <c:v>407.30002000000002</c:v>
                </c:pt>
                <c:pt idx="1774">
                  <c:v>407.39999</c:v>
                </c:pt>
                <c:pt idx="1775">
                  <c:v>407.5</c:v>
                </c:pt>
                <c:pt idx="1776">
                  <c:v>407.60001</c:v>
                </c:pt>
                <c:pt idx="1777">
                  <c:v>407.70001000000002</c:v>
                </c:pt>
                <c:pt idx="1778">
                  <c:v>407.80002000000002</c:v>
                </c:pt>
                <c:pt idx="1779">
                  <c:v>407.89999</c:v>
                </c:pt>
                <c:pt idx="1780">
                  <c:v>408</c:v>
                </c:pt>
                <c:pt idx="1781">
                  <c:v>408.10001</c:v>
                </c:pt>
                <c:pt idx="1782">
                  <c:v>408.20001000000002</c:v>
                </c:pt>
                <c:pt idx="1783">
                  <c:v>408.30002000000002</c:v>
                </c:pt>
                <c:pt idx="1784">
                  <c:v>408.39999</c:v>
                </c:pt>
                <c:pt idx="1785">
                  <c:v>408.5</c:v>
                </c:pt>
                <c:pt idx="1786">
                  <c:v>408.60001</c:v>
                </c:pt>
                <c:pt idx="1787">
                  <c:v>408.70001000000002</c:v>
                </c:pt>
                <c:pt idx="1788">
                  <c:v>408.80002000000002</c:v>
                </c:pt>
                <c:pt idx="1789">
                  <c:v>408.89999</c:v>
                </c:pt>
                <c:pt idx="1790">
                  <c:v>409</c:v>
                </c:pt>
                <c:pt idx="1791">
                  <c:v>409.10001</c:v>
                </c:pt>
                <c:pt idx="1792">
                  <c:v>409.20001000000002</c:v>
                </c:pt>
                <c:pt idx="1793">
                  <c:v>409.30002000000002</c:v>
                </c:pt>
                <c:pt idx="1794">
                  <c:v>409.39999</c:v>
                </c:pt>
                <c:pt idx="1795">
                  <c:v>409.5</c:v>
                </c:pt>
                <c:pt idx="1796">
                  <c:v>409.60001</c:v>
                </c:pt>
                <c:pt idx="1797">
                  <c:v>409.70001000000002</c:v>
                </c:pt>
                <c:pt idx="1798">
                  <c:v>409.80002000000002</c:v>
                </c:pt>
                <c:pt idx="1799">
                  <c:v>409.89999</c:v>
                </c:pt>
                <c:pt idx="1800">
                  <c:v>410</c:v>
                </c:pt>
                <c:pt idx="1801">
                  <c:v>410.10001</c:v>
                </c:pt>
                <c:pt idx="1802">
                  <c:v>410.20001000000002</c:v>
                </c:pt>
                <c:pt idx="1803">
                  <c:v>410.30002000000002</c:v>
                </c:pt>
                <c:pt idx="1804">
                  <c:v>410.39999</c:v>
                </c:pt>
                <c:pt idx="1805">
                  <c:v>410.5</c:v>
                </c:pt>
                <c:pt idx="1806">
                  <c:v>410.60001</c:v>
                </c:pt>
                <c:pt idx="1807">
                  <c:v>410.70001000000002</c:v>
                </c:pt>
                <c:pt idx="1808">
                  <c:v>410.80002000000002</c:v>
                </c:pt>
                <c:pt idx="1809">
                  <c:v>410.89999</c:v>
                </c:pt>
                <c:pt idx="1810">
                  <c:v>411</c:v>
                </c:pt>
                <c:pt idx="1811">
                  <c:v>411.10001</c:v>
                </c:pt>
                <c:pt idx="1812">
                  <c:v>411.20001000000002</c:v>
                </c:pt>
                <c:pt idx="1813">
                  <c:v>411.30002000000002</c:v>
                </c:pt>
                <c:pt idx="1814">
                  <c:v>411.39999</c:v>
                </c:pt>
                <c:pt idx="1815">
                  <c:v>411.5</c:v>
                </c:pt>
                <c:pt idx="1816">
                  <c:v>411.60001</c:v>
                </c:pt>
                <c:pt idx="1817">
                  <c:v>411.70001000000002</c:v>
                </c:pt>
                <c:pt idx="1818">
                  <c:v>411.80002000000002</c:v>
                </c:pt>
                <c:pt idx="1819">
                  <c:v>411.89999</c:v>
                </c:pt>
                <c:pt idx="1820">
                  <c:v>412</c:v>
                </c:pt>
                <c:pt idx="1821">
                  <c:v>412.10001</c:v>
                </c:pt>
                <c:pt idx="1822">
                  <c:v>412.20001000000002</c:v>
                </c:pt>
                <c:pt idx="1823">
                  <c:v>412.30002000000002</c:v>
                </c:pt>
                <c:pt idx="1824">
                  <c:v>412.39999</c:v>
                </c:pt>
                <c:pt idx="1825">
                  <c:v>412.5</c:v>
                </c:pt>
                <c:pt idx="1826">
                  <c:v>412.60001</c:v>
                </c:pt>
                <c:pt idx="1827">
                  <c:v>412.70001000000002</c:v>
                </c:pt>
                <c:pt idx="1828">
                  <c:v>412.80002000000002</c:v>
                </c:pt>
                <c:pt idx="1829">
                  <c:v>412.89999</c:v>
                </c:pt>
                <c:pt idx="1830">
                  <c:v>413</c:v>
                </c:pt>
                <c:pt idx="1831">
                  <c:v>413.10001</c:v>
                </c:pt>
                <c:pt idx="1832">
                  <c:v>413.20001000000002</c:v>
                </c:pt>
                <c:pt idx="1833">
                  <c:v>413.30002000000002</c:v>
                </c:pt>
                <c:pt idx="1834">
                  <c:v>413.39999</c:v>
                </c:pt>
                <c:pt idx="1835">
                  <c:v>413.5</c:v>
                </c:pt>
                <c:pt idx="1836">
                  <c:v>413.60001</c:v>
                </c:pt>
                <c:pt idx="1837">
                  <c:v>413.70001000000002</c:v>
                </c:pt>
                <c:pt idx="1838">
                  <c:v>413.80002000000002</c:v>
                </c:pt>
                <c:pt idx="1839">
                  <c:v>413.89999</c:v>
                </c:pt>
                <c:pt idx="1840">
                  <c:v>414</c:v>
                </c:pt>
                <c:pt idx="1841">
                  <c:v>414.10001</c:v>
                </c:pt>
                <c:pt idx="1842">
                  <c:v>414.20001000000002</c:v>
                </c:pt>
                <c:pt idx="1843">
                  <c:v>414.30002000000002</c:v>
                </c:pt>
                <c:pt idx="1844">
                  <c:v>414.39999</c:v>
                </c:pt>
                <c:pt idx="1845">
                  <c:v>414.5</c:v>
                </c:pt>
                <c:pt idx="1846">
                  <c:v>414.60001</c:v>
                </c:pt>
                <c:pt idx="1847">
                  <c:v>414.70001000000002</c:v>
                </c:pt>
                <c:pt idx="1848">
                  <c:v>414.80002000000002</c:v>
                </c:pt>
                <c:pt idx="1849">
                  <c:v>414.89999</c:v>
                </c:pt>
                <c:pt idx="1850">
                  <c:v>415</c:v>
                </c:pt>
                <c:pt idx="1851">
                  <c:v>415.10001</c:v>
                </c:pt>
                <c:pt idx="1852">
                  <c:v>415.20001000000002</c:v>
                </c:pt>
                <c:pt idx="1853">
                  <c:v>415.30002000000002</c:v>
                </c:pt>
                <c:pt idx="1854">
                  <c:v>415.39999</c:v>
                </c:pt>
                <c:pt idx="1855">
                  <c:v>415.5</c:v>
                </c:pt>
                <c:pt idx="1856">
                  <c:v>415.60001</c:v>
                </c:pt>
                <c:pt idx="1857">
                  <c:v>415.70001000000002</c:v>
                </c:pt>
                <c:pt idx="1858">
                  <c:v>415.80002000000002</c:v>
                </c:pt>
                <c:pt idx="1859">
                  <c:v>415.89999</c:v>
                </c:pt>
                <c:pt idx="1860">
                  <c:v>416</c:v>
                </c:pt>
                <c:pt idx="1861">
                  <c:v>416.10001</c:v>
                </c:pt>
                <c:pt idx="1862">
                  <c:v>416.20001000000002</c:v>
                </c:pt>
                <c:pt idx="1863">
                  <c:v>416.30002000000002</c:v>
                </c:pt>
                <c:pt idx="1864">
                  <c:v>416.39999</c:v>
                </c:pt>
                <c:pt idx="1865">
                  <c:v>416.5</c:v>
                </c:pt>
                <c:pt idx="1866">
                  <c:v>416.60001</c:v>
                </c:pt>
                <c:pt idx="1867">
                  <c:v>416.70001000000002</c:v>
                </c:pt>
                <c:pt idx="1868">
                  <c:v>416.80002000000002</c:v>
                </c:pt>
                <c:pt idx="1869">
                  <c:v>416.89999</c:v>
                </c:pt>
                <c:pt idx="1870">
                  <c:v>417</c:v>
                </c:pt>
                <c:pt idx="1871">
                  <c:v>417.10001</c:v>
                </c:pt>
                <c:pt idx="1872">
                  <c:v>417.20001000000002</c:v>
                </c:pt>
                <c:pt idx="1873">
                  <c:v>417.30002000000002</c:v>
                </c:pt>
                <c:pt idx="1874">
                  <c:v>417.39999</c:v>
                </c:pt>
                <c:pt idx="1875">
                  <c:v>417.5</c:v>
                </c:pt>
                <c:pt idx="1876">
                  <c:v>417.60001</c:v>
                </c:pt>
                <c:pt idx="1877">
                  <c:v>417.70001000000002</c:v>
                </c:pt>
                <c:pt idx="1878">
                  <c:v>417.80002000000002</c:v>
                </c:pt>
                <c:pt idx="1879">
                  <c:v>417.89999</c:v>
                </c:pt>
                <c:pt idx="1880">
                  <c:v>418</c:v>
                </c:pt>
                <c:pt idx="1881">
                  <c:v>418.10001</c:v>
                </c:pt>
                <c:pt idx="1882">
                  <c:v>418.20001000000002</c:v>
                </c:pt>
                <c:pt idx="1883">
                  <c:v>418.30002000000002</c:v>
                </c:pt>
                <c:pt idx="1884">
                  <c:v>418.39999</c:v>
                </c:pt>
                <c:pt idx="1885">
                  <c:v>418.5</c:v>
                </c:pt>
                <c:pt idx="1886">
                  <c:v>418.60001</c:v>
                </c:pt>
                <c:pt idx="1887">
                  <c:v>418.70001000000002</c:v>
                </c:pt>
                <c:pt idx="1888">
                  <c:v>418.80002000000002</c:v>
                </c:pt>
                <c:pt idx="1889">
                  <c:v>418.89999</c:v>
                </c:pt>
                <c:pt idx="1890">
                  <c:v>419</c:v>
                </c:pt>
                <c:pt idx="1891">
                  <c:v>419.10001</c:v>
                </c:pt>
                <c:pt idx="1892">
                  <c:v>419.20001000000002</c:v>
                </c:pt>
                <c:pt idx="1893">
                  <c:v>419.30002000000002</c:v>
                </c:pt>
                <c:pt idx="1894">
                  <c:v>419.39999</c:v>
                </c:pt>
                <c:pt idx="1895">
                  <c:v>419.5</c:v>
                </c:pt>
                <c:pt idx="1896">
                  <c:v>419.60001</c:v>
                </c:pt>
                <c:pt idx="1897">
                  <c:v>419.70001000000002</c:v>
                </c:pt>
                <c:pt idx="1898">
                  <c:v>419.80002000000002</c:v>
                </c:pt>
                <c:pt idx="1899">
                  <c:v>419.89999</c:v>
                </c:pt>
                <c:pt idx="1900">
                  <c:v>420</c:v>
                </c:pt>
                <c:pt idx="1901">
                  <c:v>420.10001</c:v>
                </c:pt>
                <c:pt idx="1902">
                  <c:v>420.20001000000002</c:v>
                </c:pt>
                <c:pt idx="1903">
                  <c:v>420.30002000000002</c:v>
                </c:pt>
                <c:pt idx="1904">
                  <c:v>420.39999</c:v>
                </c:pt>
                <c:pt idx="1905">
                  <c:v>420.5</c:v>
                </c:pt>
                <c:pt idx="1906">
                  <c:v>420.60001</c:v>
                </c:pt>
                <c:pt idx="1907">
                  <c:v>420.70001000000002</c:v>
                </c:pt>
                <c:pt idx="1908">
                  <c:v>420.80002000000002</c:v>
                </c:pt>
                <c:pt idx="1909">
                  <c:v>420.89999</c:v>
                </c:pt>
                <c:pt idx="1910">
                  <c:v>421</c:v>
                </c:pt>
                <c:pt idx="1911">
                  <c:v>421.10001</c:v>
                </c:pt>
                <c:pt idx="1912">
                  <c:v>421.20001000000002</c:v>
                </c:pt>
                <c:pt idx="1913">
                  <c:v>421.30002000000002</c:v>
                </c:pt>
                <c:pt idx="1914">
                  <c:v>421.39999</c:v>
                </c:pt>
                <c:pt idx="1915">
                  <c:v>421.5</c:v>
                </c:pt>
                <c:pt idx="1916">
                  <c:v>421.60001</c:v>
                </c:pt>
                <c:pt idx="1917">
                  <c:v>421.70001000000002</c:v>
                </c:pt>
                <c:pt idx="1918">
                  <c:v>421.80002000000002</c:v>
                </c:pt>
                <c:pt idx="1919">
                  <c:v>421.89999</c:v>
                </c:pt>
                <c:pt idx="1920">
                  <c:v>422</c:v>
                </c:pt>
                <c:pt idx="1921">
                  <c:v>422.10001</c:v>
                </c:pt>
                <c:pt idx="1922">
                  <c:v>422.20001000000002</c:v>
                </c:pt>
                <c:pt idx="1923">
                  <c:v>422.30002000000002</c:v>
                </c:pt>
                <c:pt idx="1924">
                  <c:v>422.39999</c:v>
                </c:pt>
                <c:pt idx="1925">
                  <c:v>422.5</c:v>
                </c:pt>
                <c:pt idx="1926">
                  <c:v>422.60001</c:v>
                </c:pt>
                <c:pt idx="1927">
                  <c:v>422.70001000000002</c:v>
                </c:pt>
                <c:pt idx="1928">
                  <c:v>422.80002000000002</c:v>
                </c:pt>
                <c:pt idx="1929">
                  <c:v>422.89999</c:v>
                </c:pt>
                <c:pt idx="1930">
                  <c:v>423</c:v>
                </c:pt>
                <c:pt idx="1931">
                  <c:v>423.10001</c:v>
                </c:pt>
                <c:pt idx="1932">
                  <c:v>423.20001000000002</c:v>
                </c:pt>
                <c:pt idx="1933">
                  <c:v>423.30002000000002</c:v>
                </c:pt>
                <c:pt idx="1934">
                  <c:v>423.39999</c:v>
                </c:pt>
                <c:pt idx="1935">
                  <c:v>423.5</c:v>
                </c:pt>
                <c:pt idx="1936">
                  <c:v>423.60001</c:v>
                </c:pt>
                <c:pt idx="1937">
                  <c:v>423.70001000000002</c:v>
                </c:pt>
                <c:pt idx="1938">
                  <c:v>423.80002000000002</c:v>
                </c:pt>
                <c:pt idx="1939">
                  <c:v>423.89999</c:v>
                </c:pt>
                <c:pt idx="1940">
                  <c:v>424</c:v>
                </c:pt>
                <c:pt idx="1941">
                  <c:v>424.10001</c:v>
                </c:pt>
                <c:pt idx="1942">
                  <c:v>424.20001000000002</c:v>
                </c:pt>
                <c:pt idx="1943">
                  <c:v>424.30002000000002</c:v>
                </c:pt>
                <c:pt idx="1944">
                  <c:v>424.39999</c:v>
                </c:pt>
                <c:pt idx="1945">
                  <c:v>424.5</c:v>
                </c:pt>
                <c:pt idx="1946">
                  <c:v>424.60001</c:v>
                </c:pt>
                <c:pt idx="1947">
                  <c:v>424.70001000000002</c:v>
                </c:pt>
                <c:pt idx="1948">
                  <c:v>424.80002000000002</c:v>
                </c:pt>
                <c:pt idx="1949">
                  <c:v>424.89999</c:v>
                </c:pt>
                <c:pt idx="1950">
                  <c:v>425</c:v>
                </c:pt>
                <c:pt idx="1951">
                  <c:v>425.10001</c:v>
                </c:pt>
                <c:pt idx="1952">
                  <c:v>425.20001000000002</c:v>
                </c:pt>
                <c:pt idx="1953">
                  <c:v>425.30002000000002</c:v>
                </c:pt>
                <c:pt idx="1954">
                  <c:v>425.39999</c:v>
                </c:pt>
                <c:pt idx="1955">
                  <c:v>425.5</c:v>
                </c:pt>
                <c:pt idx="1956">
                  <c:v>425.60001</c:v>
                </c:pt>
                <c:pt idx="1957">
                  <c:v>425.70001000000002</c:v>
                </c:pt>
                <c:pt idx="1958">
                  <c:v>425.80002000000002</c:v>
                </c:pt>
                <c:pt idx="1959">
                  <c:v>425.89999</c:v>
                </c:pt>
                <c:pt idx="1960">
                  <c:v>426</c:v>
                </c:pt>
                <c:pt idx="1961">
                  <c:v>426.10001</c:v>
                </c:pt>
                <c:pt idx="1962">
                  <c:v>426.20001000000002</c:v>
                </c:pt>
                <c:pt idx="1963">
                  <c:v>426.30002000000002</c:v>
                </c:pt>
                <c:pt idx="1964">
                  <c:v>426.39999</c:v>
                </c:pt>
                <c:pt idx="1965">
                  <c:v>426.5</c:v>
                </c:pt>
                <c:pt idx="1966">
                  <c:v>426.60001</c:v>
                </c:pt>
                <c:pt idx="1967">
                  <c:v>426.70001000000002</c:v>
                </c:pt>
                <c:pt idx="1968">
                  <c:v>426.80002000000002</c:v>
                </c:pt>
                <c:pt idx="1969">
                  <c:v>426.89999</c:v>
                </c:pt>
                <c:pt idx="1970">
                  <c:v>427</c:v>
                </c:pt>
                <c:pt idx="1971">
                  <c:v>427.10001</c:v>
                </c:pt>
                <c:pt idx="1972">
                  <c:v>427.20001000000002</c:v>
                </c:pt>
                <c:pt idx="1973">
                  <c:v>427.30002000000002</c:v>
                </c:pt>
                <c:pt idx="1974">
                  <c:v>427.39999</c:v>
                </c:pt>
                <c:pt idx="1975">
                  <c:v>427.5</c:v>
                </c:pt>
                <c:pt idx="1976">
                  <c:v>427.60001</c:v>
                </c:pt>
                <c:pt idx="1977">
                  <c:v>427.70001000000002</c:v>
                </c:pt>
                <c:pt idx="1978">
                  <c:v>427.80002000000002</c:v>
                </c:pt>
                <c:pt idx="1979">
                  <c:v>427.89999</c:v>
                </c:pt>
                <c:pt idx="1980">
                  <c:v>428</c:v>
                </c:pt>
                <c:pt idx="1981">
                  <c:v>428.10001</c:v>
                </c:pt>
                <c:pt idx="1982">
                  <c:v>428.20001000000002</c:v>
                </c:pt>
                <c:pt idx="1983">
                  <c:v>428.30002000000002</c:v>
                </c:pt>
                <c:pt idx="1984">
                  <c:v>428.39999</c:v>
                </c:pt>
                <c:pt idx="1985">
                  <c:v>428.5</c:v>
                </c:pt>
                <c:pt idx="1986">
                  <c:v>428.60001</c:v>
                </c:pt>
                <c:pt idx="1987">
                  <c:v>428.70001000000002</c:v>
                </c:pt>
                <c:pt idx="1988">
                  <c:v>428.80002000000002</c:v>
                </c:pt>
                <c:pt idx="1989">
                  <c:v>428.89999</c:v>
                </c:pt>
                <c:pt idx="1990">
                  <c:v>429</c:v>
                </c:pt>
                <c:pt idx="1991">
                  <c:v>429.10001</c:v>
                </c:pt>
                <c:pt idx="1992">
                  <c:v>429.20001000000002</c:v>
                </c:pt>
                <c:pt idx="1993">
                  <c:v>429.30002000000002</c:v>
                </c:pt>
                <c:pt idx="1994">
                  <c:v>429.39999</c:v>
                </c:pt>
                <c:pt idx="1995">
                  <c:v>429.5</c:v>
                </c:pt>
                <c:pt idx="1996">
                  <c:v>429.60001</c:v>
                </c:pt>
                <c:pt idx="1997">
                  <c:v>429.70001000000002</c:v>
                </c:pt>
                <c:pt idx="1998">
                  <c:v>429.80002000000002</c:v>
                </c:pt>
                <c:pt idx="1999">
                  <c:v>429.89999</c:v>
                </c:pt>
                <c:pt idx="2000">
                  <c:v>430</c:v>
                </c:pt>
                <c:pt idx="2001">
                  <c:v>430.10001</c:v>
                </c:pt>
                <c:pt idx="2002">
                  <c:v>430.20001000000002</c:v>
                </c:pt>
                <c:pt idx="2003">
                  <c:v>430.30002000000002</c:v>
                </c:pt>
                <c:pt idx="2004">
                  <c:v>430.39999</c:v>
                </c:pt>
                <c:pt idx="2005">
                  <c:v>430.5</c:v>
                </c:pt>
                <c:pt idx="2006">
                  <c:v>430.60001</c:v>
                </c:pt>
                <c:pt idx="2007">
                  <c:v>430.70001000000002</c:v>
                </c:pt>
                <c:pt idx="2008">
                  <c:v>430.80002000000002</c:v>
                </c:pt>
                <c:pt idx="2009">
                  <c:v>430.89999</c:v>
                </c:pt>
                <c:pt idx="2010">
                  <c:v>431</c:v>
                </c:pt>
                <c:pt idx="2011">
                  <c:v>431.10001</c:v>
                </c:pt>
                <c:pt idx="2012">
                  <c:v>431.20001000000002</c:v>
                </c:pt>
                <c:pt idx="2013">
                  <c:v>431.30002000000002</c:v>
                </c:pt>
                <c:pt idx="2014">
                  <c:v>431.39999</c:v>
                </c:pt>
                <c:pt idx="2015">
                  <c:v>431.5</c:v>
                </c:pt>
                <c:pt idx="2016">
                  <c:v>431.60001</c:v>
                </c:pt>
                <c:pt idx="2017">
                  <c:v>431.70001000000002</c:v>
                </c:pt>
                <c:pt idx="2018">
                  <c:v>431.80002000000002</c:v>
                </c:pt>
                <c:pt idx="2019">
                  <c:v>431.89999</c:v>
                </c:pt>
                <c:pt idx="2020">
                  <c:v>432</c:v>
                </c:pt>
                <c:pt idx="2021">
                  <c:v>432.10001</c:v>
                </c:pt>
                <c:pt idx="2022">
                  <c:v>432.20001000000002</c:v>
                </c:pt>
                <c:pt idx="2023">
                  <c:v>432.30002000000002</c:v>
                </c:pt>
                <c:pt idx="2024">
                  <c:v>432.39999</c:v>
                </c:pt>
                <c:pt idx="2025">
                  <c:v>432.5</c:v>
                </c:pt>
                <c:pt idx="2026">
                  <c:v>432.60001</c:v>
                </c:pt>
                <c:pt idx="2027">
                  <c:v>432.70001000000002</c:v>
                </c:pt>
                <c:pt idx="2028">
                  <c:v>432.80002000000002</c:v>
                </c:pt>
                <c:pt idx="2029">
                  <c:v>432.89999</c:v>
                </c:pt>
                <c:pt idx="2030">
                  <c:v>433</c:v>
                </c:pt>
                <c:pt idx="2031">
                  <c:v>433.10001</c:v>
                </c:pt>
                <c:pt idx="2032">
                  <c:v>433.20001000000002</c:v>
                </c:pt>
                <c:pt idx="2033">
                  <c:v>433.30002000000002</c:v>
                </c:pt>
                <c:pt idx="2034">
                  <c:v>433.39999</c:v>
                </c:pt>
                <c:pt idx="2035">
                  <c:v>433.5</c:v>
                </c:pt>
                <c:pt idx="2036">
                  <c:v>433.60001</c:v>
                </c:pt>
                <c:pt idx="2037">
                  <c:v>433.70001000000002</c:v>
                </c:pt>
                <c:pt idx="2038">
                  <c:v>433.80002000000002</c:v>
                </c:pt>
                <c:pt idx="2039">
                  <c:v>433.89999</c:v>
                </c:pt>
                <c:pt idx="2040">
                  <c:v>434</c:v>
                </c:pt>
                <c:pt idx="2041">
                  <c:v>434.10001</c:v>
                </c:pt>
                <c:pt idx="2042">
                  <c:v>434.20001000000002</c:v>
                </c:pt>
                <c:pt idx="2043">
                  <c:v>434.30002000000002</c:v>
                </c:pt>
                <c:pt idx="2044">
                  <c:v>434.39999</c:v>
                </c:pt>
                <c:pt idx="2045">
                  <c:v>434.5</c:v>
                </c:pt>
                <c:pt idx="2046">
                  <c:v>434.60001</c:v>
                </c:pt>
                <c:pt idx="2047">
                  <c:v>434.70001000000002</c:v>
                </c:pt>
              </c:numCache>
            </c:numRef>
          </c:xVal>
          <c:yVal>
            <c:numRef>
              <c:f>Sheet1!$D$4:$D$2051</c:f>
              <c:numCache>
                <c:formatCode>General</c:formatCode>
                <c:ptCount val="2048"/>
                <c:pt idx="0">
                  <c:v>205584</c:v>
                </c:pt>
                <c:pt idx="1">
                  <c:v>204346</c:v>
                </c:pt>
                <c:pt idx="2">
                  <c:v>204985</c:v>
                </c:pt>
                <c:pt idx="3">
                  <c:v>203653</c:v>
                </c:pt>
                <c:pt idx="4">
                  <c:v>203082</c:v>
                </c:pt>
                <c:pt idx="5">
                  <c:v>202478</c:v>
                </c:pt>
                <c:pt idx="6">
                  <c:v>203272</c:v>
                </c:pt>
                <c:pt idx="7">
                  <c:v>202800</c:v>
                </c:pt>
                <c:pt idx="8">
                  <c:v>202167</c:v>
                </c:pt>
                <c:pt idx="9">
                  <c:v>203607</c:v>
                </c:pt>
                <c:pt idx="10">
                  <c:v>203433</c:v>
                </c:pt>
                <c:pt idx="11">
                  <c:v>202760</c:v>
                </c:pt>
                <c:pt idx="12">
                  <c:v>204286</c:v>
                </c:pt>
                <c:pt idx="13">
                  <c:v>204190</c:v>
                </c:pt>
                <c:pt idx="14">
                  <c:v>202161</c:v>
                </c:pt>
                <c:pt idx="15">
                  <c:v>202850</c:v>
                </c:pt>
                <c:pt idx="16">
                  <c:v>201998</c:v>
                </c:pt>
                <c:pt idx="17">
                  <c:v>200760</c:v>
                </c:pt>
                <c:pt idx="18">
                  <c:v>200653</c:v>
                </c:pt>
                <c:pt idx="19">
                  <c:v>199615</c:v>
                </c:pt>
                <c:pt idx="20">
                  <c:v>199530</c:v>
                </c:pt>
                <c:pt idx="21">
                  <c:v>198226</c:v>
                </c:pt>
                <c:pt idx="22">
                  <c:v>197618</c:v>
                </c:pt>
                <c:pt idx="23">
                  <c:v>198649</c:v>
                </c:pt>
                <c:pt idx="24">
                  <c:v>199218</c:v>
                </c:pt>
                <c:pt idx="25">
                  <c:v>196844</c:v>
                </c:pt>
                <c:pt idx="26">
                  <c:v>197367</c:v>
                </c:pt>
                <c:pt idx="27">
                  <c:v>198173</c:v>
                </c:pt>
                <c:pt idx="28">
                  <c:v>196989</c:v>
                </c:pt>
                <c:pt idx="29">
                  <c:v>195928</c:v>
                </c:pt>
                <c:pt idx="30">
                  <c:v>195999</c:v>
                </c:pt>
                <c:pt idx="31">
                  <c:v>195446</c:v>
                </c:pt>
                <c:pt idx="32">
                  <c:v>193726</c:v>
                </c:pt>
                <c:pt idx="33">
                  <c:v>192667</c:v>
                </c:pt>
                <c:pt idx="34">
                  <c:v>193806</c:v>
                </c:pt>
                <c:pt idx="35">
                  <c:v>193184</c:v>
                </c:pt>
                <c:pt idx="36">
                  <c:v>193862</c:v>
                </c:pt>
                <c:pt idx="37">
                  <c:v>192646</c:v>
                </c:pt>
                <c:pt idx="38">
                  <c:v>193107</c:v>
                </c:pt>
                <c:pt idx="39">
                  <c:v>193743</c:v>
                </c:pt>
                <c:pt idx="40">
                  <c:v>194898</c:v>
                </c:pt>
                <c:pt idx="41">
                  <c:v>195281</c:v>
                </c:pt>
                <c:pt idx="42">
                  <c:v>196161</c:v>
                </c:pt>
                <c:pt idx="43">
                  <c:v>196173</c:v>
                </c:pt>
                <c:pt idx="44">
                  <c:v>196505</c:v>
                </c:pt>
                <c:pt idx="45">
                  <c:v>196091</c:v>
                </c:pt>
                <c:pt idx="46">
                  <c:v>194440</c:v>
                </c:pt>
                <c:pt idx="47">
                  <c:v>194309</c:v>
                </c:pt>
                <c:pt idx="48">
                  <c:v>192554</c:v>
                </c:pt>
                <c:pt idx="49">
                  <c:v>192489</c:v>
                </c:pt>
                <c:pt idx="50">
                  <c:v>192354</c:v>
                </c:pt>
                <c:pt idx="51">
                  <c:v>192638</c:v>
                </c:pt>
                <c:pt idx="52">
                  <c:v>190715</c:v>
                </c:pt>
                <c:pt idx="53">
                  <c:v>190076</c:v>
                </c:pt>
                <c:pt idx="54">
                  <c:v>189947</c:v>
                </c:pt>
                <c:pt idx="55">
                  <c:v>189031</c:v>
                </c:pt>
                <c:pt idx="56">
                  <c:v>189940</c:v>
                </c:pt>
                <c:pt idx="57">
                  <c:v>190064</c:v>
                </c:pt>
                <c:pt idx="58">
                  <c:v>190266</c:v>
                </c:pt>
                <c:pt idx="59">
                  <c:v>189466</c:v>
                </c:pt>
                <c:pt idx="60">
                  <c:v>189378</c:v>
                </c:pt>
                <c:pt idx="61">
                  <c:v>188342</c:v>
                </c:pt>
                <c:pt idx="62">
                  <c:v>188498</c:v>
                </c:pt>
                <c:pt idx="63">
                  <c:v>187323</c:v>
                </c:pt>
                <c:pt idx="64">
                  <c:v>187353</c:v>
                </c:pt>
                <c:pt idx="65">
                  <c:v>186746</c:v>
                </c:pt>
                <c:pt idx="66">
                  <c:v>186345</c:v>
                </c:pt>
                <c:pt idx="67">
                  <c:v>186338</c:v>
                </c:pt>
                <c:pt idx="68">
                  <c:v>186126</c:v>
                </c:pt>
                <c:pt idx="69">
                  <c:v>186834</c:v>
                </c:pt>
                <c:pt idx="70">
                  <c:v>188498</c:v>
                </c:pt>
                <c:pt idx="71">
                  <c:v>187285</c:v>
                </c:pt>
                <c:pt idx="72">
                  <c:v>184400</c:v>
                </c:pt>
                <c:pt idx="73">
                  <c:v>184339</c:v>
                </c:pt>
                <c:pt idx="74">
                  <c:v>183992</c:v>
                </c:pt>
                <c:pt idx="75">
                  <c:v>185550</c:v>
                </c:pt>
                <c:pt idx="76">
                  <c:v>185417</c:v>
                </c:pt>
                <c:pt idx="77">
                  <c:v>184861</c:v>
                </c:pt>
                <c:pt idx="78">
                  <c:v>182901</c:v>
                </c:pt>
                <c:pt idx="79">
                  <c:v>182999</c:v>
                </c:pt>
                <c:pt idx="80">
                  <c:v>183182</c:v>
                </c:pt>
                <c:pt idx="81">
                  <c:v>183334</c:v>
                </c:pt>
                <c:pt idx="82">
                  <c:v>182284</c:v>
                </c:pt>
                <c:pt idx="83">
                  <c:v>180860</c:v>
                </c:pt>
                <c:pt idx="84">
                  <c:v>180028</c:v>
                </c:pt>
                <c:pt idx="85">
                  <c:v>178966</c:v>
                </c:pt>
                <c:pt idx="86">
                  <c:v>180167</c:v>
                </c:pt>
                <c:pt idx="87">
                  <c:v>179337</c:v>
                </c:pt>
                <c:pt idx="88">
                  <c:v>179049</c:v>
                </c:pt>
                <c:pt idx="89">
                  <c:v>178841</c:v>
                </c:pt>
                <c:pt idx="90">
                  <c:v>178827</c:v>
                </c:pt>
                <c:pt idx="91">
                  <c:v>178143</c:v>
                </c:pt>
                <c:pt idx="92">
                  <c:v>179203</c:v>
                </c:pt>
                <c:pt idx="93">
                  <c:v>178303</c:v>
                </c:pt>
                <c:pt idx="94">
                  <c:v>176789</c:v>
                </c:pt>
                <c:pt idx="95">
                  <c:v>177574</c:v>
                </c:pt>
                <c:pt idx="96">
                  <c:v>175801</c:v>
                </c:pt>
                <c:pt idx="97">
                  <c:v>175608</c:v>
                </c:pt>
                <c:pt idx="98">
                  <c:v>175431</c:v>
                </c:pt>
                <c:pt idx="99">
                  <c:v>175889</c:v>
                </c:pt>
                <c:pt idx="100">
                  <c:v>176478</c:v>
                </c:pt>
                <c:pt idx="101">
                  <c:v>175360</c:v>
                </c:pt>
                <c:pt idx="102">
                  <c:v>174820</c:v>
                </c:pt>
                <c:pt idx="103">
                  <c:v>173919</c:v>
                </c:pt>
                <c:pt idx="104">
                  <c:v>175222</c:v>
                </c:pt>
                <c:pt idx="105">
                  <c:v>175110</c:v>
                </c:pt>
                <c:pt idx="106">
                  <c:v>175678</c:v>
                </c:pt>
                <c:pt idx="107">
                  <c:v>175728</c:v>
                </c:pt>
                <c:pt idx="108">
                  <c:v>175272</c:v>
                </c:pt>
                <c:pt idx="109">
                  <c:v>175435</c:v>
                </c:pt>
                <c:pt idx="110">
                  <c:v>175490</c:v>
                </c:pt>
                <c:pt idx="111">
                  <c:v>175303</c:v>
                </c:pt>
                <c:pt idx="112">
                  <c:v>174949</c:v>
                </c:pt>
                <c:pt idx="113">
                  <c:v>173481</c:v>
                </c:pt>
                <c:pt idx="114">
                  <c:v>172758</c:v>
                </c:pt>
                <c:pt idx="115">
                  <c:v>172300</c:v>
                </c:pt>
                <c:pt idx="116">
                  <c:v>172479</c:v>
                </c:pt>
                <c:pt idx="117">
                  <c:v>171030</c:v>
                </c:pt>
                <c:pt idx="118">
                  <c:v>172031</c:v>
                </c:pt>
                <c:pt idx="119">
                  <c:v>171603</c:v>
                </c:pt>
                <c:pt idx="120">
                  <c:v>169719</c:v>
                </c:pt>
                <c:pt idx="121">
                  <c:v>170799</c:v>
                </c:pt>
                <c:pt idx="122">
                  <c:v>170815</c:v>
                </c:pt>
                <c:pt idx="123">
                  <c:v>170099</c:v>
                </c:pt>
                <c:pt idx="124">
                  <c:v>171168</c:v>
                </c:pt>
                <c:pt idx="125">
                  <c:v>170147</c:v>
                </c:pt>
                <c:pt idx="126">
                  <c:v>170022</c:v>
                </c:pt>
                <c:pt idx="127">
                  <c:v>172055</c:v>
                </c:pt>
                <c:pt idx="128">
                  <c:v>170003</c:v>
                </c:pt>
                <c:pt idx="129">
                  <c:v>169717</c:v>
                </c:pt>
                <c:pt idx="130">
                  <c:v>168835</c:v>
                </c:pt>
                <c:pt idx="131">
                  <c:v>168780</c:v>
                </c:pt>
                <c:pt idx="132">
                  <c:v>168609</c:v>
                </c:pt>
                <c:pt idx="133">
                  <c:v>169254</c:v>
                </c:pt>
                <c:pt idx="134">
                  <c:v>169761</c:v>
                </c:pt>
                <c:pt idx="135">
                  <c:v>170149</c:v>
                </c:pt>
                <c:pt idx="136">
                  <c:v>170163</c:v>
                </c:pt>
                <c:pt idx="137">
                  <c:v>168591</c:v>
                </c:pt>
                <c:pt idx="138">
                  <c:v>169674</c:v>
                </c:pt>
                <c:pt idx="139">
                  <c:v>168393</c:v>
                </c:pt>
                <c:pt idx="140">
                  <c:v>167338</c:v>
                </c:pt>
                <c:pt idx="141">
                  <c:v>167536</c:v>
                </c:pt>
                <c:pt idx="142">
                  <c:v>165545</c:v>
                </c:pt>
                <c:pt idx="143">
                  <c:v>165282</c:v>
                </c:pt>
                <c:pt idx="144">
                  <c:v>164228</c:v>
                </c:pt>
                <c:pt idx="145">
                  <c:v>164963</c:v>
                </c:pt>
                <c:pt idx="146">
                  <c:v>164964</c:v>
                </c:pt>
                <c:pt idx="147">
                  <c:v>163293</c:v>
                </c:pt>
                <c:pt idx="148">
                  <c:v>162910</c:v>
                </c:pt>
                <c:pt idx="149">
                  <c:v>164235</c:v>
                </c:pt>
                <c:pt idx="150">
                  <c:v>163459</c:v>
                </c:pt>
                <c:pt idx="151">
                  <c:v>163224</c:v>
                </c:pt>
                <c:pt idx="152">
                  <c:v>162581</c:v>
                </c:pt>
                <c:pt idx="153">
                  <c:v>162278</c:v>
                </c:pt>
                <c:pt idx="154">
                  <c:v>163498</c:v>
                </c:pt>
                <c:pt idx="155">
                  <c:v>164560</c:v>
                </c:pt>
                <c:pt idx="156">
                  <c:v>162624</c:v>
                </c:pt>
                <c:pt idx="157">
                  <c:v>162558</c:v>
                </c:pt>
                <c:pt idx="158">
                  <c:v>162853</c:v>
                </c:pt>
                <c:pt idx="159">
                  <c:v>162524</c:v>
                </c:pt>
                <c:pt idx="160">
                  <c:v>161144</c:v>
                </c:pt>
                <c:pt idx="161">
                  <c:v>160817</c:v>
                </c:pt>
                <c:pt idx="162">
                  <c:v>161804</c:v>
                </c:pt>
                <c:pt idx="163">
                  <c:v>161490</c:v>
                </c:pt>
                <c:pt idx="164">
                  <c:v>160791</c:v>
                </c:pt>
                <c:pt idx="165">
                  <c:v>160424</c:v>
                </c:pt>
                <c:pt idx="166">
                  <c:v>160829</c:v>
                </c:pt>
                <c:pt idx="167">
                  <c:v>160313</c:v>
                </c:pt>
                <c:pt idx="168">
                  <c:v>158028</c:v>
                </c:pt>
                <c:pt idx="169">
                  <c:v>157772</c:v>
                </c:pt>
                <c:pt idx="170">
                  <c:v>158462</c:v>
                </c:pt>
                <c:pt idx="171">
                  <c:v>159182</c:v>
                </c:pt>
                <c:pt idx="172">
                  <c:v>158960</c:v>
                </c:pt>
                <c:pt idx="173">
                  <c:v>158567</c:v>
                </c:pt>
                <c:pt idx="174">
                  <c:v>157691</c:v>
                </c:pt>
                <c:pt idx="175">
                  <c:v>158513</c:v>
                </c:pt>
                <c:pt idx="176">
                  <c:v>158045</c:v>
                </c:pt>
                <c:pt idx="177">
                  <c:v>155752</c:v>
                </c:pt>
                <c:pt idx="178">
                  <c:v>157048</c:v>
                </c:pt>
                <c:pt idx="179">
                  <c:v>156550</c:v>
                </c:pt>
                <c:pt idx="180">
                  <c:v>155551</c:v>
                </c:pt>
                <c:pt idx="181">
                  <c:v>155526</c:v>
                </c:pt>
                <c:pt idx="182">
                  <c:v>155375</c:v>
                </c:pt>
                <c:pt idx="183">
                  <c:v>155788</c:v>
                </c:pt>
                <c:pt idx="184">
                  <c:v>156143</c:v>
                </c:pt>
                <c:pt idx="185">
                  <c:v>156705</c:v>
                </c:pt>
                <c:pt idx="186">
                  <c:v>155974</c:v>
                </c:pt>
                <c:pt idx="187">
                  <c:v>154929</c:v>
                </c:pt>
                <c:pt idx="188">
                  <c:v>155517</c:v>
                </c:pt>
                <c:pt idx="189">
                  <c:v>155614</c:v>
                </c:pt>
                <c:pt idx="190">
                  <c:v>153497</c:v>
                </c:pt>
                <c:pt idx="191">
                  <c:v>153695</c:v>
                </c:pt>
                <c:pt idx="192">
                  <c:v>154137</c:v>
                </c:pt>
                <c:pt idx="193">
                  <c:v>153982</c:v>
                </c:pt>
                <c:pt idx="194">
                  <c:v>154074</c:v>
                </c:pt>
                <c:pt idx="195">
                  <c:v>154268</c:v>
                </c:pt>
                <c:pt idx="196">
                  <c:v>153646</c:v>
                </c:pt>
                <c:pt idx="197">
                  <c:v>153461</c:v>
                </c:pt>
                <c:pt idx="198">
                  <c:v>153792</c:v>
                </c:pt>
                <c:pt idx="199">
                  <c:v>152987</c:v>
                </c:pt>
                <c:pt idx="200">
                  <c:v>152329</c:v>
                </c:pt>
                <c:pt idx="201">
                  <c:v>150838</c:v>
                </c:pt>
                <c:pt idx="202">
                  <c:v>152621</c:v>
                </c:pt>
                <c:pt idx="203">
                  <c:v>152671</c:v>
                </c:pt>
                <c:pt idx="204">
                  <c:v>151825</c:v>
                </c:pt>
                <c:pt idx="205">
                  <c:v>153445</c:v>
                </c:pt>
                <c:pt idx="206">
                  <c:v>153055</c:v>
                </c:pt>
                <c:pt idx="207">
                  <c:v>152452</c:v>
                </c:pt>
                <c:pt idx="208">
                  <c:v>152718</c:v>
                </c:pt>
                <c:pt idx="209">
                  <c:v>151928</c:v>
                </c:pt>
                <c:pt idx="210">
                  <c:v>151392</c:v>
                </c:pt>
                <c:pt idx="211">
                  <c:v>152738</c:v>
                </c:pt>
                <c:pt idx="212">
                  <c:v>151481</c:v>
                </c:pt>
                <c:pt idx="213">
                  <c:v>150448</c:v>
                </c:pt>
                <c:pt idx="214">
                  <c:v>150594</c:v>
                </c:pt>
                <c:pt idx="215">
                  <c:v>150408</c:v>
                </c:pt>
                <c:pt idx="216">
                  <c:v>149823</c:v>
                </c:pt>
                <c:pt idx="217">
                  <c:v>150157</c:v>
                </c:pt>
                <c:pt idx="218">
                  <c:v>149454</c:v>
                </c:pt>
                <c:pt idx="219">
                  <c:v>148995</c:v>
                </c:pt>
                <c:pt idx="220">
                  <c:v>150283</c:v>
                </c:pt>
                <c:pt idx="221">
                  <c:v>149562</c:v>
                </c:pt>
                <c:pt idx="222">
                  <c:v>148539</c:v>
                </c:pt>
                <c:pt idx="223">
                  <c:v>149050</c:v>
                </c:pt>
                <c:pt idx="224">
                  <c:v>150112</c:v>
                </c:pt>
                <c:pt idx="225">
                  <c:v>150364</c:v>
                </c:pt>
                <c:pt idx="226">
                  <c:v>149103</c:v>
                </c:pt>
                <c:pt idx="227">
                  <c:v>148022</c:v>
                </c:pt>
                <c:pt idx="228">
                  <c:v>147557</c:v>
                </c:pt>
                <c:pt idx="229">
                  <c:v>146479</c:v>
                </c:pt>
                <c:pt idx="230">
                  <c:v>148294</c:v>
                </c:pt>
                <c:pt idx="231">
                  <c:v>146931</c:v>
                </c:pt>
                <c:pt idx="232">
                  <c:v>145299</c:v>
                </c:pt>
                <c:pt idx="233">
                  <c:v>145381</c:v>
                </c:pt>
                <c:pt idx="234">
                  <c:v>145235</c:v>
                </c:pt>
                <c:pt idx="235">
                  <c:v>144008</c:v>
                </c:pt>
                <c:pt idx="236">
                  <c:v>143603</c:v>
                </c:pt>
                <c:pt idx="237">
                  <c:v>144207</c:v>
                </c:pt>
                <c:pt idx="238">
                  <c:v>144412</c:v>
                </c:pt>
                <c:pt idx="239">
                  <c:v>143803</c:v>
                </c:pt>
                <c:pt idx="240">
                  <c:v>144027</c:v>
                </c:pt>
                <c:pt idx="241">
                  <c:v>142686</c:v>
                </c:pt>
                <c:pt idx="242">
                  <c:v>141544</c:v>
                </c:pt>
                <c:pt idx="243">
                  <c:v>143306</c:v>
                </c:pt>
                <c:pt idx="244">
                  <c:v>144521</c:v>
                </c:pt>
                <c:pt idx="245">
                  <c:v>143265</c:v>
                </c:pt>
                <c:pt idx="246">
                  <c:v>143228</c:v>
                </c:pt>
                <c:pt idx="247">
                  <c:v>143651</c:v>
                </c:pt>
                <c:pt idx="248">
                  <c:v>143867</c:v>
                </c:pt>
                <c:pt idx="249">
                  <c:v>144331</c:v>
                </c:pt>
                <c:pt idx="250">
                  <c:v>143588</c:v>
                </c:pt>
                <c:pt idx="251">
                  <c:v>141730</c:v>
                </c:pt>
                <c:pt idx="252">
                  <c:v>141351</c:v>
                </c:pt>
                <c:pt idx="253">
                  <c:v>141857</c:v>
                </c:pt>
                <c:pt idx="254">
                  <c:v>142630</c:v>
                </c:pt>
                <c:pt idx="255">
                  <c:v>143723</c:v>
                </c:pt>
                <c:pt idx="256">
                  <c:v>143860</c:v>
                </c:pt>
                <c:pt idx="257">
                  <c:v>142466</c:v>
                </c:pt>
                <c:pt idx="258">
                  <c:v>142836</c:v>
                </c:pt>
                <c:pt idx="259">
                  <c:v>143477</c:v>
                </c:pt>
                <c:pt idx="260">
                  <c:v>141786</c:v>
                </c:pt>
                <c:pt idx="261">
                  <c:v>140663</c:v>
                </c:pt>
                <c:pt idx="262">
                  <c:v>140252</c:v>
                </c:pt>
                <c:pt idx="263">
                  <c:v>140066</c:v>
                </c:pt>
                <c:pt idx="264">
                  <c:v>138867</c:v>
                </c:pt>
                <c:pt idx="265">
                  <c:v>140769</c:v>
                </c:pt>
                <c:pt idx="266">
                  <c:v>139350</c:v>
                </c:pt>
                <c:pt idx="267">
                  <c:v>138707</c:v>
                </c:pt>
                <c:pt idx="268">
                  <c:v>137737</c:v>
                </c:pt>
                <c:pt idx="269">
                  <c:v>138508</c:v>
                </c:pt>
                <c:pt idx="270">
                  <c:v>138373</c:v>
                </c:pt>
                <c:pt idx="271">
                  <c:v>137796</c:v>
                </c:pt>
                <c:pt idx="272">
                  <c:v>138436</c:v>
                </c:pt>
                <c:pt idx="273">
                  <c:v>138268</c:v>
                </c:pt>
                <c:pt idx="274">
                  <c:v>137560</c:v>
                </c:pt>
                <c:pt idx="275">
                  <c:v>136307</c:v>
                </c:pt>
                <c:pt idx="276">
                  <c:v>137431</c:v>
                </c:pt>
                <c:pt idx="277">
                  <c:v>138521</c:v>
                </c:pt>
                <c:pt idx="278">
                  <c:v>137276</c:v>
                </c:pt>
                <c:pt idx="279">
                  <c:v>137100</c:v>
                </c:pt>
                <c:pt idx="280">
                  <c:v>138726</c:v>
                </c:pt>
                <c:pt idx="281">
                  <c:v>137518</c:v>
                </c:pt>
                <c:pt idx="282">
                  <c:v>135791</c:v>
                </c:pt>
                <c:pt idx="283">
                  <c:v>136211</c:v>
                </c:pt>
                <c:pt idx="284">
                  <c:v>137563</c:v>
                </c:pt>
                <c:pt idx="285">
                  <c:v>136541</c:v>
                </c:pt>
                <c:pt idx="286">
                  <c:v>136144</c:v>
                </c:pt>
                <c:pt idx="287">
                  <c:v>134299</c:v>
                </c:pt>
                <c:pt idx="288">
                  <c:v>134408</c:v>
                </c:pt>
                <c:pt idx="289">
                  <c:v>133400</c:v>
                </c:pt>
                <c:pt idx="290">
                  <c:v>134156</c:v>
                </c:pt>
                <c:pt idx="291">
                  <c:v>134964</c:v>
                </c:pt>
                <c:pt idx="292">
                  <c:v>134131</c:v>
                </c:pt>
                <c:pt idx="293">
                  <c:v>132952</c:v>
                </c:pt>
                <c:pt idx="294">
                  <c:v>131612</c:v>
                </c:pt>
                <c:pt idx="295">
                  <c:v>131813</c:v>
                </c:pt>
                <c:pt idx="296">
                  <c:v>131491</c:v>
                </c:pt>
                <c:pt idx="297">
                  <c:v>129331</c:v>
                </c:pt>
                <c:pt idx="298">
                  <c:v>128600</c:v>
                </c:pt>
                <c:pt idx="299">
                  <c:v>130167</c:v>
                </c:pt>
                <c:pt idx="300">
                  <c:v>130076</c:v>
                </c:pt>
                <c:pt idx="301">
                  <c:v>130040</c:v>
                </c:pt>
                <c:pt idx="302">
                  <c:v>130075</c:v>
                </c:pt>
                <c:pt idx="303">
                  <c:v>130313</c:v>
                </c:pt>
                <c:pt idx="304">
                  <c:v>130380</c:v>
                </c:pt>
                <c:pt idx="305">
                  <c:v>129849</c:v>
                </c:pt>
                <c:pt idx="306">
                  <c:v>130897</c:v>
                </c:pt>
                <c:pt idx="307">
                  <c:v>129128</c:v>
                </c:pt>
                <c:pt idx="308">
                  <c:v>129304</c:v>
                </c:pt>
                <c:pt idx="309">
                  <c:v>129085</c:v>
                </c:pt>
                <c:pt idx="310">
                  <c:v>129882</c:v>
                </c:pt>
                <c:pt idx="311">
                  <c:v>130121</c:v>
                </c:pt>
                <c:pt idx="312">
                  <c:v>129708</c:v>
                </c:pt>
                <c:pt idx="313">
                  <c:v>128756</c:v>
                </c:pt>
                <c:pt idx="314">
                  <c:v>130184</c:v>
                </c:pt>
                <c:pt idx="315">
                  <c:v>130581</c:v>
                </c:pt>
                <c:pt idx="316">
                  <c:v>130147</c:v>
                </c:pt>
                <c:pt idx="317">
                  <c:v>128089</c:v>
                </c:pt>
                <c:pt idx="318">
                  <c:v>128567</c:v>
                </c:pt>
                <c:pt idx="319">
                  <c:v>129342</c:v>
                </c:pt>
                <c:pt idx="320">
                  <c:v>129486</c:v>
                </c:pt>
                <c:pt idx="321">
                  <c:v>129033</c:v>
                </c:pt>
                <c:pt idx="322">
                  <c:v>127267</c:v>
                </c:pt>
                <c:pt idx="323">
                  <c:v>126489</c:v>
                </c:pt>
                <c:pt idx="324">
                  <c:v>124919</c:v>
                </c:pt>
                <c:pt idx="325">
                  <c:v>124602</c:v>
                </c:pt>
                <c:pt idx="326">
                  <c:v>125479</c:v>
                </c:pt>
                <c:pt idx="327">
                  <c:v>125720</c:v>
                </c:pt>
                <c:pt idx="328">
                  <c:v>125867</c:v>
                </c:pt>
                <c:pt idx="329">
                  <c:v>125717</c:v>
                </c:pt>
                <c:pt idx="330">
                  <c:v>126514</c:v>
                </c:pt>
                <c:pt idx="331">
                  <c:v>126768</c:v>
                </c:pt>
                <c:pt idx="332">
                  <c:v>126818</c:v>
                </c:pt>
                <c:pt idx="333">
                  <c:v>126230</c:v>
                </c:pt>
                <c:pt idx="334">
                  <c:v>127261</c:v>
                </c:pt>
                <c:pt idx="335">
                  <c:v>127400</c:v>
                </c:pt>
                <c:pt idx="336">
                  <c:v>128173</c:v>
                </c:pt>
                <c:pt idx="337">
                  <c:v>126650</c:v>
                </c:pt>
                <c:pt idx="338">
                  <c:v>127118</c:v>
                </c:pt>
                <c:pt idx="339">
                  <c:v>127204</c:v>
                </c:pt>
                <c:pt idx="340">
                  <c:v>126461</c:v>
                </c:pt>
                <c:pt idx="341">
                  <c:v>125638</c:v>
                </c:pt>
                <c:pt idx="342">
                  <c:v>127276</c:v>
                </c:pt>
                <c:pt idx="343">
                  <c:v>126359</c:v>
                </c:pt>
                <c:pt idx="344">
                  <c:v>126304</c:v>
                </c:pt>
                <c:pt idx="345">
                  <c:v>126373</c:v>
                </c:pt>
                <c:pt idx="346">
                  <c:v>125264</c:v>
                </c:pt>
                <c:pt idx="347">
                  <c:v>124988</c:v>
                </c:pt>
                <c:pt idx="348">
                  <c:v>123422</c:v>
                </c:pt>
                <c:pt idx="349">
                  <c:v>124127</c:v>
                </c:pt>
                <c:pt idx="350">
                  <c:v>124389</c:v>
                </c:pt>
                <c:pt idx="351">
                  <c:v>123665</c:v>
                </c:pt>
                <c:pt idx="352">
                  <c:v>123448</c:v>
                </c:pt>
                <c:pt idx="353">
                  <c:v>123335</c:v>
                </c:pt>
                <c:pt idx="354">
                  <c:v>123363</c:v>
                </c:pt>
                <c:pt idx="355">
                  <c:v>123080</c:v>
                </c:pt>
                <c:pt idx="356">
                  <c:v>124017</c:v>
                </c:pt>
                <c:pt idx="357">
                  <c:v>123803</c:v>
                </c:pt>
                <c:pt idx="358">
                  <c:v>124150</c:v>
                </c:pt>
                <c:pt idx="359">
                  <c:v>123525</c:v>
                </c:pt>
                <c:pt idx="360">
                  <c:v>122397</c:v>
                </c:pt>
                <c:pt idx="361">
                  <c:v>123715</c:v>
                </c:pt>
                <c:pt idx="362">
                  <c:v>123534</c:v>
                </c:pt>
                <c:pt idx="363">
                  <c:v>123473</c:v>
                </c:pt>
                <c:pt idx="364">
                  <c:v>122646</c:v>
                </c:pt>
                <c:pt idx="365">
                  <c:v>121156</c:v>
                </c:pt>
                <c:pt idx="366">
                  <c:v>120329</c:v>
                </c:pt>
                <c:pt idx="367">
                  <c:v>119939</c:v>
                </c:pt>
                <c:pt idx="368">
                  <c:v>120456</c:v>
                </c:pt>
                <c:pt idx="369">
                  <c:v>121690</c:v>
                </c:pt>
                <c:pt idx="370">
                  <c:v>121647</c:v>
                </c:pt>
                <c:pt idx="371">
                  <c:v>120617</c:v>
                </c:pt>
                <c:pt idx="372">
                  <c:v>119505</c:v>
                </c:pt>
                <c:pt idx="373">
                  <c:v>120352</c:v>
                </c:pt>
                <c:pt idx="374">
                  <c:v>120264</c:v>
                </c:pt>
                <c:pt idx="375">
                  <c:v>121022</c:v>
                </c:pt>
                <c:pt idx="376">
                  <c:v>120135</c:v>
                </c:pt>
                <c:pt idx="377">
                  <c:v>120446</c:v>
                </c:pt>
                <c:pt idx="378">
                  <c:v>120213</c:v>
                </c:pt>
                <c:pt idx="379">
                  <c:v>119329</c:v>
                </c:pt>
                <c:pt idx="380">
                  <c:v>119362</c:v>
                </c:pt>
                <c:pt idx="381">
                  <c:v>117992</c:v>
                </c:pt>
                <c:pt idx="382">
                  <c:v>117359</c:v>
                </c:pt>
                <c:pt idx="383">
                  <c:v>118033</c:v>
                </c:pt>
                <c:pt idx="384">
                  <c:v>117664</c:v>
                </c:pt>
                <c:pt idx="385">
                  <c:v>119392</c:v>
                </c:pt>
                <c:pt idx="386">
                  <c:v>118413</c:v>
                </c:pt>
                <c:pt idx="387">
                  <c:v>118132</c:v>
                </c:pt>
                <c:pt idx="388">
                  <c:v>116821</c:v>
                </c:pt>
                <c:pt idx="389">
                  <c:v>116339</c:v>
                </c:pt>
                <c:pt idx="390">
                  <c:v>116431</c:v>
                </c:pt>
                <c:pt idx="391">
                  <c:v>117421</c:v>
                </c:pt>
                <c:pt idx="392">
                  <c:v>116727</c:v>
                </c:pt>
                <c:pt idx="393">
                  <c:v>115546</c:v>
                </c:pt>
                <c:pt idx="394">
                  <c:v>115681</c:v>
                </c:pt>
                <c:pt idx="395">
                  <c:v>115173</c:v>
                </c:pt>
                <c:pt idx="396">
                  <c:v>115707</c:v>
                </c:pt>
                <c:pt idx="397">
                  <c:v>116174</c:v>
                </c:pt>
                <c:pt idx="398">
                  <c:v>115382</c:v>
                </c:pt>
                <c:pt idx="399">
                  <c:v>115338</c:v>
                </c:pt>
                <c:pt idx="400">
                  <c:v>113769</c:v>
                </c:pt>
                <c:pt idx="401">
                  <c:v>113945</c:v>
                </c:pt>
                <c:pt idx="402">
                  <c:v>114599</c:v>
                </c:pt>
                <c:pt idx="403">
                  <c:v>113315</c:v>
                </c:pt>
                <c:pt idx="404">
                  <c:v>114043</c:v>
                </c:pt>
                <c:pt idx="405">
                  <c:v>115546</c:v>
                </c:pt>
                <c:pt idx="406">
                  <c:v>114306</c:v>
                </c:pt>
                <c:pt idx="407">
                  <c:v>112930</c:v>
                </c:pt>
                <c:pt idx="408">
                  <c:v>113694</c:v>
                </c:pt>
                <c:pt idx="409">
                  <c:v>112857</c:v>
                </c:pt>
                <c:pt idx="410">
                  <c:v>112087</c:v>
                </c:pt>
                <c:pt idx="411">
                  <c:v>112545</c:v>
                </c:pt>
                <c:pt idx="412">
                  <c:v>113147</c:v>
                </c:pt>
                <c:pt idx="413">
                  <c:v>113129</c:v>
                </c:pt>
                <c:pt idx="414">
                  <c:v>112518</c:v>
                </c:pt>
                <c:pt idx="415">
                  <c:v>111517</c:v>
                </c:pt>
                <c:pt idx="416">
                  <c:v>111894</c:v>
                </c:pt>
                <c:pt idx="417">
                  <c:v>111445</c:v>
                </c:pt>
                <c:pt idx="418">
                  <c:v>110404</c:v>
                </c:pt>
                <c:pt idx="419">
                  <c:v>110543</c:v>
                </c:pt>
                <c:pt idx="420">
                  <c:v>111747</c:v>
                </c:pt>
                <c:pt idx="421">
                  <c:v>111561</c:v>
                </c:pt>
                <c:pt idx="422">
                  <c:v>111469</c:v>
                </c:pt>
                <c:pt idx="423">
                  <c:v>110502</c:v>
                </c:pt>
                <c:pt idx="424">
                  <c:v>111051</c:v>
                </c:pt>
                <c:pt idx="425">
                  <c:v>111979</c:v>
                </c:pt>
                <c:pt idx="426">
                  <c:v>111392</c:v>
                </c:pt>
                <c:pt idx="427">
                  <c:v>110609</c:v>
                </c:pt>
                <c:pt idx="428">
                  <c:v>111143</c:v>
                </c:pt>
                <c:pt idx="429">
                  <c:v>111144</c:v>
                </c:pt>
                <c:pt idx="430">
                  <c:v>111746</c:v>
                </c:pt>
                <c:pt idx="431">
                  <c:v>110418</c:v>
                </c:pt>
                <c:pt idx="432">
                  <c:v>109684</c:v>
                </c:pt>
                <c:pt idx="433">
                  <c:v>109635</c:v>
                </c:pt>
                <c:pt idx="434">
                  <c:v>109412</c:v>
                </c:pt>
                <c:pt idx="435">
                  <c:v>109715</c:v>
                </c:pt>
                <c:pt idx="436">
                  <c:v>110044</c:v>
                </c:pt>
                <c:pt idx="437">
                  <c:v>109243</c:v>
                </c:pt>
                <c:pt idx="438">
                  <c:v>109896</c:v>
                </c:pt>
                <c:pt idx="439">
                  <c:v>109938</c:v>
                </c:pt>
                <c:pt idx="440">
                  <c:v>109117</c:v>
                </c:pt>
                <c:pt idx="441">
                  <c:v>107903</c:v>
                </c:pt>
                <c:pt idx="442">
                  <c:v>108481</c:v>
                </c:pt>
                <c:pt idx="443">
                  <c:v>107841</c:v>
                </c:pt>
                <c:pt idx="444">
                  <c:v>107127</c:v>
                </c:pt>
                <c:pt idx="445">
                  <c:v>106802</c:v>
                </c:pt>
                <c:pt idx="446">
                  <c:v>106905</c:v>
                </c:pt>
                <c:pt idx="447">
                  <c:v>107317</c:v>
                </c:pt>
                <c:pt idx="448">
                  <c:v>107676</c:v>
                </c:pt>
                <c:pt idx="449">
                  <c:v>107327</c:v>
                </c:pt>
                <c:pt idx="450">
                  <c:v>106638</c:v>
                </c:pt>
                <c:pt idx="451">
                  <c:v>106512</c:v>
                </c:pt>
                <c:pt idx="452">
                  <c:v>107440</c:v>
                </c:pt>
                <c:pt idx="453">
                  <c:v>107214</c:v>
                </c:pt>
                <c:pt idx="454">
                  <c:v>107451</c:v>
                </c:pt>
                <c:pt idx="455">
                  <c:v>107565</c:v>
                </c:pt>
                <c:pt idx="456">
                  <c:v>107430</c:v>
                </c:pt>
                <c:pt idx="457">
                  <c:v>106397</c:v>
                </c:pt>
                <c:pt idx="458">
                  <c:v>105876</c:v>
                </c:pt>
                <c:pt idx="459">
                  <c:v>107313</c:v>
                </c:pt>
                <c:pt idx="460">
                  <c:v>107321</c:v>
                </c:pt>
                <c:pt idx="461">
                  <c:v>106144</c:v>
                </c:pt>
                <c:pt idx="462">
                  <c:v>106361</c:v>
                </c:pt>
                <c:pt idx="463">
                  <c:v>105979</c:v>
                </c:pt>
                <c:pt idx="464">
                  <c:v>105564</c:v>
                </c:pt>
                <c:pt idx="465">
                  <c:v>104068</c:v>
                </c:pt>
                <c:pt idx="466">
                  <c:v>104015</c:v>
                </c:pt>
                <c:pt idx="467">
                  <c:v>103832</c:v>
                </c:pt>
                <c:pt idx="468">
                  <c:v>104131</c:v>
                </c:pt>
                <c:pt idx="469">
                  <c:v>104182</c:v>
                </c:pt>
                <c:pt idx="470">
                  <c:v>103919</c:v>
                </c:pt>
                <c:pt idx="471">
                  <c:v>103226</c:v>
                </c:pt>
                <c:pt idx="472">
                  <c:v>102286</c:v>
                </c:pt>
                <c:pt idx="473">
                  <c:v>103036</c:v>
                </c:pt>
                <c:pt idx="474">
                  <c:v>103321</c:v>
                </c:pt>
                <c:pt idx="475">
                  <c:v>104179</c:v>
                </c:pt>
                <c:pt idx="476">
                  <c:v>105394</c:v>
                </c:pt>
                <c:pt idx="477">
                  <c:v>106142</c:v>
                </c:pt>
                <c:pt idx="478">
                  <c:v>104914</c:v>
                </c:pt>
                <c:pt idx="479">
                  <c:v>103892</c:v>
                </c:pt>
                <c:pt idx="480">
                  <c:v>103686</c:v>
                </c:pt>
                <c:pt idx="481">
                  <c:v>103359</c:v>
                </c:pt>
                <c:pt idx="482">
                  <c:v>103457</c:v>
                </c:pt>
                <c:pt idx="483">
                  <c:v>102466</c:v>
                </c:pt>
                <c:pt idx="484">
                  <c:v>102944</c:v>
                </c:pt>
                <c:pt idx="485">
                  <c:v>103043</c:v>
                </c:pt>
                <c:pt idx="486">
                  <c:v>103021</c:v>
                </c:pt>
                <c:pt idx="487">
                  <c:v>102793</c:v>
                </c:pt>
                <c:pt idx="488">
                  <c:v>102687</c:v>
                </c:pt>
                <c:pt idx="489">
                  <c:v>101866</c:v>
                </c:pt>
                <c:pt idx="490">
                  <c:v>101432</c:v>
                </c:pt>
                <c:pt idx="491">
                  <c:v>102181</c:v>
                </c:pt>
                <c:pt idx="492">
                  <c:v>103293</c:v>
                </c:pt>
                <c:pt idx="493">
                  <c:v>103264</c:v>
                </c:pt>
                <c:pt idx="494">
                  <c:v>102910</c:v>
                </c:pt>
                <c:pt idx="495">
                  <c:v>101868</c:v>
                </c:pt>
                <c:pt idx="496">
                  <c:v>101343</c:v>
                </c:pt>
                <c:pt idx="497">
                  <c:v>101437</c:v>
                </c:pt>
                <c:pt idx="498">
                  <c:v>101495</c:v>
                </c:pt>
                <c:pt idx="499">
                  <c:v>101427</c:v>
                </c:pt>
                <c:pt idx="500">
                  <c:v>100909</c:v>
                </c:pt>
                <c:pt idx="501">
                  <c:v>100827</c:v>
                </c:pt>
                <c:pt idx="502">
                  <c:v>100762</c:v>
                </c:pt>
                <c:pt idx="503">
                  <c:v>100730</c:v>
                </c:pt>
                <c:pt idx="504">
                  <c:v>100904</c:v>
                </c:pt>
                <c:pt idx="505">
                  <c:v>100289</c:v>
                </c:pt>
                <c:pt idx="506">
                  <c:v>100160</c:v>
                </c:pt>
                <c:pt idx="507">
                  <c:v>99528</c:v>
                </c:pt>
                <c:pt idx="508">
                  <c:v>99898</c:v>
                </c:pt>
                <c:pt idx="509">
                  <c:v>100200</c:v>
                </c:pt>
                <c:pt idx="510">
                  <c:v>99398</c:v>
                </c:pt>
                <c:pt idx="511">
                  <c:v>99186</c:v>
                </c:pt>
                <c:pt idx="512">
                  <c:v>99554</c:v>
                </c:pt>
                <c:pt idx="513">
                  <c:v>99968</c:v>
                </c:pt>
                <c:pt idx="514">
                  <c:v>99702</c:v>
                </c:pt>
                <c:pt idx="515">
                  <c:v>100735</c:v>
                </c:pt>
                <c:pt idx="516">
                  <c:v>100457</c:v>
                </c:pt>
                <c:pt idx="517">
                  <c:v>99391</c:v>
                </c:pt>
                <c:pt idx="518">
                  <c:v>99195</c:v>
                </c:pt>
                <c:pt idx="519">
                  <c:v>99345</c:v>
                </c:pt>
                <c:pt idx="520">
                  <c:v>100033</c:v>
                </c:pt>
                <c:pt idx="521">
                  <c:v>101713</c:v>
                </c:pt>
                <c:pt idx="522">
                  <c:v>103227</c:v>
                </c:pt>
                <c:pt idx="523">
                  <c:v>103710</c:v>
                </c:pt>
                <c:pt idx="524">
                  <c:v>103796</c:v>
                </c:pt>
                <c:pt idx="525">
                  <c:v>104587</c:v>
                </c:pt>
                <c:pt idx="526">
                  <c:v>105268</c:v>
                </c:pt>
                <c:pt idx="527">
                  <c:v>106242</c:v>
                </c:pt>
                <c:pt idx="528">
                  <c:v>107345</c:v>
                </c:pt>
                <c:pt idx="529">
                  <c:v>108383</c:v>
                </c:pt>
                <c:pt idx="530">
                  <c:v>111452</c:v>
                </c:pt>
                <c:pt idx="531">
                  <c:v>115003</c:v>
                </c:pt>
                <c:pt idx="532">
                  <c:v>118085</c:v>
                </c:pt>
                <c:pt idx="533">
                  <c:v>122214</c:v>
                </c:pt>
                <c:pt idx="534">
                  <c:v>127792</c:v>
                </c:pt>
                <c:pt idx="535">
                  <c:v>134183</c:v>
                </c:pt>
                <c:pt idx="536">
                  <c:v>139898</c:v>
                </c:pt>
                <c:pt idx="537">
                  <c:v>147894</c:v>
                </c:pt>
                <c:pt idx="538">
                  <c:v>157301</c:v>
                </c:pt>
                <c:pt idx="539">
                  <c:v>167689</c:v>
                </c:pt>
                <c:pt idx="540">
                  <c:v>180055</c:v>
                </c:pt>
                <c:pt idx="541">
                  <c:v>194425</c:v>
                </c:pt>
                <c:pt idx="542">
                  <c:v>208857</c:v>
                </c:pt>
                <c:pt idx="543">
                  <c:v>225710</c:v>
                </c:pt>
                <c:pt idx="544">
                  <c:v>236116</c:v>
                </c:pt>
                <c:pt idx="545">
                  <c:v>250212</c:v>
                </c:pt>
                <c:pt idx="546">
                  <c:v>261472</c:v>
                </c:pt>
                <c:pt idx="547">
                  <c:v>271638</c:v>
                </c:pt>
                <c:pt idx="548">
                  <c:v>280831</c:v>
                </c:pt>
                <c:pt idx="549">
                  <c:v>291152</c:v>
                </c:pt>
                <c:pt idx="550">
                  <c:v>299847</c:v>
                </c:pt>
                <c:pt idx="551">
                  <c:v>304358</c:v>
                </c:pt>
                <c:pt idx="552">
                  <c:v>307348</c:v>
                </c:pt>
                <c:pt idx="553">
                  <c:v>307654</c:v>
                </c:pt>
                <c:pt idx="554">
                  <c:v>309308</c:v>
                </c:pt>
                <c:pt idx="555">
                  <c:v>308633</c:v>
                </c:pt>
                <c:pt idx="556">
                  <c:v>307343</c:v>
                </c:pt>
                <c:pt idx="557">
                  <c:v>306207</c:v>
                </c:pt>
                <c:pt idx="558">
                  <c:v>305341</c:v>
                </c:pt>
                <c:pt idx="559">
                  <c:v>301190</c:v>
                </c:pt>
                <c:pt idx="560">
                  <c:v>299433</c:v>
                </c:pt>
                <c:pt idx="561">
                  <c:v>295665</c:v>
                </c:pt>
                <c:pt idx="562">
                  <c:v>292266</c:v>
                </c:pt>
                <c:pt idx="563">
                  <c:v>290632</c:v>
                </c:pt>
                <c:pt idx="564">
                  <c:v>288077</c:v>
                </c:pt>
                <c:pt idx="565">
                  <c:v>284071</c:v>
                </c:pt>
                <c:pt idx="566">
                  <c:v>282435</c:v>
                </c:pt>
                <c:pt idx="567">
                  <c:v>280012</c:v>
                </c:pt>
                <c:pt idx="568">
                  <c:v>278372</c:v>
                </c:pt>
                <c:pt idx="569">
                  <c:v>275307</c:v>
                </c:pt>
                <c:pt idx="570">
                  <c:v>273830</c:v>
                </c:pt>
                <c:pt idx="571">
                  <c:v>271944</c:v>
                </c:pt>
                <c:pt idx="572">
                  <c:v>271430</c:v>
                </c:pt>
                <c:pt idx="573">
                  <c:v>268090</c:v>
                </c:pt>
                <c:pt idx="574">
                  <c:v>267534</c:v>
                </c:pt>
                <c:pt idx="575">
                  <c:v>266385</c:v>
                </c:pt>
                <c:pt idx="576">
                  <c:v>265024</c:v>
                </c:pt>
                <c:pt idx="577">
                  <c:v>264437</c:v>
                </c:pt>
                <c:pt idx="578">
                  <c:v>264480</c:v>
                </c:pt>
                <c:pt idx="579">
                  <c:v>264716</c:v>
                </c:pt>
                <c:pt idx="580">
                  <c:v>263902</c:v>
                </c:pt>
                <c:pt idx="581">
                  <c:v>265657</c:v>
                </c:pt>
                <c:pt idx="582">
                  <c:v>266002</c:v>
                </c:pt>
                <c:pt idx="583">
                  <c:v>263663</c:v>
                </c:pt>
                <c:pt idx="584">
                  <c:v>261434</c:v>
                </c:pt>
                <c:pt idx="585">
                  <c:v>260715</c:v>
                </c:pt>
                <c:pt idx="586">
                  <c:v>260731</c:v>
                </c:pt>
                <c:pt idx="587">
                  <c:v>263639</c:v>
                </c:pt>
                <c:pt idx="588">
                  <c:v>266339</c:v>
                </c:pt>
                <c:pt idx="589">
                  <c:v>269199</c:v>
                </c:pt>
                <c:pt idx="590">
                  <c:v>271440</c:v>
                </c:pt>
                <c:pt idx="591">
                  <c:v>273762</c:v>
                </c:pt>
                <c:pt idx="592">
                  <c:v>274697</c:v>
                </c:pt>
                <c:pt idx="593">
                  <c:v>276838</c:v>
                </c:pt>
                <c:pt idx="594">
                  <c:v>279778</c:v>
                </c:pt>
                <c:pt idx="595">
                  <c:v>283429</c:v>
                </c:pt>
                <c:pt idx="596">
                  <c:v>287451</c:v>
                </c:pt>
                <c:pt idx="597">
                  <c:v>290826</c:v>
                </c:pt>
                <c:pt idx="598">
                  <c:v>293768</c:v>
                </c:pt>
                <c:pt idx="599">
                  <c:v>300016</c:v>
                </c:pt>
                <c:pt idx="600">
                  <c:v>305592</c:v>
                </c:pt>
                <c:pt idx="601">
                  <c:v>311164</c:v>
                </c:pt>
                <c:pt idx="602">
                  <c:v>315828</c:v>
                </c:pt>
                <c:pt idx="603">
                  <c:v>320053</c:v>
                </c:pt>
                <c:pt idx="604">
                  <c:v>324990</c:v>
                </c:pt>
                <c:pt idx="605">
                  <c:v>327475</c:v>
                </c:pt>
                <c:pt idx="606">
                  <c:v>331021</c:v>
                </c:pt>
                <c:pt idx="607">
                  <c:v>336983</c:v>
                </c:pt>
                <c:pt idx="608">
                  <c:v>344131</c:v>
                </c:pt>
                <c:pt idx="609">
                  <c:v>349788</c:v>
                </c:pt>
                <c:pt idx="610">
                  <c:v>351918</c:v>
                </c:pt>
                <c:pt idx="611">
                  <c:v>356503</c:v>
                </c:pt>
                <c:pt idx="612">
                  <c:v>362858</c:v>
                </c:pt>
                <c:pt idx="613">
                  <c:v>366774</c:v>
                </c:pt>
                <c:pt idx="614">
                  <c:v>373051</c:v>
                </c:pt>
                <c:pt idx="615">
                  <c:v>374486</c:v>
                </c:pt>
                <c:pt idx="616">
                  <c:v>379304</c:v>
                </c:pt>
                <c:pt idx="617">
                  <c:v>382182</c:v>
                </c:pt>
                <c:pt idx="618">
                  <c:v>386419</c:v>
                </c:pt>
                <c:pt idx="619">
                  <c:v>389519</c:v>
                </c:pt>
                <c:pt idx="620">
                  <c:v>393354</c:v>
                </c:pt>
                <c:pt idx="621">
                  <c:v>393397</c:v>
                </c:pt>
                <c:pt idx="622">
                  <c:v>394905</c:v>
                </c:pt>
                <c:pt idx="623">
                  <c:v>396767</c:v>
                </c:pt>
                <c:pt idx="624">
                  <c:v>397759</c:v>
                </c:pt>
                <c:pt idx="625">
                  <c:v>402342</c:v>
                </c:pt>
                <c:pt idx="626">
                  <c:v>401453</c:v>
                </c:pt>
                <c:pt idx="627">
                  <c:v>404501</c:v>
                </c:pt>
                <c:pt idx="628">
                  <c:v>404944</c:v>
                </c:pt>
                <c:pt idx="629">
                  <c:v>405695</c:v>
                </c:pt>
                <c:pt idx="630">
                  <c:v>406619</c:v>
                </c:pt>
                <c:pt idx="631">
                  <c:v>408083</c:v>
                </c:pt>
                <c:pt idx="632">
                  <c:v>406192</c:v>
                </c:pt>
                <c:pt idx="633">
                  <c:v>409586</c:v>
                </c:pt>
                <c:pt idx="634">
                  <c:v>411674</c:v>
                </c:pt>
                <c:pt idx="635">
                  <c:v>413144</c:v>
                </c:pt>
                <c:pt idx="636">
                  <c:v>415179</c:v>
                </c:pt>
                <c:pt idx="637">
                  <c:v>415588</c:v>
                </c:pt>
                <c:pt idx="638">
                  <c:v>414333</c:v>
                </c:pt>
                <c:pt idx="639">
                  <c:v>415941</c:v>
                </c:pt>
                <c:pt idx="640">
                  <c:v>415858</c:v>
                </c:pt>
                <c:pt idx="641">
                  <c:v>415790</c:v>
                </c:pt>
                <c:pt idx="642">
                  <c:v>416737</c:v>
                </c:pt>
                <c:pt idx="643">
                  <c:v>417317</c:v>
                </c:pt>
                <c:pt idx="644">
                  <c:v>417986</c:v>
                </c:pt>
                <c:pt idx="645">
                  <c:v>416114</c:v>
                </c:pt>
                <c:pt idx="646">
                  <c:v>416551</c:v>
                </c:pt>
                <c:pt idx="647">
                  <c:v>417429</c:v>
                </c:pt>
                <c:pt idx="648">
                  <c:v>417048</c:v>
                </c:pt>
                <c:pt idx="649">
                  <c:v>416866</c:v>
                </c:pt>
                <c:pt idx="650">
                  <c:v>415610</c:v>
                </c:pt>
                <c:pt idx="651">
                  <c:v>414189</c:v>
                </c:pt>
                <c:pt idx="652">
                  <c:v>417213</c:v>
                </c:pt>
                <c:pt idx="653">
                  <c:v>418825</c:v>
                </c:pt>
                <c:pt idx="654">
                  <c:v>418159</c:v>
                </c:pt>
                <c:pt idx="655">
                  <c:v>420162</c:v>
                </c:pt>
                <c:pt idx="656">
                  <c:v>420054</c:v>
                </c:pt>
                <c:pt idx="657">
                  <c:v>424511</c:v>
                </c:pt>
                <c:pt idx="658">
                  <c:v>424486</c:v>
                </c:pt>
                <c:pt idx="659">
                  <c:v>425957</c:v>
                </c:pt>
                <c:pt idx="660">
                  <c:v>425342</c:v>
                </c:pt>
                <c:pt idx="661">
                  <c:v>427033</c:v>
                </c:pt>
                <c:pt idx="662">
                  <c:v>425229</c:v>
                </c:pt>
                <c:pt idx="663">
                  <c:v>426968</c:v>
                </c:pt>
                <c:pt idx="664">
                  <c:v>427967</c:v>
                </c:pt>
                <c:pt idx="665">
                  <c:v>428166</c:v>
                </c:pt>
                <c:pt idx="666">
                  <c:v>432225</c:v>
                </c:pt>
                <c:pt idx="667">
                  <c:v>429609</c:v>
                </c:pt>
                <c:pt idx="668">
                  <c:v>429745</c:v>
                </c:pt>
                <c:pt idx="669">
                  <c:v>428606</c:v>
                </c:pt>
                <c:pt idx="670">
                  <c:v>428826</c:v>
                </c:pt>
                <c:pt idx="671">
                  <c:v>429293</c:v>
                </c:pt>
                <c:pt idx="672">
                  <c:v>427710</c:v>
                </c:pt>
                <c:pt idx="673">
                  <c:v>427883</c:v>
                </c:pt>
                <c:pt idx="674">
                  <c:v>426022</c:v>
                </c:pt>
                <c:pt idx="675">
                  <c:v>426507</c:v>
                </c:pt>
                <c:pt idx="676">
                  <c:v>428216</c:v>
                </c:pt>
                <c:pt idx="677">
                  <c:v>429629</c:v>
                </c:pt>
                <c:pt idx="678">
                  <c:v>427674</c:v>
                </c:pt>
                <c:pt idx="679">
                  <c:v>431460</c:v>
                </c:pt>
                <c:pt idx="680">
                  <c:v>428691</c:v>
                </c:pt>
                <c:pt idx="681">
                  <c:v>427653</c:v>
                </c:pt>
                <c:pt idx="682">
                  <c:v>427664</c:v>
                </c:pt>
                <c:pt idx="683">
                  <c:v>428404</c:v>
                </c:pt>
                <c:pt idx="684">
                  <c:v>428156</c:v>
                </c:pt>
                <c:pt idx="685">
                  <c:v>428582</c:v>
                </c:pt>
                <c:pt idx="686">
                  <c:v>428106</c:v>
                </c:pt>
                <c:pt idx="687">
                  <c:v>428148</c:v>
                </c:pt>
                <c:pt idx="688">
                  <c:v>427862</c:v>
                </c:pt>
                <c:pt idx="689">
                  <c:v>424782</c:v>
                </c:pt>
                <c:pt idx="690">
                  <c:v>423556</c:v>
                </c:pt>
                <c:pt idx="691">
                  <c:v>425421</c:v>
                </c:pt>
                <c:pt idx="692">
                  <c:v>424971</c:v>
                </c:pt>
                <c:pt idx="693">
                  <c:v>425282</c:v>
                </c:pt>
                <c:pt idx="694">
                  <c:v>425715</c:v>
                </c:pt>
                <c:pt idx="695">
                  <c:v>424038</c:v>
                </c:pt>
                <c:pt idx="696">
                  <c:v>422560</c:v>
                </c:pt>
                <c:pt idx="697">
                  <c:v>424168</c:v>
                </c:pt>
                <c:pt idx="698">
                  <c:v>424259</c:v>
                </c:pt>
                <c:pt idx="699">
                  <c:v>424953</c:v>
                </c:pt>
                <c:pt idx="700">
                  <c:v>422911</c:v>
                </c:pt>
                <c:pt idx="701">
                  <c:v>421769</c:v>
                </c:pt>
                <c:pt idx="702">
                  <c:v>422538</c:v>
                </c:pt>
                <c:pt idx="703">
                  <c:v>421378</c:v>
                </c:pt>
                <c:pt idx="704">
                  <c:v>419109</c:v>
                </c:pt>
                <c:pt idx="705">
                  <c:v>421140</c:v>
                </c:pt>
                <c:pt idx="706">
                  <c:v>419885</c:v>
                </c:pt>
                <c:pt idx="707">
                  <c:v>416343</c:v>
                </c:pt>
                <c:pt idx="708">
                  <c:v>413588</c:v>
                </c:pt>
                <c:pt idx="709">
                  <c:v>416316</c:v>
                </c:pt>
                <c:pt idx="710">
                  <c:v>417027</c:v>
                </c:pt>
                <c:pt idx="711">
                  <c:v>415548</c:v>
                </c:pt>
                <c:pt idx="712">
                  <c:v>416068</c:v>
                </c:pt>
                <c:pt idx="713">
                  <c:v>415889</c:v>
                </c:pt>
                <c:pt idx="714">
                  <c:v>413700</c:v>
                </c:pt>
                <c:pt idx="715">
                  <c:v>412807</c:v>
                </c:pt>
                <c:pt idx="716">
                  <c:v>412950</c:v>
                </c:pt>
                <c:pt idx="717">
                  <c:v>411066</c:v>
                </c:pt>
                <c:pt idx="718">
                  <c:v>412224</c:v>
                </c:pt>
                <c:pt idx="719">
                  <c:v>410834</c:v>
                </c:pt>
                <c:pt idx="720">
                  <c:v>411228</c:v>
                </c:pt>
                <c:pt idx="721">
                  <c:v>410888</c:v>
                </c:pt>
                <c:pt idx="722">
                  <c:v>410299</c:v>
                </c:pt>
                <c:pt idx="723">
                  <c:v>409587</c:v>
                </c:pt>
                <c:pt idx="724">
                  <c:v>408362</c:v>
                </c:pt>
                <c:pt idx="725">
                  <c:v>405318</c:v>
                </c:pt>
                <c:pt idx="726">
                  <c:v>405235</c:v>
                </c:pt>
                <c:pt idx="727">
                  <c:v>403039</c:v>
                </c:pt>
                <c:pt idx="728">
                  <c:v>405249</c:v>
                </c:pt>
                <c:pt idx="729">
                  <c:v>404191</c:v>
                </c:pt>
                <c:pt idx="730">
                  <c:v>401629</c:v>
                </c:pt>
                <c:pt idx="731">
                  <c:v>399135</c:v>
                </c:pt>
                <c:pt idx="732">
                  <c:v>399649</c:v>
                </c:pt>
                <c:pt idx="733">
                  <c:v>399397</c:v>
                </c:pt>
                <c:pt idx="734">
                  <c:v>397052</c:v>
                </c:pt>
                <c:pt idx="735">
                  <c:v>395457</c:v>
                </c:pt>
                <c:pt idx="736">
                  <c:v>395428</c:v>
                </c:pt>
                <c:pt idx="737">
                  <c:v>392176</c:v>
                </c:pt>
                <c:pt idx="738">
                  <c:v>391417</c:v>
                </c:pt>
                <c:pt idx="739">
                  <c:v>389647</c:v>
                </c:pt>
                <c:pt idx="740">
                  <c:v>390847</c:v>
                </c:pt>
                <c:pt idx="741">
                  <c:v>390059</c:v>
                </c:pt>
                <c:pt idx="742">
                  <c:v>389906</c:v>
                </c:pt>
                <c:pt idx="743">
                  <c:v>389163</c:v>
                </c:pt>
                <c:pt idx="744">
                  <c:v>385765</c:v>
                </c:pt>
                <c:pt idx="745">
                  <c:v>386500</c:v>
                </c:pt>
                <c:pt idx="746">
                  <c:v>386318</c:v>
                </c:pt>
                <c:pt idx="747">
                  <c:v>387857</c:v>
                </c:pt>
                <c:pt idx="748">
                  <c:v>389517</c:v>
                </c:pt>
                <c:pt idx="749">
                  <c:v>388687</c:v>
                </c:pt>
                <c:pt idx="750">
                  <c:v>387041</c:v>
                </c:pt>
                <c:pt idx="751">
                  <c:v>384486</c:v>
                </c:pt>
                <c:pt idx="752">
                  <c:v>382346</c:v>
                </c:pt>
                <c:pt idx="753">
                  <c:v>383119</c:v>
                </c:pt>
                <c:pt idx="754">
                  <c:v>382090</c:v>
                </c:pt>
                <c:pt idx="755">
                  <c:v>380266</c:v>
                </c:pt>
                <c:pt idx="756">
                  <c:v>380133</c:v>
                </c:pt>
                <c:pt idx="757">
                  <c:v>378971</c:v>
                </c:pt>
                <c:pt idx="758">
                  <c:v>378037</c:v>
                </c:pt>
                <c:pt idx="759">
                  <c:v>376925</c:v>
                </c:pt>
                <c:pt idx="760">
                  <c:v>377916</c:v>
                </c:pt>
                <c:pt idx="761">
                  <c:v>374662</c:v>
                </c:pt>
                <c:pt idx="762">
                  <c:v>372597</c:v>
                </c:pt>
                <c:pt idx="763">
                  <c:v>370844</c:v>
                </c:pt>
                <c:pt idx="764">
                  <c:v>372490</c:v>
                </c:pt>
                <c:pt idx="765">
                  <c:v>369956</c:v>
                </c:pt>
                <c:pt idx="766">
                  <c:v>369037</c:v>
                </c:pt>
                <c:pt idx="767">
                  <c:v>368824</c:v>
                </c:pt>
                <c:pt idx="768">
                  <c:v>367902</c:v>
                </c:pt>
                <c:pt idx="769">
                  <c:v>367944</c:v>
                </c:pt>
                <c:pt idx="770">
                  <c:v>365579</c:v>
                </c:pt>
                <c:pt idx="771">
                  <c:v>364180</c:v>
                </c:pt>
                <c:pt idx="772">
                  <c:v>364168</c:v>
                </c:pt>
                <c:pt idx="773">
                  <c:v>362555</c:v>
                </c:pt>
                <c:pt idx="774">
                  <c:v>361045</c:v>
                </c:pt>
                <c:pt idx="775">
                  <c:v>361748</c:v>
                </c:pt>
                <c:pt idx="776">
                  <c:v>360726</c:v>
                </c:pt>
                <c:pt idx="777">
                  <c:v>360748</c:v>
                </c:pt>
                <c:pt idx="778">
                  <c:v>361589</c:v>
                </c:pt>
                <c:pt idx="779">
                  <c:v>359579</c:v>
                </c:pt>
                <c:pt idx="780">
                  <c:v>360688</c:v>
                </c:pt>
                <c:pt idx="781">
                  <c:v>360461</c:v>
                </c:pt>
                <c:pt idx="782">
                  <c:v>358072</c:v>
                </c:pt>
                <c:pt idx="783">
                  <c:v>360580</c:v>
                </c:pt>
                <c:pt idx="784">
                  <c:v>361230</c:v>
                </c:pt>
                <c:pt idx="785">
                  <c:v>360601</c:v>
                </c:pt>
                <c:pt idx="786">
                  <c:v>356645</c:v>
                </c:pt>
                <c:pt idx="787">
                  <c:v>355550</c:v>
                </c:pt>
                <c:pt idx="788">
                  <c:v>355326</c:v>
                </c:pt>
                <c:pt idx="789">
                  <c:v>353709</c:v>
                </c:pt>
                <c:pt idx="790">
                  <c:v>352837</c:v>
                </c:pt>
                <c:pt idx="791">
                  <c:v>353920</c:v>
                </c:pt>
                <c:pt idx="792">
                  <c:v>354161</c:v>
                </c:pt>
                <c:pt idx="793">
                  <c:v>351636</c:v>
                </c:pt>
                <c:pt idx="794">
                  <c:v>349056</c:v>
                </c:pt>
                <c:pt idx="795">
                  <c:v>350020</c:v>
                </c:pt>
                <c:pt idx="796">
                  <c:v>351634</c:v>
                </c:pt>
                <c:pt idx="797">
                  <c:v>347725</c:v>
                </c:pt>
                <c:pt idx="798">
                  <c:v>345855</c:v>
                </c:pt>
                <c:pt idx="799">
                  <c:v>343982</c:v>
                </c:pt>
                <c:pt idx="800">
                  <c:v>342370</c:v>
                </c:pt>
                <c:pt idx="801">
                  <c:v>346697</c:v>
                </c:pt>
                <c:pt idx="802">
                  <c:v>347328</c:v>
                </c:pt>
                <c:pt idx="803">
                  <c:v>345629</c:v>
                </c:pt>
                <c:pt idx="804">
                  <c:v>344911</c:v>
                </c:pt>
                <c:pt idx="805">
                  <c:v>342191</c:v>
                </c:pt>
                <c:pt idx="806">
                  <c:v>340167</c:v>
                </c:pt>
                <c:pt idx="807">
                  <c:v>339252</c:v>
                </c:pt>
                <c:pt idx="808">
                  <c:v>339605</c:v>
                </c:pt>
                <c:pt idx="809">
                  <c:v>341082</c:v>
                </c:pt>
                <c:pt idx="810">
                  <c:v>342438</c:v>
                </c:pt>
                <c:pt idx="811">
                  <c:v>345214</c:v>
                </c:pt>
                <c:pt idx="812">
                  <c:v>342403</c:v>
                </c:pt>
                <c:pt idx="813">
                  <c:v>341205</c:v>
                </c:pt>
                <c:pt idx="814">
                  <c:v>343491</c:v>
                </c:pt>
                <c:pt idx="815">
                  <c:v>343282</c:v>
                </c:pt>
                <c:pt idx="816">
                  <c:v>343536</c:v>
                </c:pt>
                <c:pt idx="817">
                  <c:v>341205</c:v>
                </c:pt>
                <c:pt idx="818">
                  <c:v>340074</c:v>
                </c:pt>
                <c:pt idx="819">
                  <c:v>340247</c:v>
                </c:pt>
                <c:pt idx="820">
                  <c:v>337992</c:v>
                </c:pt>
                <c:pt idx="821">
                  <c:v>337433</c:v>
                </c:pt>
                <c:pt idx="822">
                  <c:v>338209</c:v>
                </c:pt>
                <c:pt idx="823">
                  <c:v>339973</c:v>
                </c:pt>
                <c:pt idx="824">
                  <c:v>340641</c:v>
                </c:pt>
                <c:pt idx="825">
                  <c:v>339788</c:v>
                </c:pt>
                <c:pt idx="826">
                  <c:v>338610</c:v>
                </c:pt>
                <c:pt idx="827">
                  <c:v>339623</c:v>
                </c:pt>
                <c:pt idx="828">
                  <c:v>340000</c:v>
                </c:pt>
                <c:pt idx="829">
                  <c:v>341115</c:v>
                </c:pt>
                <c:pt idx="830">
                  <c:v>338406</c:v>
                </c:pt>
                <c:pt idx="831">
                  <c:v>339271</c:v>
                </c:pt>
                <c:pt idx="832">
                  <c:v>339842</c:v>
                </c:pt>
                <c:pt idx="833">
                  <c:v>340562</c:v>
                </c:pt>
                <c:pt idx="834">
                  <c:v>340001</c:v>
                </c:pt>
                <c:pt idx="835">
                  <c:v>338236</c:v>
                </c:pt>
                <c:pt idx="836">
                  <c:v>339422</c:v>
                </c:pt>
                <c:pt idx="837">
                  <c:v>340501</c:v>
                </c:pt>
                <c:pt idx="838">
                  <c:v>339668</c:v>
                </c:pt>
                <c:pt idx="839">
                  <c:v>341907</c:v>
                </c:pt>
                <c:pt idx="840">
                  <c:v>343676</c:v>
                </c:pt>
                <c:pt idx="841">
                  <c:v>342936</c:v>
                </c:pt>
                <c:pt idx="842">
                  <c:v>343102</c:v>
                </c:pt>
                <c:pt idx="843">
                  <c:v>341501</c:v>
                </c:pt>
                <c:pt idx="844">
                  <c:v>343460</c:v>
                </c:pt>
                <c:pt idx="845">
                  <c:v>341895</c:v>
                </c:pt>
                <c:pt idx="846">
                  <c:v>341045</c:v>
                </c:pt>
                <c:pt idx="847">
                  <c:v>342785</c:v>
                </c:pt>
                <c:pt idx="848">
                  <c:v>339766</c:v>
                </c:pt>
                <c:pt idx="849">
                  <c:v>340872</c:v>
                </c:pt>
                <c:pt idx="850">
                  <c:v>340039</c:v>
                </c:pt>
                <c:pt idx="851">
                  <c:v>337332</c:v>
                </c:pt>
                <c:pt idx="852">
                  <c:v>339931</c:v>
                </c:pt>
                <c:pt idx="853">
                  <c:v>343631</c:v>
                </c:pt>
                <c:pt idx="854">
                  <c:v>341767</c:v>
                </c:pt>
                <c:pt idx="855">
                  <c:v>343242</c:v>
                </c:pt>
                <c:pt idx="856">
                  <c:v>341487</c:v>
                </c:pt>
                <c:pt idx="857">
                  <c:v>342175</c:v>
                </c:pt>
                <c:pt idx="858">
                  <c:v>344124</c:v>
                </c:pt>
                <c:pt idx="859">
                  <c:v>341932</c:v>
                </c:pt>
                <c:pt idx="860">
                  <c:v>342293</c:v>
                </c:pt>
                <c:pt idx="861">
                  <c:v>342831</c:v>
                </c:pt>
                <c:pt idx="862">
                  <c:v>343879</c:v>
                </c:pt>
                <c:pt idx="863">
                  <c:v>344364</c:v>
                </c:pt>
                <c:pt idx="864">
                  <c:v>343576</c:v>
                </c:pt>
                <c:pt idx="865">
                  <c:v>342115</c:v>
                </c:pt>
                <c:pt idx="866">
                  <c:v>344802</c:v>
                </c:pt>
                <c:pt idx="867">
                  <c:v>343696</c:v>
                </c:pt>
                <c:pt idx="868">
                  <c:v>343762</c:v>
                </c:pt>
                <c:pt idx="869">
                  <c:v>346649</c:v>
                </c:pt>
                <c:pt idx="870">
                  <c:v>344985</c:v>
                </c:pt>
                <c:pt idx="871">
                  <c:v>345978</c:v>
                </c:pt>
                <c:pt idx="872">
                  <c:v>345954</c:v>
                </c:pt>
                <c:pt idx="873">
                  <c:v>347257</c:v>
                </c:pt>
                <c:pt idx="874">
                  <c:v>347163</c:v>
                </c:pt>
                <c:pt idx="875">
                  <c:v>344453</c:v>
                </c:pt>
                <c:pt idx="876">
                  <c:v>349474</c:v>
                </c:pt>
                <c:pt idx="877">
                  <c:v>349074</c:v>
                </c:pt>
                <c:pt idx="878">
                  <c:v>348642</c:v>
                </c:pt>
                <c:pt idx="879">
                  <c:v>348251</c:v>
                </c:pt>
                <c:pt idx="880">
                  <c:v>350087</c:v>
                </c:pt>
                <c:pt idx="881">
                  <c:v>349023</c:v>
                </c:pt>
                <c:pt idx="882">
                  <c:v>348449</c:v>
                </c:pt>
                <c:pt idx="883">
                  <c:v>348878</c:v>
                </c:pt>
                <c:pt idx="884">
                  <c:v>349715</c:v>
                </c:pt>
                <c:pt idx="885">
                  <c:v>350506</c:v>
                </c:pt>
                <c:pt idx="886">
                  <c:v>349742</c:v>
                </c:pt>
                <c:pt idx="887">
                  <c:v>349656</c:v>
                </c:pt>
                <c:pt idx="888">
                  <c:v>347918</c:v>
                </c:pt>
                <c:pt idx="889">
                  <c:v>350266</c:v>
                </c:pt>
                <c:pt idx="890">
                  <c:v>351836</c:v>
                </c:pt>
                <c:pt idx="891">
                  <c:v>352511</c:v>
                </c:pt>
                <c:pt idx="892">
                  <c:v>353490</c:v>
                </c:pt>
                <c:pt idx="893">
                  <c:v>355223</c:v>
                </c:pt>
                <c:pt idx="894">
                  <c:v>355543</c:v>
                </c:pt>
                <c:pt idx="895">
                  <c:v>355569</c:v>
                </c:pt>
                <c:pt idx="896">
                  <c:v>356083</c:v>
                </c:pt>
                <c:pt idx="897">
                  <c:v>354603</c:v>
                </c:pt>
                <c:pt idx="898">
                  <c:v>354711</c:v>
                </c:pt>
                <c:pt idx="899">
                  <c:v>354425</c:v>
                </c:pt>
                <c:pt idx="900">
                  <c:v>353810</c:v>
                </c:pt>
                <c:pt idx="901">
                  <c:v>354391</c:v>
                </c:pt>
                <c:pt idx="902">
                  <c:v>354642</c:v>
                </c:pt>
                <c:pt idx="903">
                  <c:v>356842</c:v>
                </c:pt>
                <c:pt idx="904">
                  <c:v>357557</c:v>
                </c:pt>
                <c:pt idx="905">
                  <c:v>356241</c:v>
                </c:pt>
                <c:pt idx="906">
                  <c:v>355632</c:v>
                </c:pt>
                <c:pt idx="907">
                  <c:v>355860</c:v>
                </c:pt>
                <c:pt idx="908">
                  <c:v>352751</c:v>
                </c:pt>
                <c:pt idx="909">
                  <c:v>354043</c:v>
                </c:pt>
                <c:pt idx="910">
                  <c:v>353880</c:v>
                </c:pt>
                <c:pt idx="911">
                  <c:v>356155</c:v>
                </c:pt>
                <c:pt idx="912">
                  <c:v>356787</c:v>
                </c:pt>
                <c:pt idx="913">
                  <c:v>358304</c:v>
                </c:pt>
                <c:pt idx="914">
                  <c:v>359258</c:v>
                </c:pt>
                <c:pt idx="915">
                  <c:v>357219</c:v>
                </c:pt>
                <c:pt idx="916">
                  <c:v>356459</c:v>
                </c:pt>
                <c:pt idx="917">
                  <c:v>358760</c:v>
                </c:pt>
                <c:pt idx="918">
                  <c:v>356245</c:v>
                </c:pt>
                <c:pt idx="919">
                  <c:v>353231</c:v>
                </c:pt>
                <c:pt idx="920">
                  <c:v>351501</c:v>
                </c:pt>
                <c:pt idx="921">
                  <c:v>350696</c:v>
                </c:pt>
                <c:pt idx="922">
                  <c:v>352282</c:v>
                </c:pt>
                <c:pt idx="923">
                  <c:v>354223</c:v>
                </c:pt>
                <c:pt idx="924">
                  <c:v>355778</c:v>
                </c:pt>
                <c:pt idx="925">
                  <c:v>355979</c:v>
                </c:pt>
                <c:pt idx="926">
                  <c:v>356936</c:v>
                </c:pt>
                <c:pt idx="927">
                  <c:v>358030</c:v>
                </c:pt>
                <c:pt idx="928">
                  <c:v>358001</c:v>
                </c:pt>
                <c:pt idx="929">
                  <c:v>357515</c:v>
                </c:pt>
                <c:pt idx="930">
                  <c:v>355388</c:v>
                </c:pt>
                <c:pt idx="931">
                  <c:v>352803</c:v>
                </c:pt>
                <c:pt idx="932">
                  <c:v>352780</c:v>
                </c:pt>
                <c:pt idx="933">
                  <c:v>354305</c:v>
                </c:pt>
                <c:pt idx="934">
                  <c:v>354999</c:v>
                </c:pt>
                <c:pt idx="935">
                  <c:v>354519</c:v>
                </c:pt>
                <c:pt idx="936">
                  <c:v>355096</c:v>
                </c:pt>
                <c:pt idx="937">
                  <c:v>354348</c:v>
                </c:pt>
                <c:pt idx="938">
                  <c:v>354044</c:v>
                </c:pt>
                <c:pt idx="939">
                  <c:v>353953</c:v>
                </c:pt>
                <c:pt idx="940">
                  <c:v>352842</c:v>
                </c:pt>
                <c:pt idx="941">
                  <c:v>354909</c:v>
                </c:pt>
                <c:pt idx="942">
                  <c:v>357561</c:v>
                </c:pt>
                <c:pt idx="943">
                  <c:v>354293</c:v>
                </c:pt>
                <c:pt idx="944">
                  <c:v>351367</c:v>
                </c:pt>
                <c:pt idx="945">
                  <c:v>354754</c:v>
                </c:pt>
                <c:pt idx="946">
                  <c:v>354064</c:v>
                </c:pt>
                <c:pt idx="947">
                  <c:v>353418</c:v>
                </c:pt>
                <c:pt idx="948">
                  <c:v>356172</c:v>
                </c:pt>
                <c:pt idx="949">
                  <c:v>353853</c:v>
                </c:pt>
                <c:pt idx="950">
                  <c:v>353663</c:v>
                </c:pt>
                <c:pt idx="951">
                  <c:v>354503</c:v>
                </c:pt>
                <c:pt idx="952">
                  <c:v>356047</c:v>
                </c:pt>
                <c:pt idx="953">
                  <c:v>354957</c:v>
                </c:pt>
                <c:pt idx="954">
                  <c:v>354374</c:v>
                </c:pt>
                <c:pt idx="955">
                  <c:v>354678</c:v>
                </c:pt>
                <c:pt idx="956">
                  <c:v>355841</c:v>
                </c:pt>
                <c:pt idx="957">
                  <c:v>357360</c:v>
                </c:pt>
                <c:pt idx="958">
                  <c:v>357312</c:v>
                </c:pt>
                <c:pt idx="959">
                  <c:v>356150</c:v>
                </c:pt>
                <c:pt idx="960">
                  <c:v>355810</c:v>
                </c:pt>
                <c:pt idx="961">
                  <c:v>356084</c:v>
                </c:pt>
                <c:pt idx="962">
                  <c:v>357167</c:v>
                </c:pt>
                <c:pt idx="963">
                  <c:v>357168</c:v>
                </c:pt>
                <c:pt idx="964">
                  <c:v>356491</c:v>
                </c:pt>
                <c:pt idx="965">
                  <c:v>354654</c:v>
                </c:pt>
                <c:pt idx="966">
                  <c:v>352334</c:v>
                </c:pt>
                <c:pt idx="967">
                  <c:v>352212</c:v>
                </c:pt>
                <c:pt idx="968">
                  <c:v>350907</c:v>
                </c:pt>
                <c:pt idx="969">
                  <c:v>352008</c:v>
                </c:pt>
                <c:pt idx="970">
                  <c:v>349679</c:v>
                </c:pt>
                <c:pt idx="971">
                  <c:v>350543</c:v>
                </c:pt>
                <c:pt idx="972">
                  <c:v>349401</c:v>
                </c:pt>
                <c:pt idx="973">
                  <c:v>349611</c:v>
                </c:pt>
                <c:pt idx="974">
                  <c:v>348535</c:v>
                </c:pt>
                <c:pt idx="975">
                  <c:v>350175</c:v>
                </c:pt>
                <c:pt idx="976">
                  <c:v>347375</c:v>
                </c:pt>
                <c:pt idx="977">
                  <c:v>347755</c:v>
                </c:pt>
                <c:pt idx="978">
                  <c:v>347841</c:v>
                </c:pt>
                <c:pt idx="979">
                  <c:v>346676</c:v>
                </c:pt>
                <c:pt idx="980">
                  <c:v>344997</c:v>
                </c:pt>
                <c:pt idx="981">
                  <c:v>343653</c:v>
                </c:pt>
                <c:pt idx="982">
                  <c:v>346417</c:v>
                </c:pt>
                <c:pt idx="983">
                  <c:v>343485</c:v>
                </c:pt>
                <c:pt idx="984">
                  <c:v>341044</c:v>
                </c:pt>
                <c:pt idx="985">
                  <c:v>344505</c:v>
                </c:pt>
                <c:pt idx="986">
                  <c:v>345748</c:v>
                </c:pt>
                <c:pt idx="987">
                  <c:v>346507</c:v>
                </c:pt>
                <c:pt idx="988">
                  <c:v>346272</c:v>
                </c:pt>
                <c:pt idx="989">
                  <c:v>343093</c:v>
                </c:pt>
                <c:pt idx="990">
                  <c:v>343368</c:v>
                </c:pt>
                <c:pt idx="991">
                  <c:v>347857</c:v>
                </c:pt>
                <c:pt idx="992">
                  <c:v>347195</c:v>
                </c:pt>
                <c:pt idx="993">
                  <c:v>346787</c:v>
                </c:pt>
                <c:pt idx="994">
                  <c:v>345836</c:v>
                </c:pt>
                <c:pt idx="995">
                  <c:v>345165</c:v>
                </c:pt>
                <c:pt idx="996">
                  <c:v>342481</c:v>
                </c:pt>
                <c:pt idx="997">
                  <c:v>342156</c:v>
                </c:pt>
                <c:pt idx="998">
                  <c:v>342960</c:v>
                </c:pt>
                <c:pt idx="999">
                  <c:v>343443</c:v>
                </c:pt>
                <c:pt idx="1000">
                  <c:v>342842</c:v>
                </c:pt>
                <c:pt idx="1001">
                  <c:v>339708</c:v>
                </c:pt>
                <c:pt idx="1002">
                  <c:v>340270</c:v>
                </c:pt>
                <c:pt idx="1003">
                  <c:v>341886</c:v>
                </c:pt>
                <c:pt idx="1004">
                  <c:v>339356</c:v>
                </c:pt>
                <c:pt idx="1005">
                  <c:v>338711</c:v>
                </c:pt>
                <c:pt idx="1006">
                  <c:v>337416</c:v>
                </c:pt>
                <c:pt idx="1007">
                  <c:v>334350</c:v>
                </c:pt>
                <c:pt idx="1008">
                  <c:v>333226</c:v>
                </c:pt>
                <c:pt idx="1009">
                  <c:v>335887</c:v>
                </c:pt>
                <c:pt idx="1010">
                  <c:v>335056</c:v>
                </c:pt>
                <c:pt idx="1011">
                  <c:v>333968</c:v>
                </c:pt>
                <c:pt idx="1012">
                  <c:v>335690</c:v>
                </c:pt>
                <c:pt idx="1013">
                  <c:v>337372</c:v>
                </c:pt>
                <c:pt idx="1014">
                  <c:v>336930</c:v>
                </c:pt>
                <c:pt idx="1015">
                  <c:v>337606</c:v>
                </c:pt>
                <c:pt idx="1016">
                  <c:v>336569</c:v>
                </c:pt>
                <c:pt idx="1017">
                  <c:v>339112</c:v>
                </c:pt>
                <c:pt idx="1018">
                  <c:v>339182</c:v>
                </c:pt>
                <c:pt idx="1019">
                  <c:v>338135</c:v>
                </c:pt>
                <c:pt idx="1020">
                  <c:v>336971</c:v>
                </c:pt>
                <c:pt idx="1021">
                  <c:v>337789</c:v>
                </c:pt>
                <c:pt idx="1022">
                  <c:v>337905</c:v>
                </c:pt>
                <c:pt idx="1023">
                  <c:v>338189</c:v>
                </c:pt>
                <c:pt idx="1024">
                  <c:v>333615</c:v>
                </c:pt>
                <c:pt idx="1025">
                  <c:v>332652</c:v>
                </c:pt>
                <c:pt idx="1026">
                  <c:v>332046</c:v>
                </c:pt>
                <c:pt idx="1027">
                  <c:v>333379</c:v>
                </c:pt>
                <c:pt idx="1028">
                  <c:v>333928</c:v>
                </c:pt>
                <c:pt idx="1029">
                  <c:v>333829</c:v>
                </c:pt>
                <c:pt idx="1030">
                  <c:v>332905</c:v>
                </c:pt>
                <c:pt idx="1031">
                  <c:v>331438</c:v>
                </c:pt>
                <c:pt idx="1032">
                  <c:v>330021</c:v>
                </c:pt>
                <c:pt idx="1033">
                  <c:v>330340</c:v>
                </c:pt>
                <c:pt idx="1034">
                  <c:v>327563</c:v>
                </c:pt>
                <c:pt idx="1035">
                  <c:v>327809</c:v>
                </c:pt>
                <c:pt idx="1036">
                  <c:v>326514</c:v>
                </c:pt>
                <c:pt idx="1037">
                  <c:v>328486</c:v>
                </c:pt>
                <c:pt idx="1038">
                  <c:v>329161</c:v>
                </c:pt>
                <c:pt idx="1039">
                  <c:v>330407</c:v>
                </c:pt>
                <c:pt idx="1040">
                  <c:v>330555</c:v>
                </c:pt>
                <c:pt idx="1041">
                  <c:v>329039</c:v>
                </c:pt>
                <c:pt idx="1042">
                  <c:v>330283</c:v>
                </c:pt>
                <c:pt idx="1043">
                  <c:v>329435</c:v>
                </c:pt>
                <c:pt idx="1044">
                  <c:v>329366</c:v>
                </c:pt>
                <c:pt idx="1045">
                  <c:v>331602</c:v>
                </c:pt>
                <c:pt idx="1046">
                  <c:v>329171</c:v>
                </c:pt>
                <c:pt idx="1047">
                  <c:v>330189</c:v>
                </c:pt>
                <c:pt idx="1048">
                  <c:v>329871</c:v>
                </c:pt>
                <c:pt idx="1049">
                  <c:v>325933</c:v>
                </c:pt>
                <c:pt idx="1050">
                  <c:v>324478</c:v>
                </c:pt>
                <c:pt idx="1051">
                  <c:v>326124</c:v>
                </c:pt>
                <c:pt idx="1052">
                  <c:v>324948</c:v>
                </c:pt>
                <c:pt idx="1053">
                  <c:v>323215</c:v>
                </c:pt>
                <c:pt idx="1054">
                  <c:v>322735</c:v>
                </c:pt>
                <c:pt idx="1055">
                  <c:v>323387</c:v>
                </c:pt>
                <c:pt idx="1056">
                  <c:v>322456</c:v>
                </c:pt>
                <c:pt idx="1057">
                  <c:v>324330</c:v>
                </c:pt>
                <c:pt idx="1058">
                  <c:v>324876</c:v>
                </c:pt>
                <c:pt idx="1059">
                  <c:v>325969</c:v>
                </c:pt>
                <c:pt idx="1060">
                  <c:v>325558</c:v>
                </c:pt>
                <c:pt idx="1061">
                  <c:v>322594</c:v>
                </c:pt>
                <c:pt idx="1062">
                  <c:v>322774</c:v>
                </c:pt>
                <c:pt idx="1063">
                  <c:v>320576</c:v>
                </c:pt>
                <c:pt idx="1064">
                  <c:v>319124</c:v>
                </c:pt>
                <c:pt idx="1065">
                  <c:v>319493</c:v>
                </c:pt>
                <c:pt idx="1066">
                  <c:v>318850</c:v>
                </c:pt>
                <c:pt idx="1067">
                  <c:v>317808</c:v>
                </c:pt>
                <c:pt idx="1068">
                  <c:v>317168</c:v>
                </c:pt>
                <c:pt idx="1069">
                  <c:v>321482</c:v>
                </c:pt>
                <c:pt idx="1070">
                  <c:v>320284</c:v>
                </c:pt>
                <c:pt idx="1071">
                  <c:v>318847</c:v>
                </c:pt>
                <c:pt idx="1072">
                  <c:v>317198</c:v>
                </c:pt>
                <c:pt idx="1073">
                  <c:v>314853</c:v>
                </c:pt>
                <c:pt idx="1074">
                  <c:v>314463</c:v>
                </c:pt>
                <c:pt idx="1075">
                  <c:v>315383</c:v>
                </c:pt>
                <c:pt idx="1076">
                  <c:v>316251</c:v>
                </c:pt>
                <c:pt idx="1077">
                  <c:v>315413</c:v>
                </c:pt>
                <c:pt idx="1078">
                  <c:v>314694</c:v>
                </c:pt>
                <c:pt idx="1079">
                  <c:v>312884</c:v>
                </c:pt>
                <c:pt idx="1080">
                  <c:v>313954</c:v>
                </c:pt>
                <c:pt idx="1081">
                  <c:v>314654</c:v>
                </c:pt>
                <c:pt idx="1082">
                  <c:v>314883</c:v>
                </c:pt>
                <c:pt idx="1083">
                  <c:v>313180</c:v>
                </c:pt>
                <c:pt idx="1084">
                  <c:v>314406</c:v>
                </c:pt>
                <c:pt idx="1085">
                  <c:v>314264</c:v>
                </c:pt>
                <c:pt idx="1086">
                  <c:v>313331</c:v>
                </c:pt>
                <c:pt idx="1087">
                  <c:v>313431</c:v>
                </c:pt>
                <c:pt idx="1088">
                  <c:v>314779</c:v>
                </c:pt>
                <c:pt idx="1089">
                  <c:v>315420</c:v>
                </c:pt>
                <c:pt idx="1090">
                  <c:v>314317</c:v>
                </c:pt>
                <c:pt idx="1091">
                  <c:v>312206</c:v>
                </c:pt>
                <c:pt idx="1092">
                  <c:v>311753</c:v>
                </c:pt>
                <c:pt idx="1093">
                  <c:v>309920</c:v>
                </c:pt>
                <c:pt idx="1094">
                  <c:v>312026</c:v>
                </c:pt>
                <c:pt idx="1095">
                  <c:v>310676</c:v>
                </c:pt>
                <c:pt idx="1096">
                  <c:v>312528</c:v>
                </c:pt>
                <c:pt idx="1097">
                  <c:v>311196</c:v>
                </c:pt>
                <c:pt idx="1098">
                  <c:v>313855</c:v>
                </c:pt>
                <c:pt idx="1099">
                  <c:v>311188</c:v>
                </c:pt>
                <c:pt idx="1100">
                  <c:v>310571</c:v>
                </c:pt>
                <c:pt idx="1101">
                  <c:v>309861</c:v>
                </c:pt>
                <c:pt idx="1102">
                  <c:v>311429</c:v>
                </c:pt>
                <c:pt idx="1103">
                  <c:v>311422</c:v>
                </c:pt>
                <c:pt idx="1104">
                  <c:v>310062</c:v>
                </c:pt>
                <c:pt idx="1105">
                  <c:v>308357</c:v>
                </c:pt>
                <c:pt idx="1106">
                  <c:v>309377</c:v>
                </c:pt>
                <c:pt idx="1107">
                  <c:v>308706</c:v>
                </c:pt>
                <c:pt idx="1108">
                  <c:v>309089</c:v>
                </c:pt>
                <c:pt idx="1109">
                  <c:v>308759</c:v>
                </c:pt>
                <c:pt idx="1110">
                  <c:v>308051</c:v>
                </c:pt>
                <c:pt idx="1111">
                  <c:v>310101</c:v>
                </c:pt>
                <c:pt idx="1112">
                  <c:v>309612</c:v>
                </c:pt>
                <c:pt idx="1113">
                  <c:v>307809</c:v>
                </c:pt>
                <c:pt idx="1114">
                  <c:v>308669</c:v>
                </c:pt>
                <c:pt idx="1115">
                  <c:v>306635</c:v>
                </c:pt>
                <c:pt idx="1116">
                  <c:v>306170</c:v>
                </c:pt>
                <c:pt idx="1117">
                  <c:v>304327</c:v>
                </c:pt>
                <c:pt idx="1118">
                  <c:v>302849</c:v>
                </c:pt>
                <c:pt idx="1119">
                  <c:v>300561</c:v>
                </c:pt>
                <c:pt idx="1120">
                  <c:v>301166</c:v>
                </c:pt>
                <c:pt idx="1121">
                  <c:v>302635</c:v>
                </c:pt>
                <c:pt idx="1122">
                  <c:v>304467</c:v>
                </c:pt>
                <c:pt idx="1123">
                  <c:v>305368</c:v>
                </c:pt>
                <c:pt idx="1124">
                  <c:v>303270</c:v>
                </c:pt>
                <c:pt idx="1125">
                  <c:v>301912</c:v>
                </c:pt>
                <c:pt idx="1126">
                  <c:v>302566</c:v>
                </c:pt>
                <c:pt idx="1127">
                  <c:v>302415</c:v>
                </c:pt>
                <c:pt idx="1128">
                  <c:v>302370</c:v>
                </c:pt>
                <c:pt idx="1129">
                  <c:v>302812</c:v>
                </c:pt>
                <c:pt idx="1130">
                  <c:v>302311</c:v>
                </c:pt>
                <c:pt idx="1131">
                  <c:v>300633</c:v>
                </c:pt>
                <c:pt idx="1132">
                  <c:v>302842</c:v>
                </c:pt>
                <c:pt idx="1133">
                  <c:v>302786</c:v>
                </c:pt>
                <c:pt idx="1134">
                  <c:v>302424</c:v>
                </c:pt>
                <c:pt idx="1135">
                  <c:v>302340</c:v>
                </c:pt>
                <c:pt idx="1136">
                  <c:v>301421</c:v>
                </c:pt>
                <c:pt idx="1137">
                  <c:v>301909</c:v>
                </c:pt>
                <c:pt idx="1138">
                  <c:v>300754</c:v>
                </c:pt>
                <c:pt idx="1139">
                  <c:v>300745</c:v>
                </c:pt>
                <c:pt idx="1140">
                  <c:v>301627</c:v>
                </c:pt>
                <c:pt idx="1141">
                  <c:v>299285</c:v>
                </c:pt>
                <c:pt idx="1142">
                  <c:v>299452</c:v>
                </c:pt>
                <c:pt idx="1143">
                  <c:v>300535</c:v>
                </c:pt>
                <c:pt idx="1144">
                  <c:v>299728</c:v>
                </c:pt>
                <c:pt idx="1145">
                  <c:v>297770</c:v>
                </c:pt>
                <c:pt idx="1146">
                  <c:v>300087</c:v>
                </c:pt>
                <c:pt idx="1147">
                  <c:v>299296</c:v>
                </c:pt>
                <c:pt idx="1148">
                  <c:v>298583</c:v>
                </c:pt>
                <c:pt idx="1149">
                  <c:v>297647</c:v>
                </c:pt>
                <c:pt idx="1150">
                  <c:v>298523</c:v>
                </c:pt>
                <c:pt idx="1151">
                  <c:v>296955</c:v>
                </c:pt>
                <c:pt idx="1152">
                  <c:v>296936</c:v>
                </c:pt>
                <c:pt idx="1153">
                  <c:v>297690</c:v>
                </c:pt>
                <c:pt idx="1154">
                  <c:v>298236</c:v>
                </c:pt>
                <c:pt idx="1155">
                  <c:v>299234</c:v>
                </c:pt>
                <c:pt idx="1156">
                  <c:v>299060</c:v>
                </c:pt>
                <c:pt idx="1157">
                  <c:v>300356</c:v>
                </c:pt>
                <c:pt idx="1158">
                  <c:v>298888</c:v>
                </c:pt>
                <c:pt idx="1159">
                  <c:v>300454</c:v>
                </c:pt>
                <c:pt idx="1160">
                  <c:v>299128</c:v>
                </c:pt>
                <c:pt idx="1161">
                  <c:v>298310</c:v>
                </c:pt>
                <c:pt idx="1162">
                  <c:v>298787</c:v>
                </c:pt>
                <c:pt idx="1163">
                  <c:v>298248</c:v>
                </c:pt>
                <c:pt idx="1164">
                  <c:v>297945</c:v>
                </c:pt>
                <c:pt idx="1165">
                  <c:v>297554</c:v>
                </c:pt>
                <c:pt idx="1166">
                  <c:v>296429</c:v>
                </c:pt>
                <c:pt idx="1167">
                  <c:v>296144</c:v>
                </c:pt>
                <c:pt idx="1168">
                  <c:v>296000</c:v>
                </c:pt>
                <c:pt idx="1169">
                  <c:v>296943</c:v>
                </c:pt>
                <c:pt idx="1170">
                  <c:v>298347</c:v>
                </c:pt>
                <c:pt idx="1171">
                  <c:v>296666</c:v>
                </c:pt>
                <c:pt idx="1172">
                  <c:v>295197</c:v>
                </c:pt>
                <c:pt idx="1173">
                  <c:v>292149</c:v>
                </c:pt>
                <c:pt idx="1174">
                  <c:v>291820</c:v>
                </c:pt>
                <c:pt idx="1175">
                  <c:v>294475</c:v>
                </c:pt>
                <c:pt idx="1176">
                  <c:v>295618</c:v>
                </c:pt>
                <c:pt idx="1177">
                  <c:v>294777</c:v>
                </c:pt>
                <c:pt idx="1178">
                  <c:v>294226</c:v>
                </c:pt>
                <c:pt idx="1179">
                  <c:v>294358</c:v>
                </c:pt>
                <c:pt idx="1180">
                  <c:v>294059</c:v>
                </c:pt>
                <c:pt idx="1181">
                  <c:v>291936</c:v>
                </c:pt>
                <c:pt idx="1182">
                  <c:v>290935</c:v>
                </c:pt>
                <c:pt idx="1183">
                  <c:v>290466</c:v>
                </c:pt>
                <c:pt idx="1184">
                  <c:v>292074</c:v>
                </c:pt>
                <c:pt idx="1185">
                  <c:v>291192</c:v>
                </c:pt>
                <c:pt idx="1186">
                  <c:v>290846</c:v>
                </c:pt>
                <c:pt idx="1187">
                  <c:v>291936</c:v>
                </c:pt>
                <c:pt idx="1188">
                  <c:v>291437</c:v>
                </c:pt>
                <c:pt idx="1189">
                  <c:v>291986</c:v>
                </c:pt>
                <c:pt idx="1190">
                  <c:v>291151</c:v>
                </c:pt>
                <c:pt idx="1191">
                  <c:v>289205</c:v>
                </c:pt>
                <c:pt idx="1192">
                  <c:v>288276</c:v>
                </c:pt>
                <c:pt idx="1193">
                  <c:v>290085</c:v>
                </c:pt>
                <c:pt idx="1194">
                  <c:v>290602</c:v>
                </c:pt>
                <c:pt idx="1195">
                  <c:v>293170</c:v>
                </c:pt>
                <c:pt idx="1196">
                  <c:v>292790</c:v>
                </c:pt>
                <c:pt idx="1197">
                  <c:v>289502</c:v>
                </c:pt>
                <c:pt idx="1198">
                  <c:v>287961</c:v>
                </c:pt>
                <c:pt idx="1199">
                  <c:v>289584</c:v>
                </c:pt>
                <c:pt idx="1200">
                  <c:v>289769</c:v>
                </c:pt>
                <c:pt idx="1201">
                  <c:v>289964</c:v>
                </c:pt>
                <c:pt idx="1202">
                  <c:v>287710</c:v>
                </c:pt>
                <c:pt idx="1203">
                  <c:v>285873</c:v>
                </c:pt>
                <c:pt idx="1204">
                  <c:v>286935</c:v>
                </c:pt>
                <c:pt idx="1205">
                  <c:v>286424</c:v>
                </c:pt>
                <c:pt idx="1206">
                  <c:v>287044</c:v>
                </c:pt>
                <c:pt idx="1207">
                  <c:v>287448</c:v>
                </c:pt>
                <c:pt idx="1208">
                  <c:v>288413</c:v>
                </c:pt>
                <c:pt idx="1209">
                  <c:v>286803</c:v>
                </c:pt>
                <c:pt idx="1210">
                  <c:v>287065</c:v>
                </c:pt>
                <c:pt idx="1211">
                  <c:v>285085</c:v>
                </c:pt>
                <c:pt idx="1212">
                  <c:v>284211</c:v>
                </c:pt>
                <c:pt idx="1213">
                  <c:v>285015</c:v>
                </c:pt>
                <c:pt idx="1214">
                  <c:v>286641</c:v>
                </c:pt>
                <c:pt idx="1215">
                  <c:v>286060</c:v>
                </c:pt>
                <c:pt idx="1216">
                  <c:v>285436</c:v>
                </c:pt>
                <c:pt idx="1217">
                  <c:v>285234</c:v>
                </c:pt>
                <c:pt idx="1218">
                  <c:v>284300</c:v>
                </c:pt>
                <c:pt idx="1219">
                  <c:v>283210</c:v>
                </c:pt>
                <c:pt idx="1220">
                  <c:v>284413</c:v>
                </c:pt>
                <c:pt idx="1221">
                  <c:v>286613</c:v>
                </c:pt>
                <c:pt idx="1222">
                  <c:v>287036</c:v>
                </c:pt>
                <c:pt idx="1223">
                  <c:v>285078</c:v>
                </c:pt>
                <c:pt idx="1224">
                  <c:v>284741</c:v>
                </c:pt>
                <c:pt idx="1225">
                  <c:v>286299</c:v>
                </c:pt>
                <c:pt idx="1226">
                  <c:v>285703</c:v>
                </c:pt>
                <c:pt idx="1227">
                  <c:v>283140</c:v>
                </c:pt>
                <c:pt idx="1228">
                  <c:v>282866</c:v>
                </c:pt>
                <c:pt idx="1229">
                  <c:v>282153</c:v>
                </c:pt>
                <c:pt idx="1230">
                  <c:v>282090</c:v>
                </c:pt>
                <c:pt idx="1231">
                  <c:v>281204</c:v>
                </c:pt>
                <c:pt idx="1232">
                  <c:v>281881</c:v>
                </c:pt>
                <c:pt idx="1233">
                  <c:v>281749</c:v>
                </c:pt>
                <c:pt idx="1234">
                  <c:v>282282</c:v>
                </c:pt>
                <c:pt idx="1235">
                  <c:v>280157</c:v>
                </c:pt>
                <c:pt idx="1236">
                  <c:v>282399</c:v>
                </c:pt>
                <c:pt idx="1237">
                  <c:v>283041</c:v>
                </c:pt>
                <c:pt idx="1238">
                  <c:v>281205</c:v>
                </c:pt>
                <c:pt idx="1239">
                  <c:v>280101</c:v>
                </c:pt>
                <c:pt idx="1240">
                  <c:v>280464</c:v>
                </c:pt>
                <c:pt idx="1241">
                  <c:v>280815</c:v>
                </c:pt>
                <c:pt idx="1242">
                  <c:v>281618</c:v>
                </c:pt>
                <c:pt idx="1243">
                  <c:v>280860</c:v>
                </c:pt>
                <c:pt idx="1244">
                  <c:v>281641</c:v>
                </c:pt>
                <c:pt idx="1245">
                  <c:v>282011</c:v>
                </c:pt>
                <c:pt idx="1246">
                  <c:v>281212</c:v>
                </c:pt>
                <c:pt idx="1247">
                  <c:v>281560</c:v>
                </c:pt>
                <c:pt idx="1248">
                  <c:v>281819</c:v>
                </c:pt>
                <c:pt idx="1249">
                  <c:v>280384</c:v>
                </c:pt>
                <c:pt idx="1250">
                  <c:v>280692</c:v>
                </c:pt>
                <c:pt idx="1251">
                  <c:v>281220</c:v>
                </c:pt>
                <c:pt idx="1252">
                  <c:v>281183</c:v>
                </c:pt>
                <c:pt idx="1253">
                  <c:v>280058</c:v>
                </c:pt>
                <c:pt idx="1254">
                  <c:v>280756</c:v>
                </c:pt>
                <c:pt idx="1255">
                  <c:v>280986</c:v>
                </c:pt>
                <c:pt idx="1256">
                  <c:v>280674</c:v>
                </c:pt>
                <c:pt idx="1257">
                  <c:v>280352</c:v>
                </c:pt>
                <c:pt idx="1258">
                  <c:v>280508</c:v>
                </c:pt>
                <c:pt idx="1259">
                  <c:v>279206</c:v>
                </c:pt>
                <c:pt idx="1260">
                  <c:v>279571</c:v>
                </c:pt>
                <c:pt idx="1261">
                  <c:v>280852</c:v>
                </c:pt>
                <c:pt idx="1262">
                  <c:v>278868</c:v>
                </c:pt>
                <c:pt idx="1263">
                  <c:v>278290</c:v>
                </c:pt>
                <c:pt idx="1264">
                  <c:v>278899</c:v>
                </c:pt>
                <c:pt idx="1265">
                  <c:v>278858</c:v>
                </c:pt>
                <c:pt idx="1266">
                  <c:v>277014</c:v>
                </c:pt>
                <c:pt idx="1267">
                  <c:v>276697</c:v>
                </c:pt>
                <c:pt idx="1268">
                  <c:v>275222</c:v>
                </c:pt>
                <c:pt idx="1269">
                  <c:v>275826</c:v>
                </c:pt>
                <c:pt idx="1270">
                  <c:v>276815</c:v>
                </c:pt>
                <c:pt idx="1271">
                  <c:v>275016</c:v>
                </c:pt>
                <c:pt idx="1272">
                  <c:v>274490</c:v>
                </c:pt>
                <c:pt idx="1273">
                  <c:v>275247</c:v>
                </c:pt>
                <c:pt idx="1274">
                  <c:v>273815</c:v>
                </c:pt>
                <c:pt idx="1275">
                  <c:v>276698</c:v>
                </c:pt>
                <c:pt idx="1276">
                  <c:v>276953</c:v>
                </c:pt>
                <c:pt idx="1277">
                  <c:v>276854</c:v>
                </c:pt>
                <c:pt idx="1278">
                  <c:v>274843</c:v>
                </c:pt>
                <c:pt idx="1279">
                  <c:v>275011</c:v>
                </c:pt>
                <c:pt idx="1280">
                  <c:v>272614</c:v>
                </c:pt>
                <c:pt idx="1281">
                  <c:v>272684</c:v>
                </c:pt>
                <c:pt idx="1282">
                  <c:v>275005</c:v>
                </c:pt>
                <c:pt idx="1283">
                  <c:v>275710</c:v>
                </c:pt>
                <c:pt idx="1284">
                  <c:v>273838</c:v>
                </c:pt>
                <c:pt idx="1285">
                  <c:v>273371</c:v>
                </c:pt>
                <c:pt idx="1286">
                  <c:v>273144</c:v>
                </c:pt>
                <c:pt idx="1287">
                  <c:v>272758</c:v>
                </c:pt>
                <c:pt idx="1288">
                  <c:v>272860</c:v>
                </c:pt>
                <c:pt idx="1289">
                  <c:v>273536</c:v>
                </c:pt>
                <c:pt idx="1290">
                  <c:v>274114</c:v>
                </c:pt>
                <c:pt idx="1291">
                  <c:v>272668</c:v>
                </c:pt>
                <c:pt idx="1292">
                  <c:v>269317</c:v>
                </c:pt>
                <c:pt idx="1293">
                  <c:v>268719</c:v>
                </c:pt>
                <c:pt idx="1294">
                  <c:v>269556</c:v>
                </c:pt>
                <c:pt idx="1295">
                  <c:v>266740</c:v>
                </c:pt>
                <c:pt idx="1296">
                  <c:v>268178</c:v>
                </c:pt>
                <c:pt idx="1297">
                  <c:v>267591</c:v>
                </c:pt>
                <c:pt idx="1298">
                  <c:v>268565</c:v>
                </c:pt>
                <c:pt idx="1299">
                  <c:v>267357</c:v>
                </c:pt>
                <c:pt idx="1300">
                  <c:v>267665</c:v>
                </c:pt>
                <c:pt idx="1301">
                  <c:v>267278</c:v>
                </c:pt>
                <c:pt idx="1302">
                  <c:v>264787</c:v>
                </c:pt>
                <c:pt idx="1303">
                  <c:v>264580</c:v>
                </c:pt>
                <c:pt idx="1304">
                  <c:v>266978</c:v>
                </c:pt>
                <c:pt idx="1305">
                  <c:v>268568</c:v>
                </c:pt>
                <c:pt idx="1306">
                  <c:v>268230</c:v>
                </c:pt>
                <c:pt idx="1307">
                  <c:v>268381</c:v>
                </c:pt>
                <c:pt idx="1308">
                  <c:v>267472</c:v>
                </c:pt>
                <c:pt idx="1309">
                  <c:v>268340</c:v>
                </c:pt>
                <c:pt idx="1310">
                  <c:v>268861</c:v>
                </c:pt>
                <c:pt idx="1311">
                  <c:v>269806</c:v>
                </c:pt>
                <c:pt idx="1312">
                  <c:v>267765</c:v>
                </c:pt>
                <c:pt idx="1313">
                  <c:v>269228</c:v>
                </c:pt>
                <c:pt idx="1314">
                  <c:v>269832</c:v>
                </c:pt>
                <c:pt idx="1315">
                  <c:v>269310</c:v>
                </c:pt>
                <c:pt idx="1316">
                  <c:v>266619</c:v>
                </c:pt>
                <c:pt idx="1317">
                  <c:v>265144</c:v>
                </c:pt>
                <c:pt idx="1318">
                  <c:v>266054</c:v>
                </c:pt>
                <c:pt idx="1319">
                  <c:v>266033</c:v>
                </c:pt>
                <c:pt idx="1320">
                  <c:v>265713</c:v>
                </c:pt>
                <c:pt idx="1321">
                  <c:v>265263</c:v>
                </c:pt>
                <c:pt idx="1322">
                  <c:v>265104</c:v>
                </c:pt>
                <c:pt idx="1323">
                  <c:v>263754</c:v>
                </c:pt>
                <c:pt idx="1324">
                  <c:v>263789</c:v>
                </c:pt>
                <c:pt idx="1325">
                  <c:v>264766</c:v>
                </c:pt>
                <c:pt idx="1326">
                  <c:v>266066</c:v>
                </c:pt>
                <c:pt idx="1327">
                  <c:v>263906</c:v>
                </c:pt>
                <c:pt idx="1328">
                  <c:v>263719</c:v>
                </c:pt>
                <c:pt idx="1329">
                  <c:v>266466</c:v>
                </c:pt>
                <c:pt idx="1330">
                  <c:v>266012</c:v>
                </c:pt>
                <c:pt idx="1331">
                  <c:v>267087</c:v>
                </c:pt>
                <c:pt idx="1332">
                  <c:v>265244</c:v>
                </c:pt>
                <c:pt idx="1333">
                  <c:v>263444</c:v>
                </c:pt>
                <c:pt idx="1334">
                  <c:v>263348</c:v>
                </c:pt>
                <c:pt idx="1335">
                  <c:v>263626</c:v>
                </c:pt>
                <c:pt idx="1336">
                  <c:v>262534</c:v>
                </c:pt>
                <c:pt idx="1337">
                  <c:v>262228</c:v>
                </c:pt>
                <c:pt idx="1338">
                  <c:v>262299</c:v>
                </c:pt>
                <c:pt idx="1339">
                  <c:v>262816</c:v>
                </c:pt>
                <c:pt idx="1340">
                  <c:v>263716</c:v>
                </c:pt>
                <c:pt idx="1341">
                  <c:v>262821</c:v>
                </c:pt>
                <c:pt idx="1342">
                  <c:v>262386</c:v>
                </c:pt>
                <c:pt idx="1343">
                  <c:v>262349</c:v>
                </c:pt>
                <c:pt idx="1344">
                  <c:v>261954</c:v>
                </c:pt>
                <c:pt idx="1345">
                  <c:v>262842</c:v>
                </c:pt>
                <c:pt idx="1346">
                  <c:v>263257</c:v>
                </c:pt>
                <c:pt idx="1347">
                  <c:v>264621</c:v>
                </c:pt>
                <c:pt idx="1348">
                  <c:v>264268</c:v>
                </c:pt>
                <c:pt idx="1349">
                  <c:v>263078</c:v>
                </c:pt>
                <c:pt idx="1350">
                  <c:v>261683</c:v>
                </c:pt>
                <c:pt idx="1351">
                  <c:v>260495</c:v>
                </c:pt>
                <c:pt idx="1352">
                  <c:v>261877</c:v>
                </c:pt>
                <c:pt idx="1353">
                  <c:v>262805</c:v>
                </c:pt>
                <c:pt idx="1354">
                  <c:v>260695</c:v>
                </c:pt>
                <c:pt idx="1355">
                  <c:v>258728</c:v>
                </c:pt>
                <c:pt idx="1356">
                  <c:v>259172</c:v>
                </c:pt>
                <c:pt idx="1357">
                  <c:v>257565</c:v>
                </c:pt>
                <c:pt idx="1358">
                  <c:v>258521</c:v>
                </c:pt>
                <c:pt idx="1359">
                  <c:v>259171</c:v>
                </c:pt>
                <c:pt idx="1360">
                  <c:v>259770</c:v>
                </c:pt>
                <c:pt idx="1361">
                  <c:v>259640</c:v>
                </c:pt>
                <c:pt idx="1362">
                  <c:v>257371</c:v>
                </c:pt>
                <c:pt idx="1363">
                  <c:v>256755</c:v>
                </c:pt>
                <c:pt idx="1364">
                  <c:v>257031</c:v>
                </c:pt>
                <c:pt idx="1365">
                  <c:v>256273</c:v>
                </c:pt>
                <c:pt idx="1366">
                  <c:v>256110</c:v>
                </c:pt>
                <c:pt idx="1367">
                  <c:v>256050</c:v>
                </c:pt>
                <c:pt idx="1368">
                  <c:v>256456</c:v>
                </c:pt>
                <c:pt idx="1369">
                  <c:v>254373</c:v>
                </c:pt>
                <c:pt idx="1370">
                  <c:v>253623</c:v>
                </c:pt>
                <c:pt idx="1371">
                  <c:v>255230</c:v>
                </c:pt>
                <c:pt idx="1372">
                  <c:v>256885</c:v>
                </c:pt>
                <c:pt idx="1373">
                  <c:v>257187</c:v>
                </c:pt>
                <c:pt idx="1374">
                  <c:v>256906</c:v>
                </c:pt>
                <c:pt idx="1375">
                  <c:v>254310</c:v>
                </c:pt>
                <c:pt idx="1376">
                  <c:v>253341</c:v>
                </c:pt>
                <c:pt idx="1377">
                  <c:v>253545</c:v>
                </c:pt>
                <c:pt idx="1378">
                  <c:v>256198</c:v>
                </c:pt>
                <c:pt idx="1379">
                  <c:v>255521</c:v>
                </c:pt>
                <c:pt idx="1380">
                  <c:v>254600</c:v>
                </c:pt>
                <c:pt idx="1381">
                  <c:v>253674</c:v>
                </c:pt>
                <c:pt idx="1382">
                  <c:v>253129</c:v>
                </c:pt>
                <c:pt idx="1383">
                  <c:v>253640</c:v>
                </c:pt>
                <c:pt idx="1384">
                  <c:v>251991</c:v>
                </c:pt>
                <c:pt idx="1385">
                  <c:v>250188</c:v>
                </c:pt>
                <c:pt idx="1386">
                  <c:v>249336</c:v>
                </c:pt>
                <c:pt idx="1387">
                  <c:v>249706</c:v>
                </c:pt>
                <c:pt idx="1388">
                  <c:v>251081</c:v>
                </c:pt>
                <c:pt idx="1389">
                  <c:v>249795</c:v>
                </c:pt>
                <c:pt idx="1390">
                  <c:v>249509</c:v>
                </c:pt>
                <c:pt idx="1391">
                  <c:v>249415</c:v>
                </c:pt>
                <c:pt idx="1392">
                  <c:v>247022</c:v>
                </c:pt>
                <c:pt idx="1393">
                  <c:v>247871</c:v>
                </c:pt>
                <c:pt idx="1394">
                  <c:v>249244</c:v>
                </c:pt>
                <c:pt idx="1395">
                  <c:v>250085</c:v>
                </c:pt>
                <c:pt idx="1396">
                  <c:v>249898</c:v>
                </c:pt>
                <c:pt idx="1397">
                  <c:v>250980</c:v>
                </c:pt>
                <c:pt idx="1398">
                  <c:v>250851</c:v>
                </c:pt>
                <c:pt idx="1399">
                  <c:v>251854</c:v>
                </c:pt>
                <c:pt idx="1400">
                  <c:v>250853</c:v>
                </c:pt>
                <c:pt idx="1401">
                  <c:v>250313</c:v>
                </c:pt>
                <c:pt idx="1402">
                  <c:v>250544</c:v>
                </c:pt>
                <c:pt idx="1403">
                  <c:v>249430</c:v>
                </c:pt>
                <c:pt idx="1404">
                  <c:v>247233</c:v>
                </c:pt>
                <c:pt idx="1405">
                  <c:v>246017</c:v>
                </c:pt>
                <c:pt idx="1406">
                  <c:v>245800</c:v>
                </c:pt>
                <c:pt idx="1407">
                  <c:v>246548</c:v>
                </c:pt>
                <c:pt idx="1408">
                  <c:v>246908</c:v>
                </c:pt>
                <c:pt idx="1409">
                  <c:v>247130</c:v>
                </c:pt>
                <c:pt idx="1410">
                  <c:v>247857</c:v>
                </c:pt>
                <c:pt idx="1411">
                  <c:v>246944</c:v>
                </c:pt>
                <c:pt idx="1412">
                  <c:v>245943</c:v>
                </c:pt>
                <c:pt idx="1413">
                  <c:v>245317</c:v>
                </c:pt>
                <c:pt idx="1414">
                  <c:v>243780</c:v>
                </c:pt>
                <c:pt idx="1415">
                  <c:v>244338</c:v>
                </c:pt>
                <c:pt idx="1416">
                  <c:v>245400</c:v>
                </c:pt>
                <c:pt idx="1417">
                  <c:v>244341</c:v>
                </c:pt>
                <c:pt idx="1418">
                  <c:v>243131</c:v>
                </c:pt>
                <c:pt idx="1419">
                  <c:v>243338</c:v>
                </c:pt>
                <c:pt idx="1420">
                  <c:v>243054</c:v>
                </c:pt>
                <c:pt idx="1421">
                  <c:v>243643</c:v>
                </c:pt>
                <c:pt idx="1422">
                  <c:v>244596</c:v>
                </c:pt>
                <c:pt idx="1423">
                  <c:v>243909</c:v>
                </c:pt>
                <c:pt idx="1424">
                  <c:v>242669</c:v>
                </c:pt>
                <c:pt idx="1425">
                  <c:v>241868</c:v>
                </c:pt>
                <c:pt idx="1426">
                  <c:v>241606</c:v>
                </c:pt>
                <c:pt idx="1427">
                  <c:v>240215</c:v>
                </c:pt>
                <c:pt idx="1428">
                  <c:v>240933</c:v>
                </c:pt>
                <c:pt idx="1429">
                  <c:v>242237</c:v>
                </c:pt>
                <c:pt idx="1430">
                  <c:v>242459</c:v>
                </c:pt>
                <c:pt idx="1431">
                  <c:v>241924</c:v>
                </c:pt>
                <c:pt idx="1432">
                  <c:v>240749</c:v>
                </c:pt>
                <c:pt idx="1433">
                  <c:v>240831</c:v>
                </c:pt>
                <c:pt idx="1434">
                  <c:v>241252</c:v>
                </c:pt>
                <c:pt idx="1435">
                  <c:v>238563</c:v>
                </c:pt>
                <c:pt idx="1436">
                  <c:v>240298</c:v>
                </c:pt>
                <c:pt idx="1437">
                  <c:v>242980</c:v>
                </c:pt>
                <c:pt idx="1438">
                  <c:v>242085</c:v>
                </c:pt>
                <c:pt idx="1439">
                  <c:v>241694</c:v>
                </c:pt>
                <c:pt idx="1440">
                  <c:v>243076</c:v>
                </c:pt>
                <c:pt idx="1441">
                  <c:v>241282</c:v>
                </c:pt>
                <c:pt idx="1442">
                  <c:v>241392</c:v>
                </c:pt>
                <c:pt idx="1443">
                  <c:v>241413</c:v>
                </c:pt>
                <c:pt idx="1444">
                  <c:v>239903</c:v>
                </c:pt>
                <c:pt idx="1445">
                  <c:v>240809</c:v>
                </c:pt>
                <c:pt idx="1446">
                  <c:v>239098</c:v>
                </c:pt>
                <c:pt idx="1447">
                  <c:v>239092</c:v>
                </c:pt>
                <c:pt idx="1448">
                  <c:v>238141</c:v>
                </c:pt>
                <c:pt idx="1449">
                  <c:v>237921</c:v>
                </c:pt>
                <c:pt idx="1450">
                  <c:v>239956</c:v>
                </c:pt>
                <c:pt idx="1451">
                  <c:v>237015</c:v>
                </c:pt>
                <c:pt idx="1452">
                  <c:v>235497</c:v>
                </c:pt>
                <c:pt idx="1453">
                  <c:v>235558</c:v>
                </c:pt>
                <c:pt idx="1454">
                  <c:v>236584</c:v>
                </c:pt>
                <c:pt idx="1455">
                  <c:v>237323</c:v>
                </c:pt>
                <c:pt idx="1456">
                  <c:v>239969</c:v>
                </c:pt>
                <c:pt idx="1457">
                  <c:v>239333</c:v>
                </c:pt>
                <c:pt idx="1458">
                  <c:v>240698</c:v>
                </c:pt>
                <c:pt idx="1459">
                  <c:v>239761</c:v>
                </c:pt>
                <c:pt idx="1460">
                  <c:v>238062</c:v>
                </c:pt>
                <c:pt idx="1461">
                  <c:v>239368</c:v>
                </c:pt>
                <c:pt idx="1462">
                  <c:v>238502</c:v>
                </c:pt>
                <c:pt idx="1463">
                  <c:v>240163</c:v>
                </c:pt>
                <c:pt idx="1464">
                  <c:v>240051</c:v>
                </c:pt>
                <c:pt idx="1465">
                  <c:v>238814</c:v>
                </c:pt>
                <c:pt idx="1466">
                  <c:v>238180</c:v>
                </c:pt>
                <c:pt idx="1467">
                  <c:v>238872</c:v>
                </c:pt>
                <c:pt idx="1468">
                  <c:v>238187</c:v>
                </c:pt>
                <c:pt idx="1469">
                  <c:v>237213</c:v>
                </c:pt>
                <c:pt idx="1470">
                  <c:v>235404</c:v>
                </c:pt>
                <c:pt idx="1471">
                  <c:v>235723</c:v>
                </c:pt>
                <c:pt idx="1472">
                  <c:v>237417</c:v>
                </c:pt>
                <c:pt idx="1473">
                  <c:v>236827</c:v>
                </c:pt>
                <c:pt idx="1474">
                  <c:v>234785</c:v>
                </c:pt>
                <c:pt idx="1475">
                  <c:v>235943</c:v>
                </c:pt>
                <c:pt idx="1476">
                  <c:v>235154</c:v>
                </c:pt>
                <c:pt idx="1477">
                  <c:v>234652</c:v>
                </c:pt>
                <c:pt idx="1478">
                  <c:v>235439</c:v>
                </c:pt>
                <c:pt idx="1479">
                  <c:v>234611</c:v>
                </c:pt>
                <c:pt idx="1480">
                  <c:v>233750</c:v>
                </c:pt>
                <c:pt idx="1481">
                  <c:v>234990</c:v>
                </c:pt>
                <c:pt idx="1482">
                  <c:v>234330</c:v>
                </c:pt>
                <c:pt idx="1483">
                  <c:v>232470</c:v>
                </c:pt>
                <c:pt idx="1484">
                  <c:v>233478</c:v>
                </c:pt>
                <c:pt idx="1485">
                  <c:v>233486</c:v>
                </c:pt>
                <c:pt idx="1486">
                  <c:v>232840</c:v>
                </c:pt>
                <c:pt idx="1487">
                  <c:v>230824</c:v>
                </c:pt>
                <c:pt idx="1488">
                  <c:v>230698</c:v>
                </c:pt>
                <c:pt idx="1489">
                  <c:v>231389</c:v>
                </c:pt>
                <c:pt idx="1490">
                  <c:v>231569</c:v>
                </c:pt>
                <c:pt idx="1491">
                  <c:v>232184</c:v>
                </c:pt>
                <c:pt idx="1492">
                  <c:v>233187</c:v>
                </c:pt>
                <c:pt idx="1493">
                  <c:v>232760</c:v>
                </c:pt>
                <c:pt idx="1494">
                  <c:v>233003</c:v>
                </c:pt>
                <c:pt idx="1495">
                  <c:v>230907</c:v>
                </c:pt>
                <c:pt idx="1496">
                  <c:v>230898</c:v>
                </c:pt>
                <c:pt idx="1497">
                  <c:v>229988</c:v>
                </c:pt>
                <c:pt idx="1498">
                  <c:v>230886</c:v>
                </c:pt>
                <c:pt idx="1499">
                  <c:v>230829</c:v>
                </c:pt>
                <c:pt idx="1500">
                  <c:v>229912</c:v>
                </c:pt>
                <c:pt idx="1501">
                  <c:v>232163</c:v>
                </c:pt>
                <c:pt idx="1502">
                  <c:v>232638</c:v>
                </c:pt>
                <c:pt idx="1503">
                  <c:v>231469</c:v>
                </c:pt>
                <c:pt idx="1504">
                  <c:v>230854</c:v>
                </c:pt>
                <c:pt idx="1505">
                  <c:v>231567</c:v>
                </c:pt>
                <c:pt idx="1506">
                  <c:v>229384</c:v>
                </c:pt>
                <c:pt idx="1507">
                  <c:v>230447</c:v>
                </c:pt>
                <c:pt idx="1508">
                  <c:v>231434</c:v>
                </c:pt>
                <c:pt idx="1509">
                  <c:v>231579</c:v>
                </c:pt>
                <c:pt idx="1510">
                  <c:v>228383</c:v>
                </c:pt>
                <c:pt idx="1511">
                  <c:v>226208</c:v>
                </c:pt>
                <c:pt idx="1512">
                  <c:v>224625</c:v>
                </c:pt>
                <c:pt idx="1513">
                  <c:v>227368</c:v>
                </c:pt>
                <c:pt idx="1514">
                  <c:v>226835</c:v>
                </c:pt>
                <c:pt idx="1515">
                  <c:v>226594</c:v>
                </c:pt>
                <c:pt idx="1516">
                  <c:v>227658</c:v>
                </c:pt>
                <c:pt idx="1517">
                  <c:v>226016</c:v>
                </c:pt>
                <c:pt idx="1518">
                  <c:v>227693</c:v>
                </c:pt>
                <c:pt idx="1519">
                  <c:v>227353</c:v>
                </c:pt>
                <c:pt idx="1520">
                  <c:v>226700</c:v>
                </c:pt>
                <c:pt idx="1521">
                  <c:v>225749</c:v>
                </c:pt>
                <c:pt idx="1522">
                  <c:v>226895</c:v>
                </c:pt>
                <c:pt idx="1523">
                  <c:v>228276</c:v>
                </c:pt>
                <c:pt idx="1524">
                  <c:v>228444</c:v>
                </c:pt>
                <c:pt idx="1525">
                  <c:v>227946</c:v>
                </c:pt>
                <c:pt idx="1526">
                  <c:v>227334</c:v>
                </c:pt>
                <c:pt idx="1527">
                  <c:v>226287</c:v>
                </c:pt>
                <c:pt idx="1528">
                  <c:v>224874</c:v>
                </c:pt>
                <c:pt idx="1529">
                  <c:v>224392</c:v>
                </c:pt>
                <c:pt idx="1530">
                  <c:v>223812</c:v>
                </c:pt>
                <c:pt idx="1531">
                  <c:v>224032</c:v>
                </c:pt>
                <c:pt idx="1532">
                  <c:v>222887</c:v>
                </c:pt>
                <c:pt idx="1533">
                  <c:v>222815</c:v>
                </c:pt>
                <c:pt idx="1534">
                  <c:v>223476</c:v>
                </c:pt>
                <c:pt idx="1535">
                  <c:v>221262</c:v>
                </c:pt>
                <c:pt idx="1536">
                  <c:v>221498</c:v>
                </c:pt>
                <c:pt idx="1537">
                  <c:v>221230</c:v>
                </c:pt>
                <c:pt idx="1538">
                  <c:v>223569</c:v>
                </c:pt>
                <c:pt idx="1539">
                  <c:v>222617</c:v>
                </c:pt>
                <c:pt idx="1540">
                  <c:v>222261</c:v>
                </c:pt>
                <c:pt idx="1541">
                  <c:v>221654</c:v>
                </c:pt>
                <c:pt idx="1542">
                  <c:v>223246</c:v>
                </c:pt>
                <c:pt idx="1543">
                  <c:v>223075</c:v>
                </c:pt>
                <c:pt idx="1544">
                  <c:v>222610</c:v>
                </c:pt>
                <c:pt idx="1545">
                  <c:v>222040</c:v>
                </c:pt>
                <c:pt idx="1546">
                  <c:v>221564</c:v>
                </c:pt>
                <c:pt idx="1547">
                  <c:v>222980</c:v>
                </c:pt>
                <c:pt idx="1548">
                  <c:v>223083</c:v>
                </c:pt>
                <c:pt idx="1549">
                  <c:v>223372</c:v>
                </c:pt>
                <c:pt idx="1550">
                  <c:v>222369</c:v>
                </c:pt>
                <c:pt idx="1551">
                  <c:v>220896</c:v>
                </c:pt>
                <c:pt idx="1552">
                  <c:v>221033</c:v>
                </c:pt>
                <c:pt idx="1553">
                  <c:v>220719</c:v>
                </c:pt>
                <c:pt idx="1554">
                  <c:v>218313</c:v>
                </c:pt>
                <c:pt idx="1555">
                  <c:v>218399</c:v>
                </c:pt>
                <c:pt idx="1556">
                  <c:v>220005</c:v>
                </c:pt>
                <c:pt idx="1557">
                  <c:v>220197</c:v>
                </c:pt>
                <c:pt idx="1558">
                  <c:v>221269</c:v>
                </c:pt>
                <c:pt idx="1559">
                  <c:v>220738</c:v>
                </c:pt>
                <c:pt idx="1560">
                  <c:v>220341</c:v>
                </c:pt>
                <c:pt idx="1561">
                  <c:v>219094</c:v>
                </c:pt>
                <c:pt idx="1562">
                  <c:v>217792</c:v>
                </c:pt>
                <c:pt idx="1563">
                  <c:v>218328</c:v>
                </c:pt>
                <c:pt idx="1564">
                  <c:v>218863</c:v>
                </c:pt>
                <c:pt idx="1565">
                  <c:v>216673</c:v>
                </c:pt>
                <c:pt idx="1566">
                  <c:v>216494</c:v>
                </c:pt>
                <c:pt idx="1567">
                  <c:v>216204</c:v>
                </c:pt>
                <c:pt idx="1568">
                  <c:v>216119</c:v>
                </c:pt>
                <c:pt idx="1569">
                  <c:v>217498</c:v>
                </c:pt>
                <c:pt idx="1570">
                  <c:v>217113</c:v>
                </c:pt>
                <c:pt idx="1571">
                  <c:v>217589</c:v>
                </c:pt>
                <c:pt idx="1572">
                  <c:v>217661</c:v>
                </c:pt>
                <c:pt idx="1573">
                  <c:v>218578</c:v>
                </c:pt>
                <c:pt idx="1574">
                  <c:v>218283</c:v>
                </c:pt>
                <c:pt idx="1575">
                  <c:v>216872</c:v>
                </c:pt>
                <c:pt idx="1576">
                  <c:v>216582</c:v>
                </c:pt>
                <c:pt idx="1577">
                  <c:v>214618</c:v>
                </c:pt>
                <c:pt idx="1578">
                  <c:v>214365</c:v>
                </c:pt>
                <c:pt idx="1579">
                  <c:v>215563</c:v>
                </c:pt>
                <c:pt idx="1580">
                  <c:v>214890</c:v>
                </c:pt>
                <c:pt idx="1581">
                  <c:v>214991</c:v>
                </c:pt>
                <c:pt idx="1582">
                  <c:v>215963</c:v>
                </c:pt>
                <c:pt idx="1583">
                  <c:v>216111</c:v>
                </c:pt>
                <c:pt idx="1584">
                  <c:v>216891</c:v>
                </c:pt>
                <c:pt idx="1585">
                  <c:v>216605</c:v>
                </c:pt>
                <c:pt idx="1586">
                  <c:v>215449</c:v>
                </c:pt>
                <c:pt idx="1587">
                  <c:v>215600</c:v>
                </c:pt>
                <c:pt idx="1588">
                  <c:v>215329</c:v>
                </c:pt>
                <c:pt idx="1589">
                  <c:v>216347</c:v>
                </c:pt>
                <c:pt idx="1590">
                  <c:v>214881</c:v>
                </c:pt>
                <c:pt idx="1591">
                  <c:v>213898</c:v>
                </c:pt>
                <c:pt idx="1592">
                  <c:v>214689</c:v>
                </c:pt>
                <c:pt idx="1593">
                  <c:v>215247</c:v>
                </c:pt>
                <c:pt idx="1594">
                  <c:v>213974</c:v>
                </c:pt>
                <c:pt idx="1595">
                  <c:v>212587</c:v>
                </c:pt>
                <c:pt idx="1596">
                  <c:v>212185</c:v>
                </c:pt>
                <c:pt idx="1597">
                  <c:v>211800</c:v>
                </c:pt>
                <c:pt idx="1598">
                  <c:v>212192</c:v>
                </c:pt>
                <c:pt idx="1599">
                  <c:v>213351</c:v>
                </c:pt>
                <c:pt idx="1600">
                  <c:v>212273</c:v>
                </c:pt>
                <c:pt idx="1601">
                  <c:v>213183</c:v>
                </c:pt>
                <c:pt idx="1602">
                  <c:v>212801</c:v>
                </c:pt>
                <c:pt idx="1603">
                  <c:v>212503</c:v>
                </c:pt>
                <c:pt idx="1604">
                  <c:v>210255</c:v>
                </c:pt>
                <c:pt idx="1605">
                  <c:v>210866</c:v>
                </c:pt>
                <c:pt idx="1606">
                  <c:v>211839</c:v>
                </c:pt>
                <c:pt idx="1607">
                  <c:v>211244</c:v>
                </c:pt>
                <c:pt idx="1608">
                  <c:v>211077</c:v>
                </c:pt>
                <c:pt idx="1609">
                  <c:v>211844</c:v>
                </c:pt>
                <c:pt idx="1610">
                  <c:v>210940</c:v>
                </c:pt>
                <c:pt idx="1611">
                  <c:v>209637</c:v>
                </c:pt>
                <c:pt idx="1612">
                  <c:v>209201</c:v>
                </c:pt>
                <c:pt idx="1613">
                  <c:v>209263</c:v>
                </c:pt>
                <c:pt idx="1614">
                  <c:v>207946</c:v>
                </c:pt>
                <c:pt idx="1615">
                  <c:v>207817</c:v>
                </c:pt>
                <c:pt idx="1616">
                  <c:v>207594</c:v>
                </c:pt>
                <c:pt idx="1617">
                  <c:v>207489</c:v>
                </c:pt>
                <c:pt idx="1618">
                  <c:v>206211</c:v>
                </c:pt>
                <c:pt idx="1619">
                  <c:v>205597</c:v>
                </c:pt>
                <c:pt idx="1620">
                  <c:v>206878</c:v>
                </c:pt>
                <c:pt idx="1621">
                  <c:v>207580</c:v>
                </c:pt>
                <c:pt idx="1622">
                  <c:v>207993</c:v>
                </c:pt>
                <c:pt idx="1623">
                  <c:v>207156</c:v>
                </c:pt>
                <c:pt idx="1624">
                  <c:v>208292</c:v>
                </c:pt>
                <c:pt idx="1625">
                  <c:v>207515</c:v>
                </c:pt>
                <c:pt idx="1626">
                  <c:v>206925</c:v>
                </c:pt>
                <c:pt idx="1627">
                  <c:v>205724</c:v>
                </c:pt>
                <c:pt idx="1628">
                  <c:v>207143</c:v>
                </c:pt>
                <c:pt idx="1629">
                  <c:v>205515</c:v>
                </c:pt>
                <c:pt idx="1630">
                  <c:v>205963</c:v>
                </c:pt>
                <c:pt idx="1631">
                  <c:v>206310</c:v>
                </c:pt>
                <c:pt idx="1632">
                  <c:v>206647</c:v>
                </c:pt>
                <c:pt idx="1633">
                  <c:v>204826</c:v>
                </c:pt>
                <c:pt idx="1634">
                  <c:v>204430</c:v>
                </c:pt>
                <c:pt idx="1635">
                  <c:v>204979</c:v>
                </c:pt>
                <c:pt idx="1636">
                  <c:v>204441</c:v>
                </c:pt>
                <c:pt idx="1637">
                  <c:v>204685</c:v>
                </c:pt>
                <c:pt idx="1638">
                  <c:v>207099</c:v>
                </c:pt>
                <c:pt idx="1639">
                  <c:v>205449</c:v>
                </c:pt>
                <c:pt idx="1640">
                  <c:v>206062</c:v>
                </c:pt>
                <c:pt idx="1641">
                  <c:v>206271</c:v>
                </c:pt>
                <c:pt idx="1642">
                  <c:v>204914</c:v>
                </c:pt>
                <c:pt idx="1643">
                  <c:v>204414</c:v>
                </c:pt>
                <c:pt idx="1644">
                  <c:v>204092</c:v>
                </c:pt>
                <c:pt idx="1645">
                  <c:v>205379</c:v>
                </c:pt>
                <c:pt idx="1646">
                  <c:v>204215</c:v>
                </c:pt>
                <c:pt idx="1647">
                  <c:v>202323</c:v>
                </c:pt>
                <c:pt idx="1648">
                  <c:v>202764</c:v>
                </c:pt>
                <c:pt idx="1649">
                  <c:v>202422</c:v>
                </c:pt>
                <c:pt idx="1650">
                  <c:v>202537</c:v>
                </c:pt>
                <c:pt idx="1651">
                  <c:v>202990</c:v>
                </c:pt>
                <c:pt idx="1652">
                  <c:v>202436</c:v>
                </c:pt>
                <c:pt idx="1653">
                  <c:v>201419</c:v>
                </c:pt>
                <c:pt idx="1654">
                  <c:v>201195</c:v>
                </c:pt>
                <c:pt idx="1655">
                  <c:v>201676</c:v>
                </c:pt>
                <c:pt idx="1656">
                  <c:v>200907</c:v>
                </c:pt>
                <c:pt idx="1657">
                  <c:v>200435</c:v>
                </c:pt>
                <c:pt idx="1658">
                  <c:v>199978</c:v>
                </c:pt>
                <c:pt idx="1659">
                  <c:v>201556</c:v>
                </c:pt>
                <c:pt idx="1660">
                  <c:v>202479</c:v>
                </c:pt>
                <c:pt idx="1661">
                  <c:v>202331</c:v>
                </c:pt>
                <c:pt idx="1662">
                  <c:v>203692</c:v>
                </c:pt>
                <c:pt idx="1663">
                  <c:v>202949</c:v>
                </c:pt>
                <c:pt idx="1664">
                  <c:v>202421</c:v>
                </c:pt>
                <c:pt idx="1665">
                  <c:v>203980</c:v>
                </c:pt>
                <c:pt idx="1666">
                  <c:v>203538</c:v>
                </c:pt>
                <c:pt idx="1667">
                  <c:v>204487</c:v>
                </c:pt>
                <c:pt idx="1668">
                  <c:v>204005</c:v>
                </c:pt>
                <c:pt idx="1669">
                  <c:v>203198</c:v>
                </c:pt>
                <c:pt idx="1670">
                  <c:v>204075</c:v>
                </c:pt>
                <c:pt idx="1671">
                  <c:v>204972</c:v>
                </c:pt>
                <c:pt idx="1672">
                  <c:v>203173</c:v>
                </c:pt>
                <c:pt idx="1673">
                  <c:v>202785</c:v>
                </c:pt>
                <c:pt idx="1674">
                  <c:v>200857</c:v>
                </c:pt>
                <c:pt idx="1675">
                  <c:v>201151</c:v>
                </c:pt>
                <c:pt idx="1676">
                  <c:v>202546</c:v>
                </c:pt>
                <c:pt idx="1677">
                  <c:v>202843</c:v>
                </c:pt>
                <c:pt idx="1678">
                  <c:v>201256</c:v>
                </c:pt>
                <c:pt idx="1679">
                  <c:v>197868</c:v>
                </c:pt>
                <c:pt idx="1680">
                  <c:v>197505</c:v>
                </c:pt>
                <c:pt idx="1681">
                  <c:v>197787</c:v>
                </c:pt>
                <c:pt idx="1682">
                  <c:v>198547</c:v>
                </c:pt>
                <c:pt idx="1683">
                  <c:v>197208</c:v>
                </c:pt>
                <c:pt idx="1684">
                  <c:v>196831</c:v>
                </c:pt>
                <c:pt idx="1685">
                  <c:v>195842</c:v>
                </c:pt>
                <c:pt idx="1686">
                  <c:v>196147</c:v>
                </c:pt>
                <c:pt idx="1687">
                  <c:v>196290</c:v>
                </c:pt>
                <c:pt idx="1688">
                  <c:v>196675</c:v>
                </c:pt>
                <c:pt idx="1689">
                  <c:v>196056</c:v>
                </c:pt>
                <c:pt idx="1690">
                  <c:v>196089</c:v>
                </c:pt>
                <c:pt idx="1691">
                  <c:v>195504</c:v>
                </c:pt>
                <c:pt idx="1692">
                  <c:v>195798</c:v>
                </c:pt>
                <c:pt idx="1693">
                  <c:v>194693</c:v>
                </c:pt>
                <c:pt idx="1694">
                  <c:v>193481</c:v>
                </c:pt>
                <c:pt idx="1695">
                  <c:v>194675</c:v>
                </c:pt>
                <c:pt idx="1696">
                  <c:v>194034</c:v>
                </c:pt>
                <c:pt idx="1697">
                  <c:v>195704</c:v>
                </c:pt>
                <c:pt idx="1698">
                  <c:v>197281</c:v>
                </c:pt>
                <c:pt idx="1699">
                  <c:v>196468</c:v>
                </c:pt>
                <c:pt idx="1700">
                  <c:v>196853</c:v>
                </c:pt>
                <c:pt idx="1701">
                  <c:v>196082</c:v>
                </c:pt>
                <c:pt idx="1702">
                  <c:v>194196</c:v>
                </c:pt>
                <c:pt idx="1703">
                  <c:v>193551</c:v>
                </c:pt>
                <c:pt idx="1704">
                  <c:v>194170</c:v>
                </c:pt>
                <c:pt idx="1705">
                  <c:v>194778</c:v>
                </c:pt>
                <c:pt idx="1706">
                  <c:v>194039</c:v>
                </c:pt>
                <c:pt idx="1707">
                  <c:v>194536</c:v>
                </c:pt>
                <c:pt idx="1708">
                  <c:v>194300</c:v>
                </c:pt>
                <c:pt idx="1709">
                  <c:v>192368</c:v>
                </c:pt>
                <c:pt idx="1710">
                  <c:v>192154</c:v>
                </c:pt>
                <c:pt idx="1711">
                  <c:v>191583</c:v>
                </c:pt>
                <c:pt idx="1712">
                  <c:v>192579</c:v>
                </c:pt>
                <c:pt idx="1713">
                  <c:v>192708</c:v>
                </c:pt>
                <c:pt idx="1714">
                  <c:v>192676</c:v>
                </c:pt>
                <c:pt idx="1715">
                  <c:v>192446</c:v>
                </c:pt>
                <c:pt idx="1716">
                  <c:v>192075</c:v>
                </c:pt>
                <c:pt idx="1717">
                  <c:v>191524</c:v>
                </c:pt>
                <c:pt idx="1718">
                  <c:v>191657</c:v>
                </c:pt>
                <c:pt idx="1719">
                  <c:v>192193</c:v>
                </c:pt>
                <c:pt idx="1720">
                  <c:v>191980</c:v>
                </c:pt>
                <c:pt idx="1721">
                  <c:v>191526</c:v>
                </c:pt>
                <c:pt idx="1722">
                  <c:v>192573</c:v>
                </c:pt>
                <c:pt idx="1723">
                  <c:v>193263</c:v>
                </c:pt>
                <c:pt idx="1724">
                  <c:v>192059</c:v>
                </c:pt>
                <c:pt idx="1725">
                  <c:v>191376</c:v>
                </c:pt>
                <c:pt idx="1726">
                  <c:v>193048</c:v>
                </c:pt>
                <c:pt idx="1727">
                  <c:v>191438</c:v>
                </c:pt>
                <c:pt idx="1728">
                  <c:v>189452</c:v>
                </c:pt>
                <c:pt idx="1729">
                  <c:v>189557</c:v>
                </c:pt>
                <c:pt idx="1730">
                  <c:v>190087</c:v>
                </c:pt>
                <c:pt idx="1731">
                  <c:v>190122</c:v>
                </c:pt>
                <c:pt idx="1732">
                  <c:v>190355</c:v>
                </c:pt>
                <c:pt idx="1733">
                  <c:v>189947</c:v>
                </c:pt>
                <c:pt idx="1734">
                  <c:v>189190</c:v>
                </c:pt>
                <c:pt idx="1735">
                  <c:v>188886</c:v>
                </c:pt>
                <c:pt idx="1736">
                  <c:v>186164</c:v>
                </c:pt>
                <c:pt idx="1737">
                  <c:v>185846</c:v>
                </c:pt>
                <c:pt idx="1738">
                  <c:v>186877</c:v>
                </c:pt>
                <c:pt idx="1739">
                  <c:v>187430</c:v>
                </c:pt>
                <c:pt idx="1740">
                  <c:v>186516</c:v>
                </c:pt>
                <c:pt idx="1741">
                  <c:v>186168</c:v>
                </c:pt>
                <c:pt idx="1742">
                  <c:v>187669</c:v>
                </c:pt>
                <c:pt idx="1743">
                  <c:v>187913</c:v>
                </c:pt>
                <c:pt idx="1744">
                  <c:v>188804</c:v>
                </c:pt>
                <c:pt idx="1745">
                  <c:v>188319</c:v>
                </c:pt>
                <c:pt idx="1746">
                  <c:v>188845</c:v>
                </c:pt>
                <c:pt idx="1747">
                  <c:v>189451</c:v>
                </c:pt>
                <c:pt idx="1748">
                  <c:v>187326</c:v>
                </c:pt>
                <c:pt idx="1749">
                  <c:v>187447</c:v>
                </c:pt>
                <c:pt idx="1750">
                  <c:v>187522</c:v>
                </c:pt>
                <c:pt idx="1751">
                  <c:v>187355</c:v>
                </c:pt>
                <c:pt idx="1752">
                  <c:v>187884</c:v>
                </c:pt>
                <c:pt idx="1753">
                  <c:v>186233</c:v>
                </c:pt>
                <c:pt idx="1754">
                  <c:v>186761</c:v>
                </c:pt>
                <c:pt idx="1755">
                  <c:v>185500</c:v>
                </c:pt>
                <c:pt idx="1756">
                  <c:v>186222</c:v>
                </c:pt>
                <c:pt idx="1757">
                  <c:v>185775</c:v>
                </c:pt>
                <c:pt idx="1758">
                  <c:v>187013</c:v>
                </c:pt>
                <c:pt idx="1759">
                  <c:v>185529</c:v>
                </c:pt>
                <c:pt idx="1760">
                  <c:v>185813</c:v>
                </c:pt>
                <c:pt idx="1761">
                  <c:v>186315</c:v>
                </c:pt>
                <c:pt idx="1762">
                  <c:v>186587</c:v>
                </c:pt>
                <c:pt idx="1763">
                  <c:v>184146</c:v>
                </c:pt>
                <c:pt idx="1764">
                  <c:v>182457</c:v>
                </c:pt>
                <c:pt idx="1765">
                  <c:v>185248</c:v>
                </c:pt>
                <c:pt idx="1766">
                  <c:v>185258</c:v>
                </c:pt>
                <c:pt idx="1767">
                  <c:v>185182</c:v>
                </c:pt>
                <c:pt idx="1768">
                  <c:v>186366</c:v>
                </c:pt>
                <c:pt idx="1769">
                  <c:v>184980</c:v>
                </c:pt>
                <c:pt idx="1770">
                  <c:v>184293</c:v>
                </c:pt>
                <c:pt idx="1771">
                  <c:v>184025</c:v>
                </c:pt>
                <c:pt idx="1772">
                  <c:v>184921</c:v>
                </c:pt>
                <c:pt idx="1773">
                  <c:v>186971</c:v>
                </c:pt>
                <c:pt idx="1774">
                  <c:v>186029</c:v>
                </c:pt>
                <c:pt idx="1775">
                  <c:v>185042</c:v>
                </c:pt>
                <c:pt idx="1776">
                  <c:v>183713</c:v>
                </c:pt>
                <c:pt idx="1777">
                  <c:v>182699</c:v>
                </c:pt>
                <c:pt idx="1778">
                  <c:v>183751</c:v>
                </c:pt>
                <c:pt idx="1779">
                  <c:v>183941</c:v>
                </c:pt>
                <c:pt idx="1780">
                  <c:v>183034</c:v>
                </c:pt>
                <c:pt idx="1781">
                  <c:v>185097</c:v>
                </c:pt>
                <c:pt idx="1782">
                  <c:v>184059</c:v>
                </c:pt>
                <c:pt idx="1783">
                  <c:v>183851</c:v>
                </c:pt>
                <c:pt idx="1784">
                  <c:v>185058</c:v>
                </c:pt>
                <c:pt idx="1785">
                  <c:v>183521</c:v>
                </c:pt>
                <c:pt idx="1786">
                  <c:v>183263</c:v>
                </c:pt>
                <c:pt idx="1787">
                  <c:v>185279</c:v>
                </c:pt>
                <c:pt idx="1788">
                  <c:v>183922</c:v>
                </c:pt>
                <c:pt idx="1789">
                  <c:v>181113</c:v>
                </c:pt>
                <c:pt idx="1790">
                  <c:v>181141</c:v>
                </c:pt>
                <c:pt idx="1791">
                  <c:v>181215</c:v>
                </c:pt>
                <c:pt idx="1792">
                  <c:v>181643</c:v>
                </c:pt>
                <c:pt idx="1793">
                  <c:v>181694</c:v>
                </c:pt>
                <c:pt idx="1794">
                  <c:v>181590</c:v>
                </c:pt>
                <c:pt idx="1795">
                  <c:v>181933</c:v>
                </c:pt>
                <c:pt idx="1796">
                  <c:v>180232</c:v>
                </c:pt>
                <c:pt idx="1797">
                  <c:v>180408</c:v>
                </c:pt>
                <c:pt idx="1798">
                  <c:v>179331</c:v>
                </c:pt>
                <c:pt idx="1799">
                  <c:v>179543</c:v>
                </c:pt>
                <c:pt idx="1800">
                  <c:v>179564</c:v>
                </c:pt>
                <c:pt idx="1801">
                  <c:v>180086</c:v>
                </c:pt>
                <c:pt idx="1802">
                  <c:v>180348</c:v>
                </c:pt>
                <c:pt idx="1803">
                  <c:v>179132</c:v>
                </c:pt>
                <c:pt idx="1804">
                  <c:v>178294</c:v>
                </c:pt>
                <c:pt idx="1805">
                  <c:v>180242</c:v>
                </c:pt>
                <c:pt idx="1806">
                  <c:v>179077</c:v>
                </c:pt>
                <c:pt idx="1807">
                  <c:v>178652</c:v>
                </c:pt>
                <c:pt idx="1808">
                  <c:v>178260</c:v>
                </c:pt>
                <c:pt idx="1809">
                  <c:v>179076</c:v>
                </c:pt>
                <c:pt idx="1810">
                  <c:v>177930</c:v>
                </c:pt>
                <c:pt idx="1811">
                  <c:v>177401</c:v>
                </c:pt>
                <c:pt idx="1812">
                  <c:v>178759</c:v>
                </c:pt>
                <c:pt idx="1813">
                  <c:v>178666</c:v>
                </c:pt>
                <c:pt idx="1814">
                  <c:v>177950</c:v>
                </c:pt>
                <c:pt idx="1815">
                  <c:v>176990</c:v>
                </c:pt>
                <c:pt idx="1816">
                  <c:v>175607</c:v>
                </c:pt>
                <c:pt idx="1817">
                  <c:v>176676</c:v>
                </c:pt>
                <c:pt idx="1818">
                  <c:v>176947</c:v>
                </c:pt>
                <c:pt idx="1819">
                  <c:v>177390</c:v>
                </c:pt>
                <c:pt idx="1820">
                  <c:v>177628</c:v>
                </c:pt>
                <c:pt idx="1821">
                  <c:v>175539</c:v>
                </c:pt>
                <c:pt idx="1822">
                  <c:v>174585</c:v>
                </c:pt>
                <c:pt idx="1823">
                  <c:v>174148</c:v>
                </c:pt>
                <c:pt idx="1824">
                  <c:v>173094</c:v>
                </c:pt>
                <c:pt idx="1825">
                  <c:v>174510</c:v>
                </c:pt>
                <c:pt idx="1826">
                  <c:v>175391</c:v>
                </c:pt>
                <c:pt idx="1827">
                  <c:v>174923</c:v>
                </c:pt>
                <c:pt idx="1828">
                  <c:v>176253</c:v>
                </c:pt>
                <c:pt idx="1829">
                  <c:v>176595</c:v>
                </c:pt>
                <c:pt idx="1830">
                  <c:v>177156</c:v>
                </c:pt>
                <c:pt idx="1831">
                  <c:v>175303</c:v>
                </c:pt>
                <c:pt idx="1832">
                  <c:v>174314</c:v>
                </c:pt>
                <c:pt idx="1833">
                  <c:v>173761</c:v>
                </c:pt>
                <c:pt idx="1834">
                  <c:v>173754</c:v>
                </c:pt>
                <c:pt idx="1835">
                  <c:v>174096</c:v>
                </c:pt>
                <c:pt idx="1836">
                  <c:v>174495</c:v>
                </c:pt>
                <c:pt idx="1837">
                  <c:v>174359</c:v>
                </c:pt>
                <c:pt idx="1838">
                  <c:v>173944</c:v>
                </c:pt>
                <c:pt idx="1839">
                  <c:v>173869</c:v>
                </c:pt>
                <c:pt idx="1840">
                  <c:v>174129</c:v>
                </c:pt>
                <c:pt idx="1841">
                  <c:v>173904</c:v>
                </c:pt>
                <c:pt idx="1842">
                  <c:v>175110</c:v>
                </c:pt>
                <c:pt idx="1843">
                  <c:v>173313</c:v>
                </c:pt>
                <c:pt idx="1844">
                  <c:v>172891</c:v>
                </c:pt>
                <c:pt idx="1845">
                  <c:v>173732</c:v>
                </c:pt>
                <c:pt idx="1846">
                  <c:v>172657</c:v>
                </c:pt>
                <c:pt idx="1847">
                  <c:v>173540</c:v>
                </c:pt>
                <c:pt idx="1848">
                  <c:v>172846</c:v>
                </c:pt>
                <c:pt idx="1849">
                  <c:v>172590</c:v>
                </c:pt>
                <c:pt idx="1850">
                  <c:v>172776</c:v>
                </c:pt>
                <c:pt idx="1851">
                  <c:v>171885</c:v>
                </c:pt>
                <c:pt idx="1852">
                  <c:v>171049</c:v>
                </c:pt>
                <c:pt idx="1853">
                  <c:v>172054</c:v>
                </c:pt>
                <c:pt idx="1854">
                  <c:v>172318</c:v>
                </c:pt>
                <c:pt idx="1855">
                  <c:v>172231</c:v>
                </c:pt>
                <c:pt idx="1856">
                  <c:v>171828</c:v>
                </c:pt>
                <c:pt idx="1857">
                  <c:v>172934</c:v>
                </c:pt>
                <c:pt idx="1858">
                  <c:v>173177</c:v>
                </c:pt>
                <c:pt idx="1859">
                  <c:v>172005</c:v>
                </c:pt>
                <c:pt idx="1860">
                  <c:v>169517</c:v>
                </c:pt>
                <c:pt idx="1861">
                  <c:v>170347</c:v>
                </c:pt>
                <c:pt idx="1862">
                  <c:v>171182</c:v>
                </c:pt>
                <c:pt idx="1863">
                  <c:v>171137</c:v>
                </c:pt>
                <c:pt idx="1864">
                  <c:v>170061</c:v>
                </c:pt>
                <c:pt idx="1865">
                  <c:v>168877</c:v>
                </c:pt>
                <c:pt idx="1866">
                  <c:v>168488</c:v>
                </c:pt>
                <c:pt idx="1867">
                  <c:v>167826</c:v>
                </c:pt>
                <c:pt idx="1868">
                  <c:v>168895</c:v>
                </c:pt>
                <c:pt idx="1869">
                  <c:v>170877</c:v>
                </c:pt>
                <c:pt idx="1870">
                  <c:v>170198</c:v>
                </c:pt>
                <c:pt idx="1871">
                  <c:v>169802</c:v>
                </c:pt>
                <c:pt idx="1872">
                  <c:v>170672</c:v>
                </c:pt>
                <c:pt idx="1873">
                  <c:v>169780</c:v>
                </c:pt>
                <c:pt idx="1874">
                  <c:v>168470</c:v>
                </c:pt>
                <c:pt idx="1875">
                  <c:v>168487</c:v>
                </c:pt>
                <c:pt idx="1876">
                  <c:v>168877</c:v>
                </c:pt>
                <c:pt idx="1877">
                  <c:v>169389</c:v>
                </c:pt>
                <c:pt idx="1878">
                  <c:v>168266</c:v>
                </c:pt>
                <c:pt idx="1879">
                  <c:v>167042</c:v>
                </c:pt>
                <c:pt idx="1880">
                  <c:v>167333</c:v>
                </c:pt>
                <c:pt idx="1881">
                  <c:v>167726</c:v>
                </c:pt>
                <c:pt idx="1882">
                  <c:v>166307</c:v>
                </c:pt>
                <c:pt idx="1883">
                  <c:v>166316</c:v>
                </c:pt>
                <c:pt idx="1884">
                  <c:v>167662</c:v>
                </c:pt>
                <c:pt idx="1885">
                  <c:v>166911</c:v>
                </c:pt>
                <c:pt idx="1886">
                  <c:v>165842</c:v>
                </c:pt>
                <c:pt idx="1887">
                  <c:v>164817</c:v>
                </c:pt>
                <c:pt idx="1888">
                  <c:v>165223</c:v>
                </c:pt>
                <c:pt idx="1889">
                  <c:v>165860</c:v>
                </c:pt>
                <c:pt idx="1890">
                  <c:v>166226</c:v>
                </c:pt>
                <c:pt idx="1891">
                  <c:v>166911</c:v>
                </c:pt>
                <c:pt idx="1892">
                  <c:v>167121</c:v>
                </c:pt>
                <c:pt idx="1893">
                  <c:v>166305</c:v>
                </c:pt>
                <c:pt idx="1894">
                  <c:v>165622</c:v>
                </c:pt>
                <c:pt idx="1895">
                  <c:v>164908</c:v>
                </c:pt>
                <c:pt idx="1896">
                  <c:v>165582</c:v>
                </c:pt>
                <c:pt idx="1897">
                  <c:v>165900</c:v>
                </c:pt>
                <c:pt idx="1898">
                  <c:v>165764</c:v>
                </c:pt>
                <c:pt idx="1899">
                  <c:v>166145</c:v>
                </c:pt>
                <c:pt idx="1900">
                  <c:v>165837</c:v>
                </c:pt>
                <c:pt idx="1901">
                  <c:v>165971</c:v>
                </c:pt>
                <c:pt idx="1902">
                  <c:v>165297</c:v>
                </c:pt>
                <c:pt idx="1903">
                  <c:v>164175</c:v>
                </c:pt>
                <c:pt idx="1904">
                  <c:v>164244</c:v>
                </c:pt>
                <c:pt idx="1905">
                  <c:v>164642</c:v>
                </c:pt>
                <c:pt idx="1906">
                  <c:v>166546</c:v>
                </c:pt>
                <c:pt idx="1907">
                  <c:v>166030</c:v>
                </c:pt>
                <c:pt idx="1908">
                  <c:v>166166</c:v>
                </c:pt>
                <c:pt idx="1909">
                  <c:v>164274</c:v>
                </c:pt>
                <c:pt idx="1910">
                  <c:v>163345</c:v>
                </c:pt>
                <c:pt idx="1911">
                  <c:v>163828</c:v>
                </c:pt>
                <c:pt idx="1912">
                  <c:v>163681</c:v>
                </c:pt>
                <c:pt idx="1913">
                  <c:v>163402</c:v>
                </c:pt>
                <c:pt idx="1914">
                  <c:v>163083</c:v>
                </c:pt>
                <c:pt idx="1915">
                  <c:v>161622</c:v>
                </c:pt>
                <c:pt idx="1916">
                  <c:v>160874</c:v>
                </c:pt>
                <c:pt idx="1917">
                  <c:v>161316</c:v>
                </c:pt>
                <c:pt idx="1918">
                  <c:v>161933</c:v>
                </c:pt>
                <c:pt idx="1919">
                  <c:v>161303</c:v>
                </c:pt>
                <c:pt idx="1920">
                  <c:v>160859</c:v>
                </c:pt>
                <c:pt idx="1921">
                  <c:v>161972</c:v>
                </c:pt>
                <c:pt idx="1922">
                  <c:v>160723</c:v>
                </c:pt>
                <c:pt idx="1923">
                  <c:v>159744</c:v>
                </c:pt>
                <c:pt idx="1924">
                  <c:v>161057</c:v>
                </c:pt>
                <c:pt idx="1925">
                  <c:v>159467</c:v>
                </c:pt>
                <c:pt idx="1926">
                  <c:v>159809</c:v>
                </c:pt>
                <c:pt idx="1927">
                  <c:v>161285</c:v>
                </c:pt>
                <c:pt idx="1928">
                  <c:v>160159</c:v>
                </c:pt>
                <c:pt idx="1929">
                  <c:v>158976</c:v>
                </c:pt>
                <c:pt idx="1930">
                  <c:v>159737</c:v>
                </c:pt>
                <c:pt idx="1931">
                  <c:v>160655</c:v>
                </c:pt>
                <c:pt idx="1932">
                  <c:v>160726</c:v>
                </c:pt>
                <c:pt idx="1933">
                  <c:v>160697</c:v>
                </c:pt>
                <c:pt idx="1934">
                  <c:v>160314</c:v>
                </c:pt>
                <c:pt idx="1935">
                  <c:v>161976</c:v>
                </c:pt>
                <c:pt idx="1936">
                  <c:v>161559</c:v>
                </c:pt>
                <c:pt idx="1937">
                  <c:v>161970</c:v>
                </c:pt>
                <c:pt idx="1938">
                  <c:v>160848</c:v>
                </c:pt>
                <c:pt idx="1939">
                  <c:v>159469</c:v>
                </c:pt>
                <c:pt idx="1940">
                  <c:v>159371</c:v>
                </c:pt>
                <c:pt idx="1941">
                  <c:v>160531</c:v>
                </c:pt>
                <c:pt idx="1942">
                  <c:v>159591</c:v>
                </c:pt>
                <c:pt idx="1943">
                  <c:v>158024</c:v>
                </c:pt>
                <c:pt idx="1944">
                  <c:v>157880</c:v>
                </c:pt>
                <c:pt idx="1945">
                  <c:v>159218</c:v>
                </c:pt>
                <c:pt idx="1946">
                  <c:v>160017</c:v>
                </c:pt>
                <c:pt idx="1947">
                  <c:v>158914</c:v>
                </c:pt>
                <c:pt idx="1948">
                  <c:v>159186</c:v>
                </c:pt>
                <c:pt idx="1949">
                  <c:v>158775</c:v>
                </c:pt>
                <c:pt idx="1950">
                  <c:v>159064</c:v>
                </c:pt>
                <c:pt idx="1951">
                  <c:v>160472</c:v>
                </c:pt>
                <c:pt idx="1952">
                  <c:v>160286</c:v>
                </c:pt>
                <c:pt idx="1953">
                  <c:v>158166</c:v>
                </c:pt>
                <c:pt idx="1954">
                  <c:v>157578</c:v>
                </c:pt>
                <c:pt idx="1955">
                  <c:v>158786</c:v>
                </c:pt>
                <c:pt idx="1956">
                  <c:v>159478</c:v>
                </c:pt>
                <c:pt idx="1957">
                  <c:v>158728</c:v>
                </c:pt>
                <c:pt idx="1958">
                  <c:v>158377</c:v>
                </c:pt>
                <c:pt idx="1959">
                  <c:v>158362</c:v>
                </c:pt>
                <c:pt idx="1960">
                  <c:v>157989</c:v>
                </c:pt>
                <c:pt idx="1961">
                  <c:v>158438</c:v>
                </c:pt>
                <c:pt idx="1962">
                  <c:v>159555</c:v>
                </c:pt>
                <c:pt idx="1963">
                  <c:v>159049</c:v>
                </c:pt>
                <c:pt idx="1964">
                  <c:v>158311</c:v>
                </c:pt>
                <c:pt idx="1965">
                  <c:v>157700</c:v>
                </c:pt>
                <c:pt idx="1966">
                  <c:v>157279</c:v>
                </c:pt>
                <c:pt idx="1967">
                  <c:v>158208</c:v>
                </c:pt>
                <c:pt idx="1968">
                  <c:v>157394</c:v>
                </c:pt>
                <c:pt idx="1969">
                  <c:v>155748</c:v>
                </c:pt>
                <c:pt idx="1970">
                  <c:v>155742</c:v>
                </c:pt>
                <c:pt idx="1971">
                  <c:v>155240</c:v>
                </c:pt>
                <c:pt idx="1972">
                  <c:v>154634</c:v>
                </c:pt>
                <c:pt idx="1973">
                  <c:v>155783</c:v>
                </c:pt>
                <c:pt idx="1974">
                  <c:v>154776</c:v>
                </c:pt>
                <c:pt idx="1975">
                  <c:v>155465</c:v>
                </c:pt>
                <c:pt idx="1976">
                  <c:v>156239</c:v>
                </c:pt>
                <c:pt idx="1977">
                  <c:v>154866</c:v>
                </c:pt>
                <c:pt idx="1978">
                  <c:v>154573</c:v>
                </c:pt>
                <c:pt idx="1979">
                  <c:v>154754</c:v>
                </c:pt>
                <c:pt idx="1980">
                  <c:v>155109</c:v>
                </c:pt>
                <c:pt idx="1981">
                  <c:v>154798</c:v>
                </c:pt>
                <c:pt idx="1982">
                  <c:v>155182</c:v>
                </c:pt>
                <c:pt idx="1983">
                  <c:v>155038</c:v>
                </c:pt>
                <c:pt idx="1984">
                  <c:v>153050</c:v>
                </c:pt>
                <c:pt idx="1985">
                  <c:v>153385</c:v>
                </c:pt>
                <c:pt idx="1986">
                  <c:v>153677</c:v>
                </c:pt>
                <c:pt idx="1987">
                  <c:v>152083</c:v>
                </c:pt>
                <c:pt idx="1988">
                  <c:v>152270</c:v>
                </c:pt>
                <c:pt idx="1989">
                  <c:v>151686</c:v>
                </c:pt>
                <c:pt idx="1990">
                  <c:v>150023</c:v>
                </c:pt>
                <c:pt idx="1991">
                  <c:v>150286</c:v>
                </c:pt>
                <c:pt idx="1992">
                  <c:v>151143</c:v>
                </c:pt>
                <c:pt idx="1993">
                  <c:v>151359</c:v>
                </c:pt>
                <c:pt idx="1994">
                  <c:v>153217</c:v>
                </c:pt>
                <c:pt idx="1995">
                  <c:v>153844</c:v>
                </c:pt>
                <c:pt idx="1996">
                  <c:v>153333</c:v>
                </c:pt>
                <c:pt idx="1997">
                  <c:v>152072</c:v>
                </c:pt>
                <c:pt idx="1998">
                  <c:v>151707</c:v>
                </c:pt>
                <c:pt idx="1999">
                  <c:v>152071</c:v>
                </c:pt>
                <c:pt idx="2000">
                  <c:v>149926</c:v>
                </c:pt>
                <c:pt idx="2001">
                  <c:v>151054</c:v>
                </c:pt>
                <c:pt idx="2002">
                  <c:v>151338</c:v>
                </c:pt>
                <c:pt idx="2003">
                  <c:v>150023</c:v>
                </c:pt>
                <c:pt idx="2004">
                  <c:v>148727</c:v>
                </c:pt>
                <c:pt idx="2005">
                  <c:v>148529</c:v>
                </c:pt>
                <c:pt idx="2006">
                  <c:v>149321</c:v>
                </c:pt>
                <c:pt idx="2007">
                  <c:v>149471</c:v>
                </c:pt>
                <c:pt idx="2008">
                  <c:v>149863</c:v>
                </c:pt>
                <c:pt idx="2009">
                  <c:v>150778</c:v>
                </c:pt>
                <c:pt idx="2010">
                  <c:v>149027</c:v>
                </c:pt>
                <c:pt idx="2011">
                  <c:v>147781</c:v>
                </c:pt>
                <c:pt idx="2012">
                  <c:v>148448</c:v>
                </c:pt>
                <c:pt idx="2013">
                  <c:v>148750</c:v>
                </c:pt>
                <c:pt idx="2014">
                  <c:v>149268</c:v>
                </c:pt>
                <c:pt idx="2015">
                  <c:v>149344</c:v>
                </c:pt>
                <c:pt idx="2016">
                  <c:v>148748</c:v>
                </c:pt>
                <c:pt idx="2017">
                  <c:v>148723</c:v>
                </c:pt>
                <c:pt idx="2018">
                  <c:v>148731</c:v>
                </c:pt>
                <c:pt idx="2019">
                  <c:v>147217</c:v>
                </c:pt>
                <c:pt idx="2020">
                  <c:v>147050</c:v>
                </c:pt>
                <c:pt idx="2021">
                  <c:v>147475</c:v>
                </c:pt>
                <c:pt idx="2022">
                  <c:v>147580</c:v>
                </c:pt>
                <c:pt idx="2023">
                  <c:v>147044</c:v>
                </c:pt>
                <c:pt idx="2024">
                  <c:v>148521</c:v>
                </c:pt>
                <c:pt idx="2025">
                  <c:v>148222</c:v>
                </c:pt>
                <c:pt idx="2026">
                  <c:v>147511</c:v>
                </c:pt>
                <c:pt idx="2027">
                  <c:v>147418</c:v>
                </c:pt>
                <c:pt idx="2028">
                  <c:v>146726</c:v>
                </c:pt>
                <c:pt idx="2029">
                  <c:v>147325</c:v>
                </c:pt>
                <c:pt idx="2030">
                  <c:v>147055</c:v>
                </c:pt>
                <c:pt idx="2031">
                  <c:v>144790</c:v>
                </c:pt>
                <c:pt idx="2032">
                  <c:v>144292</c:v>
                </c:pt>
                <c:pt idx="2033">
                  <c:v>144159</c:v>
                </c:pt>
                <c:pt idx="2034">
                  <c:v>144637</c:v>
                </c:pt>
                <c:pt idx="2035">
                  <c:v>144679</c:v>
                </c:pt>
                <c:pt idx="2036">
                  <c:v>144439</c:v>
                </c:pt>
                <c:pt idx="2037">
                  <c:v>144978</c:v>
                </c:pt>
                <c:pt idx="2038">
                  <c:v>145822</c:v>
                </c:pt>
                <c:pt idx="2039">
                  <c:v>144191</c:v>
                </c:pt>
                <c:pt idx="2040">
                  <c:v>143801</c:v>
                </c:pt>
                <c:pt idx="2041">
                  <c:v>144805</c:v>
                </c:pt>
                <c:pt idx="2042">
                  <c:v>144319</c:v>
                </c:pt>
                <c:pt idx="2043">
                  <c:v>143935</c:v>
                </c:pt>
                <c:pt idx="2044">
                  <c:v>142725</c:v>
                </c:pt>
                <c:pt idx="2045">
                  <c:v>142773</c:v>
                </c:pt>
                <c:pt idx="2046">
                  <c:v>144358</c:v>
                </c:pt>
                <c:pt idx="2047">
                  <c:v>144151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D383-45BB-B260-46A26D7358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63975096"/>
        <c:axId val="663970832"/>
      </c:scatterChart>
      <c:valAx>
        <c:axId val="663975096"/>
        <c:scaling>
          <c:orientation val="minMax"/>
          <c:max val="320"/>
          <c:min val="28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+mn-cs"/>
                  </a:defRPr>
                </a:pPr>
                <a:r>
                  <a:rPr lang="en-US" altLang="ja-JP" sz="1000">
                    <a:solidFill>
                      <a:schemeClr val="tx1"/>
                    </a:solidFill>
                    <a:latin typeface="Arial" panose="020B0604020202020204" pitchFamily="34" charset="0"/>
                    <a:ea typeface="ＭＳ ゴシック" panose="020B0609070205080204" pitchFamily="49" charset="-128"/>
                    <a:cs typeface="Arial" panose="020B0604020202020204" pitchFamily="34" charset="0"/>
                  </a:rPr>
                  <a:t>Energy</a:t>
                </a:r>
                <a:r>
                  <a:rPr lang="en-US" altLang="ja-JP" sz="1000" baseline="0">
                    <a:solidFill>
                      <a:schemeClr val="tx1"/>
                    </a:solidFill>
                    <a:latin typeface="Arial" panose="020B0604020202020204" pitchFamily="34" charset="0"/>
                    <a:ea typeface="ＭＳ ゴシック" panose="020B0609070205080204" pitchFamily="49" charset="-128"/>
                    <a:cs typeface="Arial" panose="020B0604020202020204" pitchFamily="34" charset="0"/>
                  </a:rPr>
                  <a:t> / </a:t>
                </a:r>
                <a:r>
                  <a:rPr lang="en-US" sz="1000">
                    <a:solidFill>
                      <a:schemeClr val="tx1"/>
                    </a:solidFill>
                    <a:latin typeface="Arial" panose="020B0604020202020204" pitchFamily="34" charset="0"/>
                    <a:ea typeface="ＭＳ ゴシック" panose="020B0609070205080204" pitchFamily="49" charset="-128"/>
                    <a:cs typeface="Arial" panose="020B0604020202020204" pitchFamily="34" charset="0"/>
                  </a:rPr>
                  <a:t>eV</a:t>
                </a:r>
                <a:endParaRPr lang="ja-JP" sz="1000">
                  <a:solidFill>
                    <a:schemeClr val="tx1"/>
                  </a:solidFill>
                  <a:latin typeface="Arial" panose="020B0604020202020204" pitchFamily="34" charset="0"/>
                  <a:ea typeface="ＭＳ ゴシック" panose="020B0609070205080204" pitchFamily="49" charset="-128"/>
                  <a:cs typeface="Arial" panose="020B060402020202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ＭＳ 明朝" panose="02020609040205080304" pitchFamily="17" charset="-128"/>
                <a:cs typeface="Arial" panose="020B0604020202020204" pitchFamily="34" charset="0"/>
              </a:defRPr>
            </a:pPr>
            <a:endParaRPr lang="ja-JP"/>
          </a:p>
        </c:txPr>
        <c:crossAx val="663970832"/>
        <c:crosses val="autoZero"/>
        <c:crossBetween val="midCat"/>
        <c:majorUnit val="5"/>
      </c:valAx>
      <c:valAx>
        <c:axId val="66397083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ＭＳ 明朝" panose="02020609040205080304" pitchFamily="17" charset="-128"/>
                    <a:ea typeface="ＭＳ 明朝" panose="02020609040205080304" pitchFamily="17" charset="-128"/>
                    <a:cs typeface="+mn-cs"/>
                  </a:defRPr>
                </a:pPr>
                <a:r>
                  <a:rPr lang="en-US" altLang="ja-JP" sz="1000">
                    <a:solidFill>
                      <a:schemeClr val="tx1"/>
                    </a:solidFill>
                    <a:latin typeface="Arial" panose="020B0604020202020204" pitchFamily="34" charset="0"/>
                    <a:ea typeface="ＭＳ ゴシック" panose="020B0609070205080204" pitchFamily="49" charset="-128"/>
                    <a:cs typeface="Arial" panose="020B0604020202020204" pitchFamily="34" charset="0"/>
                  </a:rPr>
                  <a:t>Intensity /</a:t>
                </a:r>
                <a:r>
                  <a:rPr lang="en-US" altLang="ja-JP" sz="1000" baseline="0">
                    <a:solidFill>
                      <a:schemeClr val="tx1"/>
                    </a:solidFill>
                    <a:latin typeface="Arial" panose="020B0604020202020204" pitchFamily="34" charset="0"/>
                    <a:ea typeface="ＭＳ ゴシック" panose="020B0609070205080204" pitchFamily="49" charset="-128"/>
                    <a:cs typeface="Arial" panose="020B0604020202020204" pitchFamily="34" charset="0"/>
                  </a:rPr>
                  <a:t> </a:t>
                </a:r>
                <a:r>
                  <a:rPr lang="en-US" altLang="ja-JP" sz="1000">
                    <a:solidFill>
                      <a:schemeClr val="tx1"/>
                    </a:solidFill>
                    <a:latin typeface="Arial" panose="020B0604020202020204" pitchFamily="34" charset="0"/>
                    <a:ea typeface="ＭＳ ゴシック" panose="020B0609070205080204" pitchFamily="49" charset="-128"/>
                    <a:cs typeface="Arial" panose="020B0604020202020204" pitchFamily="34" charset="0"/>
                  </a:rPr>
                  <a:t>a.u.</a:t>
                </a:r>
                <a:endParaRPr lang="ja-JP" sz="1000">
                  <a:solidFill>
                    <a:schemeClr val="tx1"/>
                  </a:solidFill>
                  <a:latin typeface="Arial" panose="020B0604020202020204" pitchFamily="34" charset="0"/>
                  <a:ea typeface="ＭＳ ゴシック" panose="020B0609070205080204" pitchFamily="49" charset="-128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1.6536440562303807E-2"/>
              <c:y val="0.27178611111111112"/>
            </c:manualLayout>
          </c:layout>
          <c:overlay val="0"/>
          <c:spPr>
            <a:solidFill>
              <a:sysClr val="window" lastClr="FFFFFF"/>
            </a:solidFill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ＭＳ 明朝" panose="02020609040205080304" pitchFamily="17" charset="-128"/>
                  <a:ea typeface="ＭＳ 明朝" panose="02020609040205080304" pitchFamily="17" charset="-128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63975096"/>
        <c:crosses val="autoZero"/>
        <c:crossBetween val="midCat"/>
      </c:valAx>
      <c:spPr>
        <a:noFill/>
        <a:ln>
          <a:solidFill>
            <a:sysClr val="windowText" lastClr="000000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0.63136</cdr:x>
      <cdr:y>0.42493</cdr:y>
    </cdr:from>
    <cdr:to>
      <cdr:x>0.87696</cdr:x>
      <cdr:y>0.5182</cdr:y>
    </cdr:to>
    <cdr:sp macro="" textlink="">
      <cdr:nvSpPr>
        <cdr:cNvPr id="2" name="テキスト ボックス 1"/>
        <cdr:cNvSpPr txBox="1"/>
      </cdr:nvSpPr>
      <cdr:spPr>
        <a:xfrm xmlns:a="http://schemas.openxmlformats.org/drawingml/2006/main">
          <a:off x="1850390" y="1223809"/>
          <a:ext cx="719815" cy="2686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ja-JP" sz="1000">
              <a:solidFill>
                <a:schemeClr val="tx1"/>
              </a:solidFill>
              <a:latin typeface="Arial" panose="020B0604020202020204" pitchFamily="34" charset="0"/>
              <a:ea typeface="ＭＳ 明朝" panose="02020609040205080304" pitchFamily="17" charset="-128"/>
              <a:cs typeface="Arial" panose="020B0604020202020204" pitchFamily="34" charset="0"/>
            </a:rPr>
            <a:t>sample</a:t>
          </a:r>
          <a:r>
            <a:rPr lang="en-US" altLang="ja-JP" sz="1000" baseline="0">
              <a:solidFill>
                <a:schemeClr val="tx1"/>
              </a:solidFill>
              <a:latin typeface="Arial" panose="020B0604020202020204" pitchFamily="34" charset="0"/>
              <a:ea typeface="ＭＳ 明朝" panose="02020609040205080304" pitchFamily="17" charset="-128"/>
              <a:cs typeface="Arial" panose="020B0604020202020204" pitchFamily="34" charset="0"/>
            </a:rPr>
            <a:t> </a:t>
          </a:r>
          <a:r>
            <a:rPr lang="en-US" altLang="ja-JP" sz="1000">
              <a:solidFill>
                <a:schemeClr val="tx1"/>
              </a:solidFill>
              <a:latin typeface="Arial" panose="020B0604020202020204" pitchFamily="34" charset="0"/>
              <a:ea typeface="ＭＳ 明朝" panose="02020609040205080304" pitchFamily="17" charset="-128"/>
              <a:cs typeface="Arial" panose="020B0604020202020204" pitchFamily="34" charset="0"/>
            </a:rPr>
            <a:t>A</a:t>
          </a:r>
          <a:endParaRPr lang="ja-JP" altLang="en-US" sz="1000">
            <a:solidFill>
              <a:schemeClr val="tx1"/>
            </a:solidFill>
            <a:latin typeface="Arial" panose="020B0604020202020204" pitchFamily="34" charset="0"/>
            <a:ea typeface="ＭＳ 明朝" panose="02020609040205080304" pitchFamily="17" charset="-128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0.68119</cdr:x>
      <cdr:y>0.16932</cdr:y>
    </cdr:from>
    <cdr:to>
      <cdr:x>0.93444</cdr:x>
      <cdr:y>0.24363</cdr:y>
    </cdr:to>
    <cdr:sp macro="" textlink="">
      <cdr:nvSpPr>
        <cdr:cNvPr id="3" name="テキスト ボックス 1"/>
        <cdr:cNvSpPr txBox="1"/>
      </cdr:nvSpPr>
      <cdr:spPr>
        <a:xfrm xmlns:a="http://schemas.openxmlformats.org/drawingml/2006/main">
          <a:off x="1996441" y="487628"/>
          <a:ext cx="742216" cy="2140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000">
              <a:solidFill>
                <a:schemeClr val="tx1"/>
              </a:solidFill>
              <a:latin typeface="Arial" panose="020B0604020202020204" pitchFamily="34" charset="0"/>
              <a:ea typeface="ＭＳ 明朝" panose="02020609040205080304" pitchFamily="17" charset="-128"/>
              <a:cs typeface="Arial" panose="020B0604020202020204" pitchFamily="34" charset="0"/>
            </a:rPr>
            <a:t>sample</a:t>
          </a:r>
          <a:r>
            <a:rPr lang="en-US" altLang="ja-JP" sz="1000" baseline="0">
              <a:solidFill>
                <a:schemeClr val="tx1"/>
              </a:solidFill>
              <a:latin typeface="Arial" panose="020B0604020202020204" pitchFamily="34" charset="0"/>
              <a:ea typeface="ＭＳ 明朝" panose="02020609040205080304" pitchFamily="17" charset="-128"/>
              <a:cs typeface="Arial" panose="020B0604020202020204" pitchFamily="34" charset="0"/>
            </a:rPr>
            <a:t> </a:t>
          </a:r>
          <a:r>
            <a:rPr lang="en-US" altLang="ja-JP" sz="1000">
              <a:solidFill>
                <a:schemeClr val="tx1"/>
              </a:solidFill>
              <a:latin typeface="Arial" panose="020B0604020202020204" pitchFamily="34" charset="0"/>
              <a:ea typeface="ＭＳ 明朝" panose="02020609040205080304" pitchFamily="17" charset="-128"/>
              <a:cs typeface="Arial" panose="020B0604020202020204" pitchFamily="34" charset="0"/>
            </a:rPr>
            <a:t>H</a:t>
          </a:r>
          <a:endParaRPr lang="ja-JP" altLang="en-US" sz="1000">
            <a:solidFill>
              <a:schemeClr val="tx1"/>
            </a:solidFill>
            <a:latin typeface="Arial" panose="020B0604020202020204" pitchFamily="34" charset="0"/>
            <a:ea typeface="ＭＳ 明朝" panose="02020609040205080304" pitchFamily="17" charset="-128"/>
            <a:cs typeface="Arial" panose="020B0604020202020204" pitchFamily="34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0E1CB0-FA92-4CA6-8A21-1B64478791D5}" type="datetimeFigureOut">
              <a:rPr lang="ja-JP" altLang="en-US" smtClean="0"/>
              <a:pPr>
                <a:defRPr/>
              </a:pPr>
              <a:t>2022/10/13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FDBAAA-868E-44A7-B920-F18D52F812BC}" type="slidenum">
              <a:rPr lang="ja-JP" altLang="en-US" smtClean="0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16037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094595-91B8-4889-BA80-B072DE2D17EB}" type="datetimeFigureOut">
              <a:rPr lang="ja-JP" altLang="en-US" smtClean="0"/>
              <a:pPr>
                <a:defRPr/>
              </a:pPr>
              <a:t>2022/10/13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A988FF-54B4-4EAD-A569-F2125948FE18}" type="slidenum">
              <a:rPr lang="ja-JP" altLang="en-US" smtClean="0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0696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BD9242-A564-4495-8E43-5795799AA806}" type="datetimeFigureOut">
              <a:rPr lang="ja-JP" altLang="en-US" smtClean="0"/>
              <a:pPr>
                <a:defRPr/>
              </a:pPr>
              <a:t>2022/10/13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C9BBD4-FD79-479B-B7B3-429A54E55ACC}" type="slidenum">
              <a:rPr lang="ja-JP" altLang="en-US" smtClean="0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2793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2028FC5-2289-4E81-B2B6-BD19255523EF}" type="datetimeFigureOut">
              <a:rPr lang="ja-JP" altLang="en-US" smtClean="0"/>
              <a:pPr>
                <a:defRPr/>
              </a:pPr>
              <a:t>2022/10/13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4E5A82-BE19-4D84-90F8-9F6361A9F783}" type="slidenum">
              <a:rPr lang="ja-JP" altLang="en-US" smtClean="0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5928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E84A2C-AC16-4F09-B4B2-17961F120E1B}" type="datetimeFigureOut">
              <a:rPr lang="ja-JP" altLang="en-US" smtClean="0"/>
              <a:pPr>
                <a:defRPr/>
              </a:pPr>
              <a:t>2022/10/13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2378D6-C89B-481A-AF0E-9547D23B8F13}" type="slidenum">
              <a:rPr lang="ja-JP" altLang="en-US" smtClean="0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0093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05E5A5-2959-43FC-9F4F-91EE2AA5C99B}" type="datetimeFigureOut">
              <a:rPr lang="ja-JP" altLang="en-US" smtClean="0"/>
              <a:pPr>
                <a:defRPr/>
              </a:pPr>
              <a:t>2022/10/13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8908AD-4911-4ED2-A04B-9B3DD0A09856}" type="slidenum">
              <a:rPr lang="ja-JP" altLang="en-US" smtClean="0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22808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48B69-5113-4C51-B56B-63AED2F1B19F}" type="datetimeFigureOut">
              <a:rPr lang="ja-JP" altLang="en-US" smtClean="0"/>
              <a:pPr>
                <a:defRPr/>
              </a:pPr>
              <a:t>2022/10/13</a:t>
            </a:fld>
            <a:endParaRPr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4FC14F-C83A-4163-A55C-EED6A785DFE1}" type="slidenum">
              <a:rPr lang="ja-JP" altLang="en-US" smtClean="0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25016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B6FB2B-BB4B-4746-A25F-632CA9EA5FE2}" type="datetimeFigureOut">
              <a:rPr lang="ja-JP" altLang="en-US" smtClean="0"/>
              <a:pPr>
                <a:defRPr/>
              </a:pPr>
              <a:t>2022/10/13</a:t>
            </a:fld>
            <a:endParaRPr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8823BD-8E9E-430A-BBE7-18A8920A6DFB}" type="slidenum">
              <a:rPr lang="ja-JP" altLang="en-US" smtClean="0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11037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F07ECF-9DE6-4D97-BDA6-A63BD297B9A6}" type="datetimeFigureOut">
              <a:rPr lang="ja-JP" altLang="en-US" smtClean="0"/>
              <a:pPr>
                <a:defRPr/>
              </a:pPr>
              <a:t>2022/10/13</a:t>
            </a:fld>
            <a:endParaRPr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B18040-9FFA-4967-B3E0-2770E3CA40C2}" type="slidenum">
              <a:rPr lang="ja-JP" altLang="en-US" smtClean="0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82348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053C66-7885-4651-BBF5-AE56AC2F3A7A}" type="datetimeFigureOut">
              <a:rPr lang="ja-JP" altLang="en-US" smtClean="0"/>
              <a:pPr>
                <a:defRPr/>
              </a:pPr>
              <a:t>2022/10/13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B39EF6-2C2D-4B82-ABC6-D0B97F1AD2C1}" type="slidenum">
              <a:rPr lang="ja-JP" altLang="en-US" smtClean="0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63618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530F33-7EC0-46EC-8AEE-4D382F1A6212}" type="datetimeFigureOut">
              <a:rPr lang="ja-JP" altLang="en-US" smtClean="0"/>
              <a:pPr>
                <a:defRPr/>
              </a:pPr>
              <a:t>2022/10/13</a:t>
            </a:fld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4586B6-9F4A-460C-9D52-546F3062DD78}" type="slidenum">
              <a:rPr lang="ja-JP" altLang="en-US" smtClean="0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54057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C75C7C4-4C63-40B7-95F9-62B5081DABDF}" type="datetimeFigureOut">
              <a:rPr lang="ja-JP" altLang="en-US" smtClean="0"/>
              <a:pPr>
                <a:defRPr/>
              </a:pPr>
              <a:t>2022/10/13</a:t>
            </a:fld>
            <a:endParaRPr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9BDD038-2402-428C-B104-02E83AEC2206}" type="slidenum">
              <a:rPr lang="ja-JP" altLang="en-US" smtClean="0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29336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2EA137E0-FBA6-45B7-A02E-BF98C1B9A1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116596"/>
              </p:ext>
            </p:extLst>
          </p:nvPr>
        </p:nvGraphicFramePr>
        <p:xfrm>
          <a:off x="439403" y="1820259"/>
          <a:ext cx="5915025" cy="1183508"/>
        </p:xfrm>
        <a:graphic>
          <a:graphicData uri="http://schemas.openxmlformats.org/drawingml/2006/table">
            <a:tbl>
              <a:tblPr/>
              <a:tblGrid>
                <a:gridCol w="1030108">
                  <a:extLst>
                    <a:ext uri="{9D8B030D-6E8A-4147-A177-3AD203B41FA5}">
                      <a16:colId xmlns:a16="http://schemas.microsoft.com/office/drawing/2014/main" val="4190309892"/>
                    </a:ext>
                  </a:extLst>
                </a:gridCol>
                <a:gridCol w="505336">
                  <a:extLst>
                    <a:ext uri="{9D8B030D-6E8A-4147-A177-3AD203B41FA5}">
                      <a16:colId xmlns:a16="http://schemas.microsoft.com/office/drawing/2014/main" val="2265024050"/>
                    </a:ext>
                  </a:extLst>
                </a:gridCol>
                <a:gridCol w="544208">
                  <a:extLst>
                    <a:ext uri="{9D8B030D-6E8A-4147-A177-3AD203B41FA5}">
                      <a16:colId xmlns:a16="http://schemas.microsoft.com/office/drawing/2014/main" val="4201454140"/>
                    </a:ext>
                  </a:extLst>
                </a:gridCol>
                <a:gridCol w="544208">
                  <a:extLst>
                    <a:ext uri="{9D8B030D-6E8A-4147-A177-3AD203B41FA5}">
                      <a16:colId xmlns:a16="http://schemas.microsoft.com/office/drawing/2014/main" val="841501689"/>
                    </a:ext>
                  </a:extLst>
                </a:gridCol>
                <a:gridCol w="544208">
                  <a:extLst>
                    <a:ext uri="{9D8B030D-6E8A-4147-A177-3AD203B41FA5}">
                      <a16:colId xmlns:a16="http://schemas.microsoft.com/office/drawing/2014/main" val="3064025490"/>
                    </a:ext>
                  </a:extLst>
                </a:gridCol>
                <a:gridCol w="544208">
                  <a:extLst>
                    <a:ext uri="{9D8B030D-6E8A-4147-A177-3AD203B41FA5}">
                      <a16:colId xmlns:a16="http://schemas.microsoft.com/office/drawing/2014/main" val="1936311375"/>
                    </a:ext>
                  </a:extLst>
                </a:gridCol>
                <a:gridCol w="544208">
                  <a:extLst>
                    <a:ext uri="{9D8B030D-6E8A-4147-A177-3AD203B41FA5}">
                      <a16:colId xmlns:a16="http://schemas.microsoft.com/office/drawing/2014/main" val="3058086528"/>
                    </a:ext>
                  </a:extLst>
                </a:gridCol>
                <a:gridCol w="552847">
                  <a:extLst>
                    <a:ext uri="{9D8B030D-6E8A-4147-A177-3AD203B41FA5}">
                      <a16:colId xmlns:a16="http://schemas.microsoft.com/office/drawing/2014/main" val="3142975161"/>
                    </a:ext>
                  </a:extLst>
                </a:gridCol>
                <a:gridCol w="552847">
                  <a:extLst>
                    <a:ext uri="{9D8B030D-6E8A-4147-A177-3AD203B41FA5}">
                      <a16:colId xmlns:a16="http://schemas.microsoft.com/office/drawing/2014/main" val="2621323168"/>
                    </a:ext>
                  </a:extLst>
                </a:gridCol>
                <a:gridCol w="552847">
                  <a:extLst>
                    <a:ext uri="{9D8B030D-6E8A-4147-A177-3AD203B41FA5}">
                      <a16:colId xmlns:a16="http://schemas.microsoft.com/office/drawing/2014/main" val="3090030514"/>
                    </a:ext>
                  </a:extLst>
                </a:gridCol>
              </a:tblGrid>
              <a:tr h="120459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Table s1  The performances of commercial cells</a:t>
                      </a:r>
                    </a:p>
                    <a:p>
                      <a:pPr algn="l" fontAlgn="b"/>
                      <a:endParaRPr lang="en-US" sz="700" b="0" i="0" u="none" strike="noStrike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700" b="0" i="0" u="none" strike="noStrike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700" b="0" i="0" u="none" strike="noStrike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700" b="0" i="0" u="none" strike="noStrike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700" b="0" i="0" u="none" strike="noStrike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700" b="0" i="0" u="none" strike="noStrike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ja-JP" altLang="en-US" sz="700" b="0" i="0" u="none" strike="noStrike" dirty="0"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2704588"/>
                  </a:ext>
                </a:extLst>
              </a:tr>
              <a:tr h="120459"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700" b="0" i="0" u="none" strike="noStrike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This study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Company T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Company T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Company T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Company T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Company T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Company C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Company C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Company C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1896296"/>
                  </a:ext>
                </a:extLst>
              </a:tr>
              <a:tr h="12045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type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laminate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laminate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laminate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laminate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laminate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laminate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laminate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laminate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laminate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3881577"/>
                  </a:ext>
                </a:extLst>
              </a:tr>
              <a:tr h="12045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Voltage(V)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1.2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3.2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3.2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3.2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4.2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4.2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2.5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2.5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2.5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3695299"/>
                  </a:ext>
                </a:extLst>
              </a:tr>
              <a:tr h="12045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Number of series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832808"/>
                  </a:ext>
                </a:extLst>
              </a:tr>
              <a:tr h="12045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Capacitance value [F]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1.6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0.005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0.01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0.015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0.35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0.5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0.17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1.04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1.8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922597"/>
                  </a:ext>
                </a:extLst>
              </a:tr>
              <a:tr h="12045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Length [mm]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47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27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27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27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20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28.5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39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8115192"/>
                  </a:ext>
                </a:extLst>
              </a:tr>
              <a:tr h="12045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Width [mm]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43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17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17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17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18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17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17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371437"/>
                  </a:ext>
                </a:extLst>
              </a:tr>
              <a:tr h="12045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Height (mm)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1.5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0.4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0.4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0.4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2.1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2.6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1.7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1.7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700" b="0" i="0" u="none" strike="noStrike" dirty="0"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1.7</a:t>
                      </a:r>
                    </a:p>
                  </a:txBody>
                  <a:tcPr marL="6476" marR="6476" marT="647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9155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5407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436" y="1047608"/>
            <a:ext cx="2371428" cy="2385714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741372" y="782309"/>
            <a:ext cx="92531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350" dirty="0"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rPr>
              <a:t>Sample A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0028" y="1047609"/>
            <a:ext cx="2311072" cy="2333572"/>
          </a:xfrm>
          <a:prstGeom prst="rect">
            <a:avLst/>
          </a:prstGeom>
        </p:spPr>
      </p:pic>
      <p:sp>
        <p:nvSpPr>
          <p:cNvPr id="12" name="テキスト ボックス 11"/>
          <p:cNvSpPr txBox="1"/>
          <p:nvPr/>
        </p:nvSpPr>
        <p:spPr>
          <a:xfrm>
            <a:off x="3620028" y="782309"/>
            <a:ext cx="94448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350" dirty="0"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rPr>
              <a:t>Sample H</a:t>
            </a:r>
          </a:p>
        </p:txBody>
      </p:sp>
      <p:graphicFrame>
        <p:nvGraphicFramePr>
          <p:cNvPr id="7" name="グラフ 6">
            <a:extLst>
              <a:ext uri="{FF2B5EF4-FFF2-40B4-BE49-F238E27FC236}">
                <a16:creationId xmlns:a16="http://schemas.microsoft.com/office/drawing/2014/main" id="{742952E5-C35F-44AA-9F3C-14672E6903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9566705"/>
              </p:ext>
            </p:extLst>
          </p:nvPr>
        </p:nvGraphicFramePr>
        <p:xfrm>
          <a:off x="1844764" y="3629809"/>
          <a:ext cx="29308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0BB8E16-D26C-48BE-BE89-275F8C12E48A}"/>
              </a:ext>
            </a:extLst>
          </p:cNvPr>
          <p:cNvSpPr txBox="1"/>
          <p:nvPr/>
        </p:nvSpPr>
        <p:spPr>
          <a:xfrm>
            <a:off x="856436" y="7635240"/>
            <a:ext cx="55596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comparisons of TEM image and EELS spectrum for the sample “A” and the sample “H”.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271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12592</TotalTime>
  <Words>151</Words>
  <Application>Microsoft Office PowerPoint</Application>
  <PresentationFormat>A4 210 x 297 mm</PresentationFormat>
  <Paragraphs>88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2" baseType="lpstr">
      <vt:lpstr>ＭＳ Ｐゴシック</vt:lpstr>
      <vt:lpstr>ＭＳ ゴシック</vt:lpstr>
      <vt:lpstr>ＭＳ 明朝</vt:lpstr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tsubota</dc:creator>
  <cp:lastModifiedBy>tsubo</cp:lastModifiedBy>
  <cp:revision>209</cp:revision>
  <dcterms:created xsi:type="dcterms:W3CDTF">2019-05-23T06:47:21Z</dcterms:created>
  <dcterms:modified xsi:type="dcterms:W3CDTF">2022-10-13T00:32:34Z</dcterms:modified>
</cp:coreProperties>
</file>