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8"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2C4D"/>
    <a:srgbClr val="54A8B9"/>
    <a:srgbClr val="F2F9FB"/>
    <a:srgbClr val="4EB1CB"/>
    <a:srgbClr val="173362"/>
    <a:srgbClr val="1F3A68"/>
    <a:srgbClr val="EDFB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p:cViewPr varScale="1">
        <p:scale>
          <a:sx n="102" d="100"/>
          <a:sy n="102" d="100"/>
        </p:scale>
        <p:origin x="192" y="4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F9F4C-3D67-4E71-8509-538A720C2FD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579E4A4A-0470-4600-B155-0AB1863AB39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35CDEFAA-77A6-4B51-B2D2-2BF4C3663263}"/>
              </a:ext>
            </a:extLst>
          </p:cNvPr>
          <p:cNvSpPr>
            <a:spLocks noGrp="1"/>
          </p:cNvSpPr>
          <p:nvPr>
            <p:ph type="dt" sz="half" idx="10"/>
          </p:nvPr>
        </p:nvSpPr>
        <p:spPr/>
        <p:txBody>
          <a:bodyPr/>
          <a:lstStyle/>
          <a:p>
            <a:fld id="{2D2992D3-8EE3-4038-A0EA-782F32795A07}" type="datetimeFigureOut">
              <a:rPr lang="en-AU" smtClean="0"/>
              <a:t>6/10/2022</a:t>
            </a:fld>
            <a:endParaRPr lang="en-AU"/>
          </a:p>
        </p:txBody>
      </p:sp>
      <p:sp>
        <p:nvSpPr>
          <p:cNvPr id="5" name="Footer Placeholder 4">
            <a:extLst>
              <a:ext uri="{FF2B5EF4-FFF2-40B4-BE49-F238E27FC236}">
                <a16:creationId xmlns:a16="http://schemas.microsoft.com/office/drawing/2014/main" id="{EB9BF27F-B538-4558-AE21-0FB018BF87EA}"/>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BB987AAF-FD4D-41A9-BC43-7EA6EAA70E54}"/>
              </a:ext>
            </a:extLst>
          </p:cNvPr>
          <p:cNvSpPr>
            <a:spLocks noGrp="1"/>
          </p:cNvSpPr>
          <p:nvPr>
            <p:ph type="sldNum" sz="quarter" idx="12"/>
          </p:nvPr>
        </p:nvSpPr>
        <p:spPr/>
        <p:txBody>
          <a:bodyPr/>
          <a:lstStyle/>
          <a:p>
            <a:fld id="{5CFAE212-AE43-4B2F-870C-58B6C99E452B}" type="slidenum">
              <a:rPr lang="en-AU" smtClean="0"/>
              <a:t>‹#›</a:t>
            </a:fld>
            <a:endParaRPr lang="en-AU"/>
          </a:p>
        </p:txBody>
      </p:sp>
    </p:spTree>
    <p:extLst>
      <p:ext uri="{BB962C8B-B14F-4D97-AF65-F5344CB8AC3E}">
        <p14:creationId xmlns:p14="http://schemas.microsoft.com/office/powerpoint/2010/main" val="4276068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4374A-8BE9-4D82-9A59-832E5B255122}"/>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3F6B92AD-F57E-45CF-BF6A-A084E40725D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D3216667-C616-4677-8375-7BD87183F6A4}"/>
              </a:ext>
            </a:extLst>
          </p:cNvPr>
          <p:cNvSpPr>
            <a:spLocks noGrp="1"/>
          </p:cNvSpPr>
          <p:nvPr>
            <p:ph type="dt" sz="half" idx="10"/>
          </p:nvPr>
        </p:nvSpPr>
        <p:spPr/>
        <p:txBody>
          <a:bodyPr/>
          <a:lstStyle/>
          <a:p>
            <a:fld id="{2D2992D3-8EE3-4038-A0EA-782F32795A07}" type="datetimeFigureOut">
              <a:rPr lang="en-AU" smtClean="0"/>
              <a:t>6/10/2022</a:t>
            </a:fld>
            <a:endParaRPr lang="en-AU"/>
          </a:p>
        </p:txBody>
      </p:sp>
      <p:sp>
        <p:nvSpPr>
          <p:cNvPr id="5" name="Footer Placeholder 4">
            <a:extLst>
              <a:ext uri="{FF2B5EF4-FFF2-40B4-BE49-F238E27FC236}">
                <a16:creationId xmlns:a16="http://schemas.microsoft.com/office/drawing/2014/main" id="{9A9F1E66-E848-44E6-B3FA-73C6F1A67ECB}"/>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AD658301-3FBF-4EE0-934D-EE4ECC06628F}"/>
              </a:ext>
            </a:extLst>
          </p:cNvPr>
          <p:cNvSpPr>
            <a:spLocks noGrp="1"/>
          </p:cNvSpPr>
          <p:nvPr>
            <p:ph type="sldNum" sz="quarter" idx="12"/>
          </p:nvPr>
        </p:nvSpPr>
        <p:spPr/>
        <p:txBody>
          <a:bodyPr/>
          <a:lstStyle/>
          <a:p>
            <a:fld id="{5CFAE212-AE43-4B2F-870C-58B6C99E452B}" type="slidenum">
              <a:rPr lang="en-AU" smtClean="0"/>
              <a:t>‹#›</a:t>
            </a:fld>
            <a:endParaRPr lang="en-AU"/>
          </a:p>
        </p:txBody>
      </p:sp>
    </p:spTree>
    <p:extLst>
      <p:ext uri="{BB962C8B-B14F-4D97-AF65-F5344CB8AC3E}">
        <p14:creationId xmlns:p14="http://schemas.microsoft.com/office/powerpoint/2010/main" val="25394855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41E4D-5EDF-4C93-A0D1-7BEB232274F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342EEA70-C864-40CC-BC45-B46B3C0D21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9F1294C-E2F8-499E-AA52-F5FF0FCCBC61}"/>
              </a:ext>
            </a:extLst>
          </p:cNvPr>
          <p:cNvSpPr>
            <a:spLocks noGrp="1"/>
          </p:cNvSpPr>
          <p:nvPr>
            <p:ph type="dt" sz="half" idx="10"/>
          </p:nvPr>
        </p:nvSpPr>
        <p:spPr/>
        <p:txBody>
          <a:bodyPr/>
          <a:lstStyle/>
          <a:p>
            <a:fld id="{2D2992D3-8EE3-4038-A0EA-782F32795A07}" type="datetimeFigureOut">
              <a:rPr lang="en-AU" smtClean="0"/>
              <a:t>6/10/2022</a:t>
            </a:fld>
            <a:endParaRPr lang="en-AU"/>
          </a:p>
        </p:txBody>
      </p:sp>
      <p:sp>
        <p:nvSpPr>
          <p:cNvPr id="5" name="Footer Placeholder 4">
            <a:extLst>
              <a:ext uri="{FF2B5EF4-FFF2-40B4-BE49-F238E27FC236}">
                <a16:creationId xmlns:a16="http://schemas.microsoft.com/office/drawing/2014/main" id="{E2B6A7D7-F407-40AD-B93F-F4886AC69791}"/>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F03F2B10-A171-4CFF-B51D-A89F6674ABB2}"/>
              </a:ext>
            </a:extLst>
          </p:cNvPr>
          <p:cNvSpPr>
            <a:spLocks noGrp="1"/>
          </p:cNvSpPr>
          <p:nvPr>
            <p:ph type="sldNum" sz="quarter" idx="12"/>
          </p:nvPr>
        </p:nvSpPr>
        <p:spPr/>
        <p:txBody>
          <a:bodyPr/>
          <a:lstStyle/>
          <a:p>
            <a:fld id="{5CFAE212-AE43-4B2F-870C-58B6C99E452B}" type="slidenum">
              <a:rPr lang="en-AU" smtClean="0"/>
              <a:t>‹#›</a:t>
            </a:fld>
            <a:endParaRPr lang="en-AU"/>
          </a:p>
        </p:txBody>
      </p:sp>
    </p:spTree>
    <p:extLst>
      <p:ext uri="{BB962C8B-B14F-4D97-AF65-F5344CB8AC3E}">
        <p14:creationId xmlns:p14="http://schemas.microsoft.com/office/powerpoint/2010/main" val="2631386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92379-4A9B-425D-A646-BA6C92DCB579}"/>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922DF3B1-7961-4545-A349-76DA2856FCC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5C1EB920-4F93-46B4-B48F-84503A13C08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93AC2FE9-1BC7-4EAC-873B-8EFCC0C8DB26}"/>
              </a:ext>
            </a:extLst>
          </p:cNvPr>
          <p:cNvSpPr>
            <a:spLocks noGrp="1"/>
          </p:cNvSpPr>
          <p:nvPr>
            <p:ph type="dt" sz="half" idx="10"/>
          </p:nvPr>
        </p:nvSpPr>
        <p:spPr/>
        <p:txBody>
          <a:bodyPr/>
          <a:lstStyle/>
          <a:p>
            <a:fld id="{2D2992D3-8EE3-4038-A0EA-782F32795A07}" type="datetimeFigureOut">
              <a:rPr lang="en-AU" smtClean="0"/>
              <a:t>6/10/2022</a:t>
            </a:fld>
            <a:endParaRPr lang="en-AU"/>
          </a:p>
        </p:txBody>
      </p:sp>
      <p:sp>
        <p:nvSpPr>
          <p:cNvPr id="6" name="Footer Placeholder 5">
            <a:extLst>
              <a:ext uri="{FF2B5EF4-FFF2-40B4-BE49-F238E27FC236}">
                <a16:creationId xmlns:a16="http://schemas.microsoft.com/office/drawing/2014/main" id="{0CA24E13-0A24-4E72-9C16-64178BD74196}"/>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FF6DB926-3F75-4A30-A481-7BA72E4D546C}"/>
              </a:ext>
            </a:extLst>
          </p:cNvPr>
          <p:cNvSpPr>
            <a:spLocks noGrp="1"/>
          </p:cNvSpPr>
          <p:nvPr>
            <p:ph type="sldNum" sz="quarter" idx="12"/>
          </p:nvPr>
        </p:nvSpPr>
        <p:spPr/>
        <p:txBody>
          <a:bodyPr/>
          <a:lstStyle/>
          <a:p>
            <a:fld id="{5CFAE212-AE43-4B2F-870C-58B6C99E452B}" type="slidenum">
              <a:rPr lang="en-AU" smtClean="0"/>
              <a:t>‹#›</a:t>
            </a:fld>
            <a:endParaRPr lang="en-AU"/>
          </a:p>
        </p:txBody>
      </p:sp>
    </p:spTree>
    <p:extLst>
      <p:ext uri="{BB962C8B-B14F-4D97-AF65-F5344CB8AC3E}">
        <p14:creationId xmlns:p14="http://schemas.microsoft.com/office/powerpoint/2010/main" val="26303844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36CC4-F50B-429A-8576-B48A50F4E5D7}"/>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420F851D-61A2-44D0-B923-46B04FD3F8C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3CF1184-1E35-45D6-92F7-FAF6BB46BA4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C4C4EE53-18B8-419E-8F20-72868D4314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2691F3A-7AC4-495E-9891-DB41C94A773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E69714C5-6832-4FA2-AB0A-E6921A93F82E}"/>
              </a:ext>
            </a:extLst>
          </p:cNvPr>
          <p:cNvSpPr>
            <a:spLocks noGrp="1"/>
          </p:cNvSpPr>
          <p:nvPr>
            <p:ph type="dt" sz="half" idx="10"/>
          </p:nvPr>
        </p:nvSpPr>
        <p:spPr/>
        <p:txBody>
          <a:bodyPr/>
          <a:lstStyle/>
          <a:p>
            <a:fld id="{2D2992D3-8EE3-4038-A0EA-782F32795A07}" type="datetimeFigureOut">
              <a:rPr lang="en-AU" smtClean="0"/>
              <a:t>6/10/2022</a:t>
            </a:fld>
            <a:endParaRPr lang="en-AU"/>
          </a:p>
        </p:txBody>
      </p:sp>
      <p:sp>
        <p:nvSpPr>
          <p:cNvPr id="8" name="Footer Placeholder 7">
            <a:extLst>
              <a:ext uri="{FF2B5EF4-FFF2-40B4-BE49-F238E27FC236}">
                <a16:creationId xmlns:a16="http://schemas.microsoft.com/office/drawing/2014/main" id="{3FCE6C05-3D7B-4F5A-BAA5-8C32DFB30F33}"/>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63047D15-A050-4ACA-99CC-932B9F370DFC}"/>
              </a:ext>
            </a:extLst>
          </p:cNvPr>
          <p:cNvSpPr>
            <a:spLocks noGrp="1"/>
          </p:cNvSpPr>
          <p:nvPr>
            <p:ph type="sldNum" sz="quarter" idx="12"/>
          </p:nvPr>
        </p:nvSpPr>
        <p:spPr/>
        <p:txBody>
          <a:bodyPr/>
          <a:lstStyle/>
          <a:p>
            <a:fld id="{5CFAE212-AE43-4B2F-870C-58B6C99E452B}" type="slidenum">
              <a:rPr lang="en-AU" smtClean="0"/>
              <a:t>‹#›</a:t>
            </a:fld>
            <a:endParaRPr lang="en-AU"/>
          </a:p>
        </p:txBody>
      </p:sp>
    </p:spTree>
    <p:extLst>
      <p:ext uri="{BB962C8B-B14F-4D97-AF65-F5344CB8AC3E}">
        <p14:creationId xmlns:p14="http://schemas.microsoft.com/office/powerpoint/2010/main" val="26982775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7D902-EA70-4E3F-8FAA-1DFC1081416B}"/>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C607563F-D012-4CD1-BB71-CD25473D751A}"/>
              </a:ext>
            </a:extLst>
          </p:cNvPr>
          <p:cNvSpPr>
            <a:spLocks noGrp="1"/>
          </p:cNvSpPr>
          <p:nvPr>
            <p:ph type="dt" sz="half" idx="10"/>
          </p:nvPr>
        </p:nvSpPr>
        <p:spPr/>
        <p:txBody>
          <a:bodyPr/>
          <a:lstStyle/>
          <a:p>
            <a:fld id="{2D2992D3-8EE3-4038-A0EA-782F32795A07}" type="datetimeFigureOut">
              <a:rPr lang="en-AU" smtClean="0"/>
              <a:t>6/10/2022</a:t>
            </a:fld>
            <a:endParaRPr lang="en-AU"/>
          </a:p>
        </p:txBody>
      </p:sp>
      <p:sp>
        <p:nvSpPr>
          <p:cNvPr id="4" name="Footer Placeholder 3">
            <a:extLst>
              <a:ext uri="{FF2B5EF4-FFF2-40B4-BE49-F238E27FC236}">
                <a16:creationId xmlns:a16="http://schemas.microsoft.com/office/drawing/2014/main" id="{5F905DEC-DDBA-442A-AB7C-03922ACE6833}"/>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9D8DC5A0-0989-4619-9819-373333BB5E32}"/>
              </a:ext>
            </a:extLst>
          </p:cNvPr>
          <p:cNvSpPr>
            <a:spLocks noGrp="1"/>
          </p:cNvSpPr>
          <p:nvPr>
            <p:ph type="sldNum" sz="quarter" idx="12"/>
          </p:nvPr>
        </p:nvSpPr>
        <p:spPr/>
        <p:txBody>
          <a:bodyPr/>
          <a:lstStyle/>
          <a:p>
            <a:fld id="{5CFAE212-AE43-4B2F-870C-58B6C99E452B}" type="slidenum">
              <a:rPr lang="en-AU" smtClean="0"/>
              <a:t>‹#›</a:t>
            </a:fld>
            <a:endParaRPr lang="en-AU"/>
          </a:p>
        </p:txBody>
      </p:sp>
    </p:spTree>
    <p:extLst>
      <p:ext uri="{BB962C8B-B14F-4D97-AF65-F5344CB8AC3E}">
        <p14:creationId xmlns:p14="http://schemas.microsoft.com/office/powerpoint/2010/main" val="31996129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AD9313-FC8D-4FFD-AEC8-CF5A7FE8D99A}"/>
              </a:ext>
            </a:extLst>
          </p:cNvPr>
          <p:cNvSpPr>
            <a:spLocks noGrp="1"/>
          </p:cNvSpPr>
          <p:nvPr>
            <p:ph type="dt" sz="half" idx="10"/>
          </p:nvPr>
        </p:nvSpPr>
        <p:spPr/>
        <p:txBody>
          <a:bodyPr/>
          <a:lstStyle/>
          <a:p>
            <a:fld id="{2D2992D3-8EE3-4038-A0EA-782F32795A07}" type="datetimeFigureOut">
              <a:rPr lang="en-AU" smtClean="0"/>
              <a:t>6/10/2022</a:t>
            </a:fld>
            <a:endParaRPr lang="en-AU"/>
          </a:p>
        </p:txBody>
      </p:sp>
      <p:sp>
        <p:nvSpPr>
          <p:cNvPr id="3" name="Footer Placeholder 2">
            <a:extLst>
              <a:ext uri="{FF2B5EF4-FFF2-40B4-BE49-F238E27FC236}">
                <a16:creationId xmlns:a16="http://schemas.microsoft.com/office/drawing/2014/main" id="{2EF4CF14-3E3F-41EB-AE1C-42C6788F3A9D}"/>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B19F9DFA-FB0F-44A7-B56A-B4CF402B5426}"/>
              </a:ext>
            </a:extLst>
          </p:cNvPr>
          <p:cNvSpPr>
            <a:spLocks noGrp="1"/>
          </p:cNvSpPr>
          <p:nvPr>
            <p:ph type="sldNum" sz="quarter" idx="12"/>
          </p:nvPr>
        </p:nvSpPr>
        <p:spPr/>
        <p:txBody>
          <a:bodyPr/>
          <a:lstStyle/>
          <a:p>
            <a:fld id="{5CFAE212-AE43-4B2F-870C-58B6C99E452B}" type="slidenum">
              <a:rPr lang="en-AU" smtClean="0"/>
              <a:t>‹#›</a:t>
            </a:fld>
            <a:endParaRPr lang="en-AU"/>
          </a:p>
        </p:txBody>
      </p:sp>
    </p:spTree>
    <p:extLst>
      <p:ext uri="{BB962C8B-B14F-4D97-AF65-F5344CB8AC3E}">
        <p14:creationId xmlns:p14="http://schemas.microsoft.com/office/powerpoint/2010/main" val="72041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56E22-AD56-4BF2-A977-CD66DF27A82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E822CEFE-F89F-4736-B52B-462DF579B75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CD9922E5-4405-4123-92AF-E13858736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3795087-1390-49E9-8005-A70DC296144A}"/>
              </a:ext>
            </a:extLst>
          </p:cNvPr>
          <p:cNvSpPr>
            <a:spLocks noGrp="1"/>
          </p:cNvSpPr>
          <p:nvPr>
            <p:ph type="dt" sz="half" idx="10"/>
          </p:nvPr>
        </p:nvSpPr>
        <p:spPr/>
        <p:txBody>
          <a:bodyPr/>
          <a:lstStyle/>
          <a:p>
            <a:fld id="{2D2992D3-8EE3-4038-A0EA-782F32795A07}" type="datetimeFigureOut">
              <a:rPr lang="en-AU" smtClean="0"/>
              <a:t>6/10/2022</a:t>
            </a:fld>
            <a:endParaRPr lang="en-AU"/>
          </a:p>
        </p:txBody>
      </p:sp>
      <p:sp>
        <p:nvSpPr>
          <p:cNvPr id="6" name="Footer Placeholder 5">
            <a:extLst>
              <a:ext uri="{FF2B5EF4-FFF2-40B4-BE49-F238E27FC236}">
                <a16:creationId xmlns:a16="http://schemas.microsoft.com/office/drawing/2014/main" id="{16BF845D-F1C1-4F0A-AECF-F1AE82427B6C}"/>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DBD78C33-513F-4B6A-AE9B-8484433D09E9}"/>
              </a:ext>
            </a:extLst>
          </p:cNvPr>
          <p:cNvSpPr>
            <a:spLocks noGrp="1"/>
          </p:cNvSpPr>
          <p:nvPr>
            <p:ph type="sldNum" sz="quarter" idx="12"/>
          </p:nvPr>
        </p:nvSpPr>
        <p:spPr/>
        <p:txBody>
          <a:bodyPr/>
          <a:lstStyle/>
          <a:p>
            <a:fld id="{5CFAE212-AE43-4B2F-870C-58B6C99E452B}" type="slidenum">
              <a:rPr lang="en-AU" smtClean="0"/>
              <a:t>‹#›</a:t>
            </a:fld>
            <a:endParaRPr lang="en-AU"/>
          </a:p>
        </p:txBody>
      </p:sp>
    </p:spTree>
    <p:extLst>
      <p:ext uri="{BB962C8B-B14F-4D97-AF65-F5344CB8AC3E}">
        <p14:creationId xmlns:p14="http://schemas.microsoft.com/office/powerpoint/2010/main" val="1387163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7A129-6A19-40F6-AF61-07D2AE554F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1EF7FCF8-8750-4CA1-A325-C6AF5FB3AD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2F66A8FA-E17B-4C96-86BA-61B9F71CC9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29AE379-E0C6-4FC9-892C-1401073601A9}"/>
              </a:ext>
            </a:extLst>
          </p:cNvPr>
          <p:cNvSpPr>
            <a:spLocks noGrp="1"/>
          </p:cNvSpPr>
          <p:nvPr>
            <p:ph type="dt" sz="half" idx="10"/>
          </p:nvPr>
        </p:nvSpPr>
        <p:spPr/>
        <p:txBody>
          <a:bodyPr/>
          <a:lstStyle/>
          <a:p>
            <a:fld id="{2D2992D3-8EE3-4038-A0EA-782F32795A07}" type="datetimeFigureOut">
              <a:rPr lang="en-AU" smtClean="0"/>
              <a:t>6/10/2022</a:t>
            </a:fld>
            <a:endParaRPr lang="en-AU"/>
          </a:p>
        </p:txBody>
      </p:sp>
      <p:sp>
        <p:nvSpPr>
          <p:cNvPr id="6" name="Footer Placeholder 5">
            <a:extLst>
              <a:ext uri="{FF2B5EF4-FFF2-40B4-BE49-F238E27FC236}">
                <a16:creationId xmlns:a16="http://schemas.microsoft.com/office/drawing/2014/main" id="{8E4CEFB9-EA6F-4ECD-9F32-9218697D37AC}"/>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32D4D5FA-6A2F-463F-A862-E5DFE59A5DC5}"/>
              </a:ext>
            </a:extLst>
          </p:cNvPr>
          <p:cNvSpPr>
            <a:spLocks noGrp="1"/>
          </p:cNvSpPr>
          <p:nvPr>
            <p:ph type="sldNum" sz="quarter" idx="12"/>
          </p:nvPr>
        </p:nvSpPr>
        <p:spPr/>
        <p:txBody>
          <a:bodyPr/>
          <a:lstStyle/>
          <a:p>
            <a:fld id="{5CFAE212-AE43-4B2F-870C-58B6C99E452B}" type="slidenum">
              <a:rPr lang="en-AU" smtClean="0"/>
              <a:t>‹#›</a:t>
            </a:fld>
            <a:endParaRPr lang="en-AU"/>
          </a:p>
        </p:txBody>
      </p:sp>
    </p:spTree>
    <p:extLst>
      <p:ext uri="{BB962C8B-B14F-4D97-AF65-F5344CB8AC3E}">
        <p14:creationId xmlns:p14="http://schemas.microsoft.com/office/powerpoint/2010/main" val="22884779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CE2B4-CDA9-411C-9548-FF9E70A2D90E}"/>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7A4627A9-AD1D-460F-8DA5-8D142CE8E0C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912A8EC8-BC33-484B-ADE5-C2257FA8FE14}"/>
              </a:ext>
            </a:extLst>
          </p:cNvPr>
          <p:cNvSpPr>
            <a:spLocks noGrp="1"/>
          </p:cNvSpPr>
          <p:nvPr>
            <p:ph type="dt" sz="half" idx="10"/>
          </p:nvPr>
        </p:nvSpPr>
        <p:spPr/>
        <p:txBody>
          <a:bodyPr/>
          <a:lstStyle/>
          <a:p>
            <a:fld id="{2D2992D3-8EE3-4038-A0EA-782F32795A07}" type="datetimeFigureOut">
              <a:rPr lang="en-AU" smtClean="0"/>
              <a:t>6/10/2022</a:t>
            </a:fld>
            <a:endParaRPr lang="en-AU"/>
          </a:p>
        </p:txBody>
      </p:sp>
      <p:sp>
        <p:nvSpPr>
          <p:cNvPr id="5" name="Footer Placeholder 4">
            <a:extLst>
              <a:ext uri="{FF2B5EF4-FFF2-40B4-BE49-F238E27FC236}">
                <a16:creationId xmlns:a16="http://schemas.microsoft.com/office/drawing/2014/main" id="{20CE1AD9-CC7A-41BE-B6C4-3ACAFC6D3B0C}"/>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4F50CBF3-F506-4711-B139-EBA89E919EB1}"/>
              </a:ext>
            </a:extLst>
          </p:cNvPr>
          <p:cNvSpPr>
            <a:spLocks noGrp="1"/>
          </p:cNvSpPr>
          <p:nvPr>
            <p:ph type="sldNum" sz="quarter" idx="12"/>
          </p:nvPr>
        </p:nvSpPr>
        <p:spPr/>
        <p:txBody>
          <a:bodyPr/>
          <a:lstStyle/>
          <a:p>
            <a:fld id="{5CFAE212-AE43-4B2F-870C-58B6C99E452B}" type="slidenum">
              <a:rPr lang="en-AU" smtClean="0"/>
              <a:t>‹#›</a:t>
            </a:fld>
            <a:endParaRPr lang="en-AU"/>
          </a:p>
        </p:txBody>
      </p:sp>
    </p:spTree>
    <p:extLst>
      <p:ext uri="{BB962C8B-B14F-4D97-AF65-F5344CB8AC3E}">
        <p14:creationId xmlns:p14="http://schemas.microsoft.com/office/powerpoint/2010/main" val="16634984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01B2065-95FF-4C64-9198-908D9A635EC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070E2793-7779-4F22-B298-195A6AED18B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3F901906-A4CA-44FD-A034-961A3007EBC7}"/>
              </a:ext>
            </a:extLst>
          </p:cNvPr>
          <p:cNvSpPr>
            <a:spLocks noGrp="1"/>
          </p:cNvSpPr>
          <p:nvPr>
            <p:ph type="dt" sz="half" idx="10"/>
          </p:nvPr>
        </p:nvSpPr>
        <p:spPr/>
        <p:txBody>
          <a:bodyPr/>
          <a:lstStyle/>
          <a:p>
            <a:fld id="{2D2992D3-8EE3-4038-A0EA-782F32795A07}" type="datetimeFigureOut">
              <a:rPr lang="en-AU" smtClean="0"/>
              <a:t>6/10/2022</a:t>
            </a:fld>
            <a:endParaRPr lang="en-AU"/>
          </a:p>
        </p:txBody>
      </p:sp>
      <p:sp>
        <p:nvSpPr>
          <p:cNvPr id="5" name="Footer Placeholder 4">
            <a:extLst>
              <a:ext uri="{FF2B5EF4-FFF2-40B4-BE49-F238E27FC236}">
                <a16:creationId xmlns:a16="http://schemas.microsoft.com/office/drawing/2014/main" id="{615FD605-76AC-436E-A8AD-F7A31436DD9D}"/>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1D56DF33-70EF-4023-9C0C-572C2564EAB5}"/>
              </a:ext>
            </a:extLst>
          </p:cNvPr>
          <p:cNvSpPr>
            <a:spLocks noGrp="1"/>
          </p:cNvSpPr>
          <p:nvPr>
            <p:ph type="sldNum" sz="quarter" idx="12"/>
          </p:nvPr>
        </p:nvSpPr>
        <p:spPr/>
        <p:txBody>
          <a:bodyPr/>
          <a:lstStyle/>
          <a:p>
            <a:fld id="{5CFAE212-AE43-4B2F-870C-58B6C99E452B}" type="slidenum">
              <a:rPr lang="en-AU" smtClean="0"/>
              <a:t>‹#›</a:t>
            </a:fld>
            <a:endParaRPr lang="en-AU"/>
          </a:p>
        </p:txBody>
      </p:sp>
    </p:spTree>
    <p:extLst>
      <p:ext uri="{BB962C8B-B14F-4D97-AF65-F5344CB8AC3E}">
        <p14:creationId xmlns:p14="http://schemas.microsoft.com/office/powerpoint/2010/main" val="3154636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3D66AC-1595-41ED-89B6-6FD76B7592C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72A4A850-9D16-4D7F-9C6F-A6AEE0C887A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920EBC48-302C-465D-B002-50CC9E35F36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2992D3-8EE3-4038-A0EA-782F32795A07}" type="datetimeFigureOut">
              <a:rPr lang="en-AU" smtClean="0"/>
              <a:t>6/10/2022</a:t>
            </a:fld>
            <a:endParaRPr lang="en-AU"/>
          </a:p>
        </p:txBody>
      </p:sp>
      <p:sp>
        <p:nvSpPr>
          <p:cNvPr id="5" name="Footer Placeholder 4">
            <a:extLst>
              <a:ext uri="{FF2B5EF4-FFF2-40B4-BE49-F238E27FC236}">
                <a16:creationId xmlns:a16="http://schemas.microsoft.com/office/drawing/2014/main" id="{0156EB34-CED7-49B7-83F9-DD6BCCD3EE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DE408057-B789-451A-B63D-D2746CCC81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FAE212-AE43-4B2F-870C-58B6C99E452B}" type="slidenum">
              <a:rPr lang="en-AU" smtClean="0"/>
              <a:t>‹#›</a:t>
            </a:fld>
            <a:endParaRPr lang="en-AU"/>
          </a:p>
        </p:txBody>
      </p:sp>
    </p:spTree>
    <p:extLst>
      <p:ext uri="{BB962C8B-B14F-4D97-AF65-F5344CB8AC3E}">
        <p14:creationId xmlns:p14="http://schemas.microsoft.com/office/powerpoint/2010/main" val="10489338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1DE4F19F-67A4-4E6E-88ED-47FB6525FA70}"/>
              </a:ext>
            </a:extLst>
          </p:cNvPr>
          <p:cNvGraphicFramePr>
            <a:graphicFrameLocks noGrp="1"/>
          </p:cNvGraphicFramePr>
          <p:nvPr>
            <p:extLst>
              <p:ext uri="{D42A27DB-BD31-4B8C-83A1-F6EECF244321}">
                <p14:modId xmlns:p14="http://schemas.microsoft.com/office/powerpoint/2010/main" val="3395785740"/>
              </p:ext>
            </p:extLst>
          </p:nvPr>
        </p:nvGraphicFramePr>
        <p:xfrm>
          <a:off x="359442" y="816081"/>
          <a:ext cx="11212907" cy="5038726"/>
        </p:xfrm>
        <a:graphic>
          <a:graphicData uri="http://schemas.openxmlformats.org/drawingml/2006/table">
            <a:tbl>
              <a:tblPr firstRow="1" bandRow="1">
                <a:tableStyleId>{5C22544A-7EE6-4342-B048-85BDC9FD1C3A}</a:tableStyleId>
              </a:tblPr>
              <a:tblGrid>
                <a:gridCol w="2183507">
                  <a:extLst>
                    <a:ext uri="{9D8B030D-6E8A-4147-A177-3AD203B41FA5}">
                      <a16:colId xmlns:a16="http://schemas.microsoft.com/office/drawing/2014/main" val="1017438064"/>
                    </a:ext>
                  </a:extLst>
                </a:gridCol>
                <a:gridCol w="9029400">
                  <a:extLst>
                    <a:ext uri="{9D8B030D-6E8A-4147-A177-3AD203B41FA5}">
                      <a16:colId xmlns:a16="http://schemas.microsoft.com/office/drawing/2014/main" val="1640541510"/>
                    </a:ext>
                  </a:extLst>
                </a:gridCol>
              </a:tblGrid>
              <a:tr h="350190">
                <a:tc gridSpan="2">
                  <a:txBody>
                    <a:bodyPr/>
                    <a:lstStyle/>
                    <a:p>
                      <a:pPr algn="ctr"/>
                      <a:r>
                        <a:rPr lang="en-AU" dirty="0"/>
                        <a:t>Summary of recommendations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1E2C4D"/>
                    </a:solidFill>
                  </a:tcPr>
                </a:tc>
                <a:tc hMerge="1">
                  <a:txBody>
                    <a:bodyPr/>
                    <a:lstStyle/>
                    <a:p>
                      <a:pPr algn="ctr"/>
                      <a:endParaRPr lang="en-AU"/>
                    </a:p>
                  </a:txBody>
                  <a:tcPr/>
                </a:tc>
                <a:extLst>
                  <a:ext uri="{0D108BD9-81ED-4DB2-BD59-A6C34878D82A}">
                    <a16:rowId xmlns:a16="http://schemas.microsoft.com/office/drawing/2014/main" val="2447318876"/>
                  </a:ext>
                </a:extLst>
              </a:tr>
              <a:tr h="827723">
                <a:tc>
                  <a:txBody>
                    <a:bodyPr/>
                    <a:lstStyle/>
                    <a:p>
                      <a:r>
                        <a:rPr lang="en-AU" sz="1800" b="1" kern="1200" dirty="0">
                          <a:solidFill>
                            <a:srgbClr val="1E2C4D"/>
                          </a:solidFill>
                          <a:effectLst/>
                          <a:latin typeface="+mn-lt"/>
                          <a:ea typeface="+mn-ea"/>
                          <a:cs typeface="+mn-cs"/>
                        </a:rPr>
                        <a:t>Recommendation 1</a:t>
                      </a:r>
                      <a:endParaRPr lang="en-AU" dirty="0">
                        <a:solidFill>
                          <a:srgbClr val="1E2C4D"/>
                        </a:solidFill>
                      </a:endParaRPr>
                    </a:p>
                  </a:txBody>
                  <a:tcPr>
                    <a:lnL w="12700" cap="flat" cmpd="sng" algn="ctr">
                      <a:solidFill>
                        <a:schemeClr val="tx1"/>
                      </a:solidFill>
                      <a:prstDash val="solid"/>
                      <a:round/>
                      <a:headEnd type="none" w="med" len="med"/>
                      <a:tailEnd type="none" w="med" len="med"/>
                    </a:lnL>
                    <a:solidFill>
                      <a:srgbClr val="54A8B9"/>
                    </a:solidFill>
                  </a:tcPr>
                </a:tc>
                <a:tc>
                  <a:txBody>
                    <a:bodyPr/>
                    <a:lstStyle/>
                    <a:p>
                      <a:pPr lvl="0">
                        <a:buNone/>
                      </a:pPr>
                      <a:r>
                        <a:rPr lang="en-GB" sz="1800" b="0" i="0" u="none" strike="noStrike" kern="1200" noProof="0" dirty="0">
                          <a:solidFill>
                            <a:srgbClr val="1E2C4D"/>
                          </a:solidFill>
                          <a:effectLst/>
                        </a:rPr>
                        <a:t>A suite of accessible point-of-care resources for genomic healthcare education and awareness should be available.</a:t>
                      </a:r>
                    </a:p>
                  </a:txBody>
                  <a:tcPr>
                    <a:lnR w="12700" cap="flat" cmpd="sng" algn="ctr">
                      <a:solidFill>
                        <a:schemeClr val="tx1"/>
                      </a:solidFill>
                      <a:prstDash val="solid"/>
                      <a:round/>
                      <a:headEnd type="none" w="med" len="med"/>
                      <a:tailEnd type="none" w="med" len="med"/>
                    </a:lnR>
                    <a:solidFill>
                      <a:srgbClr val="54A8B9"/>
                    </a:solidFill>
                  </a:tcPr>
                </a:tc>
                <a:extLst>
                  <a:ext uri="{0D108BD9-81ED-4DB2-BD59-A6C34878D82A}">
                    <a16:rowId xmlns:a16="http://schemas.microsoft.com/office/drawing/2014/main" val="1645235715"/>
                  </a:ext>
                </a:extLst>
              </a:tr>
              <a:tr h="827723">
                <a:tc>
                  <a:txBody>
                    <a:bodyPr/>
                    <a:lstStyle/>
                    <a:p>
                      <a:r>
                        <a:rPr lang="en-AU" sz="1800" b="1" kern="1200" dirty="0">
                          <a:solidFill>
                            <a:srgbClr val="1E2C4D"/>
                          </a:solidFill>
                          <a:effectLst/>
                          <a:latin typeface="+mn-lt"/>
                          <a:ea typeface="+mn-ea"/>
                          <a:cs typeface="+mn-cs"/>
                        </a:rPr>
                        <a:t>Recommendation 2</a:t>
                      </a:r>
                      <a:endParaRPr lang="en-AU" dirty="0">
                        <a:solidFill>
                          <a:srgbClr val="1E2C4D"/>
                        </a:solidFill>
                      </a:endParaRPr>
                    </a:p>
                  </a:txBody>
                  <a:tcPr>
                    <a:lnL w="12700" cap="flat" cmpd="sng" algn="ctr">
                      <a:solidFill>
                        <a:schemeClr val="tx1"/>
                      </a:solidFill>
                      <a:prstDash val="solid"/>
                      <a:round/>
                      <a:headEnd type="none" w="med" len="med"/>
                      <a:tailEnd type="none" w="med" len="med"/>
                    </a:lnL>
                    <a:solidFill>
                      <a:srgbClr val="F2F9FB"/>
                    </a:solidFill>
                  </a:tcPr>
                </a:tc>
                <a:tc>
                  <a:txBody>
                    <a:bodyPr/>
                    <a:lstStyle/>
                    <a:p>
                      <a:pPr marL="0" marR="0" lvl="0" indent="0" algn="l">
                        <a:lnSpc>
                          <a:spcPct val="100000"/>
                        </a:lnSpc>
                        <a:spcBef>
                          <a:spcPts val="0"/>
                        </a:spcBef>
                        <a:spcAft>
                          <a:spcPts val="0"/>
                        </a:spcAft>
                        <a:buNone/>
                      </a:pPr>
                      <a:r>
                        <a:rPr lang="en-GB" sz="1800" b="0" i="0" u="none" strike="noStrike" kern="1200" noProof="0" dirty="0">
                          <a:solidFill>
                            <a:srgbClr val="1E2C4D"/>
                          </a:solidFill>
                          <a:effectLst/>
                        </a:rPr>
                        <a:t>Resources should be co-produced with people with intellectual disability to improve the accessibility of the genomic informed consent process. </a:t>
                      </a:r>
                      <a:endParaRPr lang="en-AU" sz="1800" b="0" i="0" u="none" strike="noStrike" kern="1200" noProof="0" dirty="0">
                        <a:solidFill>
                          <a:srgbClr val="1E2C4D"/>
                        </a:solidFill>
                        <a:effectLst/>
                      </a:endParaRPr>
                    </a:p>
                  </a:txBody>
                  <a:tcPr>
                    <a:lnR w="12700" cap="flat" cmpd="sng" algn="ctr">
                      <a:solidFill>
                        <a:schemeClr val="tx1"/>
                      </a:solidFill>
                      <a:prstDash val="solid"/>
                      <a:round/>
                      <a:headEnd type="none" w="med" len="med"/>
                      <a:tailEnd type="none" w="med" len="med"/>
                    </a:lnR>
                    <a:solidFill>
                      <a:srgbClr val="F2F9FB"/>
                    </a:solidFill>
                  </a:tcPr>
                </a:tc>
                <a:extLst>
                  <a:ext uri="{0D108BD9-81ED-4DB2-BD59-A6C34878D82A}">
                    <a16:rowId xmlns:a16="http://schemas.microsoft.com/office/drawing/2014/main" val="2440093529"/>
                  </a:ext>
                </a:extLst>
              </a:tr>
              <a:tr h="1103631">
                <a:tc>
                  <a:txBody>
                    <a:bodyPr/>
                    <a:lstStyle/>
                    <a:p>
                      <a:r>
                        <a:rPr lang="en-AU" sz="1800" b="1" kern="1200" dirty="0">
                          <a:solidFill>
                            <a:srgbClr val="1E2C4D"/>
                          </a:solidFill>
                          <a:effectLst/>
                          <a:latin typeface="+mn-lt"/>
                          <a:ea typeface="+mn-ea"/>
                          <a:cs typeface="+mn-cs"/>
                        </a:rPr>
                        <a:t>Recommendation 3</a:t>
                      </a:r>
                      <a:endParaRPr lang="en-AU" dirty="0">
                        <a:solidFill>
                          <a:srgbClr val="1E2C4D"/>
                        </a:solidFill>
                      </a:endParaRPr>
                    </a:p>
                  </a:txBody>
                  <a:tcPr>
                    <a:lnL w="12700" cap="flat" cmpd="sng" algn="ctr">
                      <a:solidFill>
                        <a:schemeClr val="tx1"/>
                      </a:solidFill>
                      <a:prstDash val="solid"/>
                      <a:round/>
                      <a:headEnd type="none" w="med" len="med"/>
                      <a:tailEnd type="none" w="med" len="med"/>
                    </a:lnL>
                    <a:solidFill>
                      <a:srgbClr val="54A8B9"/>
                    </a:solidFill>
                  </a:tcPr>
                </a:tc>
                <a:tc>
                  <a:txBody>
                    <a:bodyPr/>
                    <a:lstStyle/>
                    <a:p>
                      <a:pPr lvl="0">
                        <a:buNone/>
                      </a:pPr>
                      <a:r>
                        <a:rPr lang="en-GB" sz="1800" b="0" i="0" u="none" strike="noStrike" kern="1200" noProof="0" dirty="0">
                          <a:solidFill>
                            <a:srgbClr val="1E2C4D"/>
                          </a:solidFill>
                          <a:effectLst/>
                        </a:rPr>
                        <a:t>Education for healthcare providers, including for genomics and non-genomics professionals such as general practitioners, should be tailored to improve knowledge and skills in, and the motivation to apply, best practice genomics healthcare for people with intellectual disability, including trauma-informed care, cultural safety, and awareness.</a:t>
                      </a:r>
                    </a:p>
                  </a:txBody>
                  <a:tcPr>
                    <a:lnR w="12700" cap="flat" cmpd="sng" algn="ctr">
                      <a:solidFill>
                        <a:schemeClr val="tx1"/>
                      </a:solidFill>
                      <a:prstDash val="solid"/>
                      <a:round/>
                      <a:headEnd type="none" w="med" len="med"/>
                      <a:tailEnd type="none" w="med" len="med"/>
                    </a:lnR>
                    <a:solidFill>
                      <a:srgbClr val="54A8B9"/>
                    </a:solidFill>
                  </a:tcPr>
                </a:tc>
                <a:extLst>
                  <a:ext uri="{0D108BD9-81ED-4DB2-BD59-A6C34878D82A}">
                    <a16:rowId xmlns:a16="http://schemas.microsoft.com/office/drawing/2014/main" val="3622905257"/>
                  </a:ext>
                </a:extLst>
              </a:tr>
              <a:tr h="848947">
                <a:tc>
                  <a:txBody>
                    <a:bodyPr/>
                    <a:lstStyle/>
                    <a:p>
                      <a:r>
                        <a:rPr lang="en-AU" sz="1800" b="1" kern="1200">
                          <a:solidFill>
                            <a:srgbClr val="F2F9FB"/>
                          </a:solidFill>
                          <a:effectLst/>
                          <a:latin typeface="+mn-lt"/>
                          <a:ea typeface="+mn-ea"/>
                          <a:cs typeface="+mn-cs"/>
                        </a:rPr>
                        <a:t>Recommendation 4</a:t>
                      </a:r>
                      <a:endParaRPr lang="en-AU">
                        <a:solidFill>
                          <a:srgbClr val="F2F9FB"/>
                        </a:solidFill>
                      </a:endParaRPr>
                    </a:p>
                  </a:txBody>
                  <a:tcPr>
                    <a:lnL w="12700" cap="flat" cmpd="sng" algn="ctr">
                      <a:solidFill>
                        <a:schemeClr val="tx1"/>
                      </a:solidFill>
                      <a:prstDash val="solid"/>
                      <a:round/>
                      <a:headEnd type="none" w="med" len="med"/>
                      <a:tailEnd type="none" w="med" len="med"/>
                    </a:lnL>
                    <a:solidFill>
                      <a:srgbClr val="EDFBFF"/>
                    </a:solidFill>
                  </a:tcPr>
                </a:tc>
                <a:tc>
                  <a:txBody>
                    <a:bodyPr/>
                    <a:lstStyle/>
                    <a:p>
                      <a:pPr marL="0" marR="0" lvl="0" indent="0" algn="l" defTabSz="914400">
                        <a:lnSpc>
                          <a:spcPct val="100000"/>
                        </a:lnSpc>
                        <a:spcBef>
                          <a:spcPts val="0"/>
                        </a:spcBef>
                        <a:spcAft>
                          <a:spcPts val="0"/>
                        </a:spcAft>
                        <a:buNone/>
                        <a:tabLst/>
                        <a:defRPr/>
                      </a:pPr>
                      <a:r>
                        <a:rPr lang="en-GB" sz="1800" b="0" i="0" u="none" strike="noStrike" kern="1200" noProof="0" dirty="0">
                          <a:solidFill>
                            <a:srgbClr val="F2F9FB"/>
                          </a:solidFill>
                          <a:effectLst/>
                        </a:rPr>
                        <a:t>In view of the complex impacts of genomic diagnoses, national and international recommendations for best practice care in clinical genomics for people with intellectual disability should be developed.</a:t>
                      </a:r>
                    </a:p>
                  </a:txBody>
                  <a:tcPr>
                    <a:lnR w="12700" cap="flat" cmpd="sng" algn="ctr">
                      <a:solidFill>
                        <a:schemeClr val="tx1"/>
                      </a:solidFill>
                      <a:prstDash val="solid"/>
                      <a:round/>
                      <a:headEnd type="none" w="med" len="med"/>
                      <a:tailEnd type="none" w="med" len="med"/>
                    </a:lnR>
                    <a:solidFill>
                      <a:srgbClr val="EDFBFF"/>
                    </a:solidFill>
                  </a:tcPr>
                </a:tc>
                <a:extLst>
                  <a:ext uri="{0D108BD9-81ED-4DB2-BD59-A6C34878D82A}">
                    <a16:rowId xmlns:a16="http://schemas.microsoft.com/office/drawing/2014/main" val="1581167120"/>
                  </a:ext>
                </a:extLst>
              </a:tr>
              <a:tr h="848947">
                <a:tc>
                  <a:txBody>
                    <a:bodyPr/>
                    <a:lstStyle/>
                    <a:p>
                      <a:r>
                        <a:rPr lang="en-AU" sz="1800" b="1" kern="1200" dirty="0">
                          <a:solidFill>
                            <a:srgbClr val="1E2C4D"/>
                          </a:solidFill>
                          <a:effectLst/>
                          <a:latin typeface="+mn-lt"/>
                          <a:ea typeface="+mn-ea"/>
                          <a:cs typeface="+mn-cs"/>
                        </a:rPr>
                        <a:t>Recommendation 5</a:t>
                      </a:r>
                      <a:endParaRPr lang="en-AU" dirty="0">
                        <a:solidFill>
                          <a:srgbClr val="1E2C4D"/>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54A8B9"/>
                    </a:solidFill>
                  </a:tcPr>
                </a:tc>
                <a:tc>
                  <a:txBody>
                    <a:bodyPr/>
                    <a:lstStyle/>
                    <a:p>
                      <a:pPr marL="0" marR="0" lvl="0" indent="0" algn="l">
                        <a:lnSpc>
                          <a:spcPct val="100000"/>
                        </a:lnSpc>
                        <a:spcBef>
                          <a:spcPts val="0"/>
                        </a:spcBef>
                        <a:spcAft>
                          <a:spcPts val="0"/>
                        </a:spcAft>
                        <a:buNone/>
                      </a:pPr>
                      <a:r>
                        <a:rPr lang="en-GB" sz="1800" b="0" i="0" u="none" strike="noStrike" kern="1200" noProof="0" dirty="0">
                          <a:solidFill>
                            <a:srgbClr val="1E2C4D"/>
                          </a:solidFill>
                          <a:effectLst/>
                        </a:rPr>
                        <a:t>A customisable Easy Read communications folder should be co-designed to help genomic healthcare providers translate a genomic diagnosis into improved integrated care for all people with intellectual disability.</a:t>
                      </a:r>
                      <a:endParaRPr lang="en-AU" sz="1800" b="0" i="0" u="none" strike="noStrike" kern="1200" noProof="0" dirty="0">
                        <a:solidFill>
                          <a:srgbClr val="1E2C4D"/>
                        </a:solidFill>
                        <a:effectLst/>
                        <a:latin typeface="+mn-lt"/>
                        <a:ea typeface="+mn-ea"/>
                        <a:cs typeface="+mn-cs"/>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54A8B9"/>
                    </a:solidFill>
                  </a:tcPr>
                </a:tc>
                <a:extLst>
                  <a:ext uri="{0D108BD9-81ED-4DB2-BD59-A6C34878D82A}">
                    <a16:rowId xmlns:a16="http://schemas.microsoft.com/office/drawing/2014/main" val="971984424"/>
                  </a:ext>
                </a:extLst>
              </a:tr>
            </a:tbl>
          </a:graphicData>
        </a:graphic>
      </p:graphicFrame>
      <p:sp>
        <p:nvSpPr>
          <p:cNvPr id="3" name="TextBox 2">
            <a:extLst>
              <a:ext uri="{FF2B5EF4-FFF2-40B4-BE49-F238E27FC236}">
                <a16:creationId xmlns:a16="http://schemas.microsoft.com/office/drawing/2014/main" id="{3F05B82D-2838-302E-A8EC-73ADAD1D4BCD}"/>
              </a:ext>
            </a:extLst>
          </p:cNvPr>
          <p:cNvSpPr txBox="1"/>
          <p:nvPr/>
        </p:nvSpPr>
        <p:spPr>
          <a:xfrm>
            <a:off x="249174" y="116972"/>
            <a:ext cx="6094476" cy="561949"/>
          </a:xfrm>
          <a:prstGeom prst="rect">
            <a:avLst/>
          </a:prstGeom>
          <a:noFill/>
        </p:spPr>
        <p:txBody>
          <a:bodyPr wrap="square">
            <a:spAutoFit/>
          </a:bodyPr>
          <a:lstStyle/>
          <a:p>
            <a:pPr algn="just">
              <a:lnSpc>
                <a:spcPct val="200000"/>
              </a:lnSpc>
            </a:pPr>
            <a:r>
              <a:rPr lang="en-AU" sz="1800" b="1" dirty="0">
                <a:solidFill>
                  <a:srgbClr val="1E2C4D"/>
                </a:solidFill>
                <a:effectLst/>
                <a:latin typeface="Times New Roman" panose="02020603050405020304" pitchFamily="18" charset="0"/>
                <a:ea typeface="Times New Roman" panose="02020603050405020304" pitchFamily="18" charset="0"/>
              </a:rPr>
              <a:t>Table 2: </a:t>
            </a:r>
            <a:r>
              <a:rPr lang="en-AU" sz="1800" i="1" dirty="0">
                <a:solidFill>
                  <a:srgbClr val="1E2C4D"/>
                </a:solidFill>
                <a:effectLst/>
                <a:latin typeface="Times New Roman" panose="02020603050405020304" pitchFamily="18" charset="0"/>
                <a:ea typeface="Times New Roman" panose="02020603050405020304" pitchFamily="18" charset="0"/>
              </a:rPr>
              <a:t>recommendations for improved model of care</a:t>
            </a:r>
            <a:endParaRPr lang="en-AU" sz="1800" dirty="0">
              <a:solidFill>
                <a:srgbClr val="1E2C4D"/>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26892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7BF3D44EC670348A4C8985E1B786830" ma:contentTypeVersion="14" ma:contentTypeDescription="Create a new document." ma:contentTypeScope="" ma:versionID="bde4cc8f52fa31bc486ec5b1cbbf3458">
  <xsd:schema xmlns:xsd="http://www.w3.org/2001/XMLSchema" xmlns:xs="http://www.w3.org/2001/XMLSchema" xmlns:p="http://schemas.microsoft.com/office/2006/metadata/properties" xmlns:ns3="f7d66714-8bd7-4953-bc60-6370da7f2d9b" xmlns:ns4="bd68dd42-16bf-45f5-a4f8-3cc69a09382e" targetNamespace="http://schemas.microsoft.com/office/2006/metadata/properties" ma:root="true" ma:fieldsID="15bfe2181f68e708a9b9af25df4cfa19" ns3:_="" ns4:_="">
    <xsd:import namespace="f7d66714-8bd7-4953-bc60-6370da7f2d9b"/>
    <xsd:import namespace="bd68dd42-16bf-45f5-a4f8-3cc69a09382e"/>
    <xsd:element name="properties">
      <xsd:complexType>
        <xsd:sequence>
          <xsd:element name="documentManagement">
            <xsd:complexType>
              <xsd:all>
                <xsd:element ref="ns3:MediaServiceMetadata" minOccurs="0"/>
                <xsd:element ref="ns3:MediaServiceFastMetadata" minOccurs="0"/>
                <xsd:element ref="ns3:MediaServiceAutoTags" minOccurs="0"/>
                <xsd:element ref="ns4:SharedWithUsers" minOccurs="0"/>
                <xsd:element ref="ns4:SharedWithDetails" minOccurs="0"/>
                <xsd:element ref="ns4:SharingHintHash" minOccurs="0"/>
                <xsd:element ref="ns3:MediaServiceOCR" minOccurs="0"/>
                <xsd:element ref="ns3:MediaServiceDateTaken" minOccurs="0"/>
                <xsd:element ref="ns3:MediaServiceLocation" minOccurs="0"/>
                <xsd:element ref="ns3:MediaServiceEventHashCode" minOccurs="0"/>
                <xsd:element ref="ns3:MediaServiceGenerationTime" minOccurs="0"/>
                <xsd:element ref="ns3:MediaServiceAutoKeyPoints" minOccurs="0"/>
                <xsd:element ref="ns3:MediaServiceKeyPoint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7d66714-8bd7-4953-bc60-6370da7f2d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MediaServiceLocation" ma:internalName="MediaServiceLocation"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d68dd42-16bf-45f5-a4f8-3cc69a09382e"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SharingHintHash" ma:index="13"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3F0CBB3-DAE9-49B9-8D90-D0EB0DCE6C28}">
  <ds:schemaRefs>
    <ds:schemaRef ds:uri="bd68dd42-16bf-45f5-a4f8-3cc69a09382e"/>
    <ds:schemaRef ds:uri="f7d66714-8bd7-4953-bc60-6370da7f2d9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B40477C-CFEC-41D5-923A-53851854454B}">
  <ds:schemaRefs>
    <ds:schemaRef ds:uri="bd68dd42-16bf-45f5-a4f8-3cc69a09382e"/>
    <ds:schemaRef ds:uri="f7d66714-8bd7-4953-bc60-6370da7f2d9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80D0BF0D-8C8B-48D9-A5F3-E4B805C9F60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TotalTime>
  <Words>169</Words>
  <Application>Microsoft Macintosh PowerPoint</Application>
  <PresentationFormat>Widescreen</PresentationFormat>
  <Paragraphs>12</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Karen-maia Jackaman</dc:creator>
  <cp:lastModifiedBy>Beck Fielding (Beck Fielding)</cp:lastModifiedBy>
  <cp:revision>3</cp:revision>
  <dcterms:created xsi:type="dcterms:W3CDTF">2022-07-06T12:00:52Z</dcterms:created>
  <dcterms:modified xsi:type="dcterms:W3CDTF">2022-10-06T02:51:38Z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0x010100F7BF3D44EC670348A4C8985E1B786830</vt:lpwstr>
  </property>
</Properties>
</file>