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9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石井　源一郎" initials="石井　源一郎" lastIdx="80" clrIdx="0">
    <p:extLst>
      <p:ext uri="{19B8F6BF-5375-455C-9EA6-DF929625EA0E}">
        <p15:presenceInfo xmlns:p15="http://schemas.microsoft.com/office/powerpoint/2012/main" userId="石井　源一郎" providerId="None"/>
      </p:ext>
    </p:extLst>
  </p:cmAuthor>
  <p:cmAuthor id="2" name="近藤　亮太郎" initials="近藤　亮太郎" lastIdx="54" clrIdx="1">
    <p:extLst>
      <p:ext uri="{19B8F6BF-5375-455C-9EA6-DF929625EA0E}">
        <p15:presenceInfo xmlns:p15="http://schemas.microsoft.com/office/powerpoint/2012/main" userId="S::3857311175@utac.u-tokyo.ac.jp::e8c6a300-f8f2-4c07-af61-618513301219" providerId="AD"/>
      </p:ext>
    </p:extLst>
  </p:cmAuthor>
  <p:cmAuthor id="3" name="石井 源一郎" initials="石井" lastIdx="32" clrIdx="2">
    <p:extLst>
      <p:ext uri="{19B8F6BF-5375-455C-9EA6-DF929625EA0E}">
        <p15:presenceInfo xmlns:p15="http://schemas.microsoft.com/office/powerpoint/2012/main" userId="61afda57d5f7983e" providerId="Windows Live"/>
      </p:ext>
    </p:extLst>
  </p:cmAuthor>
  <p:cmAuthor id="4" name="近藤　亮太郎" initials="近藤　亮太郎 [2]" lastIdx="7" clrIdx="3">
    <p:extLst>
      <p:ext uri="{19B8F6BF-5375-455C-9EA6-DF929625EA0E}">
        <p15:presenceInfo xmlns:p15="http://schemas.microsoft.com/office/powerpoint/2012/main" userId="近藤　亮太郎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800" autoAdjust="0"/>
    <p:restoredTop sz="96370" autoAdjust="0"/>
  </p:normalViewPr>
  <p:slideViewPr>
    <p:cSldViewPr snapToGrid="0">
      <p:cViewPr>
        <p:scale>
          <a:sx n="90" d="100"/>
          <a:sy n="90" d="100"/>
        </p:scale>
        <p:origin x="2088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E26CD-6091-47EB-8037-00E7E5C5BE57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C4B1F-6336-4A79-8BC6-352FBAD134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101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94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71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89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79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67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36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23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9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54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80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30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33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5EE3DB2-E2BB-4212-ACB2-E814FDA83F46}"/>
              </a:ext>
            </a:extLst>
          </p:cNvPr>
          <p:cNvSpPr txBox="1"/>
          <p:nvPr/>
        </p:nvSpPr>
        <p:spPr>
          <a:xfrm>
            <a:off x="1" y="45177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Table 1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2455" y="867508"/>
            <a:ext cx="6241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Primers used in Real Time RT-PCR analysis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536669"/>
              </p:ext>
            </p:extLst>
          </p:nvPr>
        </p:nvGraphicFramePr>
        <p:xfrm>
          <a:off x="302455" y="1237887"/>
          <a:ext cx="6241367" cy="6809508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994767">
                  <a:extLst>
                    <a:ext uri="{9D8B030D-6E8A-4147-A177-3AD203B41FA5}">
                      <a16:colId xmlns:a16="http://schemas.microsoft.com/office/drawing/2014/main" val="2696639419"/>
                    </a:ext>
                  </a:extLst>
                </a:gridCol>
                <a:gridCol w="1764912">
                  <a:extLst>
                    <a:ext uri="{9D8B030D-6E8A-4147-A177-3AD203B41FA5}">
                      <a16:colId xmlns:a16="http://schemas.microsoft.com/office/drawing/2014/main" val="3947457890"/>
                    </a:ext>
                  </a:extLst>
                </a:gridCol>
                <a:gridCol w="3481688">
                  <a:extLst>
                    <a:ext uri="{9D8B030D-6E8A-4147-A177-3AD203B41FA5}">
                      <a16:colId xmlns:a16="http://schemas.microsoft.com/office/drawing/2014/main" val="4287030916"/>
                    </a:ext>
                  </a:extLst>
                </a:gridCol>
              </a:tblGrid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 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           </a:t>
                      </a:r>
                      <a:r>
                        <a:rPr lang="en-US" altLang="ja-JP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Sequence</a:t>
                      </a:r>
                      <a:endParaRPr lang="en-US" altLang="ja-JP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916094398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87579314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ACGGTGTGCACCAACATCTACAA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435096315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TCAGAGATGACGCGCAGGA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eiryo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364695527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774165322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CDK4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GCCTGGCCAGAATCTACAGCTAC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798600477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GGTCGGCTTCAGAGTTTCCAC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85184513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4136775220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894619640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CDH1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TACACTGCCCAGGAGCCAGA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772208950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TGGCACCAGTGTCCGGATTA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815376927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690934438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CDH2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TGCACAGATGTGGACAGGATTG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899736470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ATCCCGGCGTTTCATCCATA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848628686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06861420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VIM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AACCTGGCCGAGGACATCA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277735700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TCAAGGTCAAGACGTGCCAGA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06034968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944095907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ZEB1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TACAGAACCCAACTTGAACGTCACA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761065285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GATTACACCCAGACTGCGTCACA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270354058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62298892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ZEB2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AAATGCACAGAGTGTGGCAAGG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201331746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CTGCTGATGTGCGAACTGTAGGA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22746731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689854506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TWSG1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AGCCACACCACCAGAATGTGTC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635693035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CTCGCAGCAGGCATTATGAAAC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494544447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46522443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Snail1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CCAGTGCCTCGACCACTATG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4139050686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GCAGCTCGCTGTAGTTAGGCTTC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116572635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139806553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PDGF-B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GTGGCTGGAGTGGCCAAATAG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4139244054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ATGGAGGTCATGTGGACAGCA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670422468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70002558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GAPDH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GCACCGTCAAGGCTGAGAAC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2231995275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Antisense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TGGTGAAGACGCCAGTGGA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1486599551"/>
                  </a:ext>
                </a:extLst>
              </a:tr>
              <a:tr h="156819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00" marR="6900" marT="6273" marB="0" anchor="ctr"/>
                </a:tc>
                <a:extLst>
                  <a:ext uri="{0D108BD9-81ED-4DB2-BD59-A6C34878D82A}">
                    <a16:rowId xmlns:a16="http://schemas.microsoft.com/office/drawing/2014/main" val="332022154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AFBEDA-C803-43C1-8D1C-AFC632627080}"/>
              </a:ext>
            </a:extLst>
          </p:cNvPr>
          <p:cNvSpPr txBox="1"/>
          <p:nvPr/>
        </p:nvSpPr>
        <p:spPr>
          <a:xfrm>
            <a:off x="302455" y="8086173"/>
            <a:ext cx="6241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TRET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Telomerase reverse transcriptase, CDK4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Cyclin-dependent kinase 4, </a:t>
            </a:r>
          </a:p>
          <a:p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CDH1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Cadherin-1, CDH2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Cadherin-2, VIM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ZEB1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Zinc finger E-box binding homeobox 1, ZEB2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Zinc finger E-box binding homeobox 2, TWSG1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Twisted </a:t>
            </a:r>
            <a:r>
              <a:rPr lang="en-US" altLang="ja-JP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gastruction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homolog 1, Snail1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Snail family transcriptional </a:t>
            </a:r>
            <a:r>
              <a:rPr lang="en-US" altLang="ja-JP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represso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PDGF-B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Platelet derived growth factor-B, GAPDH; glyceraldehyde-3-phosphate dehydrogenase</a:t>
            </a:r>
            <a:endParaRPr lang="ja-JP" altLang="ja-JP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982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8748</TotalTime>
  <Words>145</Words>
  <Application>Microsoft Office PowerPoint</Application>
  <PresentationFormat>画面に合わせる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　源一郎</dc:creator>
  <cp:lastModifiedBy>石井　源一郎</cp:lastModifiedBy>
  <cp:revision>286</cp:revision>
  <dcterms:created xsi:type="dcterms:W3CDTF">2022-02-25T05:34:13Z</dcterms:created>
  <dcterms:modified xsi:type="dcterms:W3CDTF">2022-10-10T01:45:21Z</dcterms:modified>
</cp:coreProperties>
</file>