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93" r:id="rId2"/>
    <p:sldId id="295" r:id="rId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2597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9BCFE-A3D1-468A-8385-0F8053BF96F4}" type="datetimeFigureOut">
              <a:rPr kumimoji="1" lang="ja-JP" altLang="en-US" smtClean="0"/>
              <a:t>2022/1/28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C6CD8-B3D9-4537-A95C-8A1B5C3598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543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9BCFE-A3D1-468A-8385-0F8053BF96F4}" type="datetimeFigureOut">
              <a:rPr kumimoji="1" lang="ja-JP" altLang="en-US" smtClean="0"/>
              <a:t>2022/1/28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C6CD8-B3D9-4537-A95C-8A1B5C3598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4734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9BCFE-A3D1-468A-8385-0F8053BF96F4}" type="datetimeFigureOut">
              <a:rPr kumimoji="1" lang="ja-JP" altLang="en-US" smtClean="0"/>
              <a:t>2022/1/28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C6CD8-B3D9-4537-A95C-8A1B5C3598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1948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9BCFE-A3D1-468A-8385-0F8053BF96F4}" type="datetimeFigureOut">
              <a:rPr kumimoji="1" lang="ja-JP" altLang="en-US" smtClean="0"/>
              <a:t>2022/1/28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C6CD8-B3D9-4537-A95C-8A1B5C3598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5804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9BCFE-A3D1-468A-8385-0F8053BF96F4}" type="datetimeFigureOut">
              <a:rPr kumimoji="1" lang="ja-JP" altLang="en-US" smtClean="0"/>
              <a:t>2022/1/28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C6CD8-B3D9-4537-A95C-8A1B5C3598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6968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9BCFE-A3D1-468A-8385-0F8053BF96F4}" type="datetimeFigureOut">
              <a:rPr kumimoji="1" lang="ja-JP" altLang="en-US" smtClean="0"/>
              <a:t>2022/1/28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C6CD8-B3D9-4537-A95C-8A1B5C3598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4255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9BCFE-A3D1-468A-8385-0F8053BF96F4}" type="datetimeFigureOut">
              <a:rPr kumimoji="1" lang="ja-JP" altLang="en-US" smtClean="0"/>
              <a:t>2022/1/28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C6CD8-B3D9-4537-A95C-8A1B5C3598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445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9BCFE-A3D1-468A-8385-0F8053BF96F4}" type="datetimeFigureOut">
              <a:rPr kumimoji="1" lang="ja-JP" altLang="en-US" smtClean="0"/>
              <a:t>2022/1/28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C6CD8-B3D9-4537-A95C-8A1B5C3598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6474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9BCFE-A3D1-468A-8385-0F8053BF96F4}" type="datetimeFigureOut">
              <a:rPr kumimoji="1" lang="ja-JP" altLang="en-US" smtClean="0"/>
              <a:t>2022/1/28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C6CD8-B3D9-4537-A95C-8A1B5C3598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0761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9BCFE-A3D1-468A-8385-0F8053BF96F4}" type="datetimeFigureOut">
              <a:rPr kumimoji="1" lang="ja-JP" altLang="en-US" smtClean="0"/>
              <a:t>2022/1/28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C6CD8-B3D9-4537-A95C-8A1B5C3598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9446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9BCFE-A3D1-468A-8385-0F8053BF96F4}" type="datetimeFigureOut">
              <a:rPr kumimoji="1" lang="ja-JP" altLang="en-US" smtClean="0"/>
              <a:t>2022/1/28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C6CD8-B3D9-4537-A95C-8A1B5C3598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2589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9BCFE-A3D1-468A-8385-0F8053BF96F4}" type="datetimeFigureOut">
              <a:rPr kumimoji="1" lang="ja-JP" altLang="en-US" smtClean="0"/>
              <a:t>2022/1/28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BC6CD8-B3D9-4537-A95C-8A1B5C3598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367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601"/>
          <p:cNvSpPr txBox="1">
            <a:spLocks noChangeArrowheads="1"/>
          </p:cNvSpPr>
          <p:nvPr/>
        </p:nvSpPr>
        <p:spPr bwMode="auto">
          <a:xfrm>
            <a:off x="-55983" y="99854"/>
            <a:ext cx="6858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sz="1600" b="1" dirty="0">
                <a:latin typeface="Times New Roman" panose="02020603050405020304" pitchFamily="18" charset="0"/>
                <a:ea typeface="ＭＳ 明朝" pitchFamily="17" charset="-128"/>
                <a:cs typeface="Times New Roman" panose="02020603050405020304" pitchFamily="18" charset="0"/>
              </a:rPr>
              <a:t>Supplemental Table</a:t>
            </a:r>
            <a:r>
              <a:rPr lang="ja-JP" altLang="en-US" sz="1600" b="1" dirty="0">
                <a:latin typeface="Times New Roman" panose="02020603050405020304" pitchFamily="18" charset="0"/>
                <a:ea typeface="ＭＳ 明朝" pitchFamily="17" charset="-128"/>
                <a:cs typeface="Times New Roman" panose="02020603050405020304" pitchFamily="18" charset="0"/>
              </a:rPr>
              <a:t> </a:t>
            </a:r>
            <a:r>
              <a:rPr lang="en-US" altLang="ja-JP" sz="1600" b="1" dirty="0">
                <a:latin typeface="Times New Roman" panose="02020603050405020304" pitchFamily="18" charset="0"/>
                <a:ea typeface="ＭＳ 明朝" pitchFamily="17" charset="-128"/>
                <a:cs typeface="Times New Roman" panose="02020603050405020304" pitchFamily="18" charset="0"/>
              </a:rPr>
              <a:t>1. </a:t>
            </a:r>
            <a:r>
              <a:rPr lang="en-US" altLang="ja-JP" sz="1600" dirty="0">
                <a:latin typeface="Times New Roman" panose="02020603050405020304" pitchFamily="18" charset="0"/>
                <a:ea typeface="ＭＳ 明朝" pitchFamily="17" charset="-128"/>
                <a:cs typeface="Times New Roman" panose="02020603050405020304" pitchFamily="18" charset="0"/>
              </a:rPr>
              <a:t>Detected peptide candidates from the comprehensive LC-MS analysis of sumizyme digest of rice protein.</a:t>
            </a:r>
            <a:r>
              <a:rPr lang="en-US" altLang="ja-JP" sz="1600" b="1" dirty="0">
                <a:latin typeface="Times New Roman" panose="02020603050405020304" pitchFamily="18" charset="0"/>
                <a:ea typeface="ＭＳ 明朝" pitchFamily="17" charset="-128"/>
                <a:cs typeface="Times New Roman" panose="02020603050405020304" pitchFamily="18" charset="0"/>
              </a:rPr>
              <a:t> </a:t>
            </a:r>
            <a:r>
              <a:rPr lang="ja-JP" altLang="en-US" sz="1600" b="1" dirty="0">
                <a:latin typeface="Times New Roman" panose="02020603050405020304" pitchFamily="18" charset="0"/>
                <a:ea typeface="ＭＳ 明朝" pitchFamily="17" charset="-128"/>
                <a:cs typeface="Times New Roman" panose="02020603050405020304" pitchFamily="18" charset="0"/>
              </a:rPr>
              <a:t> </a:t>
            </a:r>
            <a:endParaRPr lang="en-US" altLang="ja-JP" sz="1600" b="1" dirty="0">
              <a:latin typeface="Times New Roman" panose="02020603050405020304" pitchFamily="18" charset="0"/>
              <a:ea typeface="ＭＳ 明朝" pitchFamily="17" charset="-128"/>
              <a:cs typeface="Times New Roman" panose="02020603050405020304" pitchFamily="18" charset="0"/>
            </a:endParaRPr>
          </a:p>
        </p:txBody>
      </p:sp>
      <p:graphicFrame>
        <p:nvGraphicFramePr>
          <p:cNvPr id="4" name="表 3"/>
          <p:cNvGraphicFramePr>
            <a:graphicFrameLocks noGrp="1"/>
          </p:cNvGraphicFramePr>
          <p:nvPr/>
        </p:nvGraphicFramePr>
        <p:xfrm>
          <a:off x="106267" y="839440"/>
          <a:ext cx="6695750" cy="84538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54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84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97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18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93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522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1904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Sequence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Area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MH+ [Da]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RT [min]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Charge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 err="1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XCorr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4493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RSYEESMPMP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9.935E8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1226.52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41.08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2.04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4493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IDNPNRADTYNPRA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6.674E8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1616.78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22.83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3.71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4493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IDNPNRADTYNPR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5.482E8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1545.74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20.48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3.56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4493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YGEQQQQPGMTR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5.097E8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1422.64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20.06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3.85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4493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HNRGDEFGA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3.011E8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1002.44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11.45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2.17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4493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NIDNPNRADTYNPR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2.824E8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1659.78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22.63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3.29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4493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YSERQQTSSRWN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2.346E8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1541.71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17.13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3.06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4493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GEQQQQPGMTR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2.327E8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1259.58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12.08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2.95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4493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QNIDNPNRADTYNPRA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2.268E8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1858.88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24.81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2.90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4493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TNPDSMVSH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2.261E8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987.42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14.72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1.82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4493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YGEQQQQPG</a:t>
                      </a:r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TR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2.217E8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1438.64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13.44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2.88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4493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VNIENPSRADS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2.088E8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1201.58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23.91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2.33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4493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YSEEQQPSTR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2.079E8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1224.55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12.63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2.65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4493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MVRSYEESMPMP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2.004E8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1456.63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46.43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2.40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4493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SVFRALPVDVVAN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1.903E8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1386.77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60.38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2.44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64493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AQQQEQAQQQEQAQAQY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1.858E8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2004.90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25.98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3.92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64493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AQQQEQAQQQEQAQAQ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1.705E8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1841.84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14.55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4.13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64493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SERQQTSSRWN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1.637E8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1378.65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9.60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2.03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64493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RSYEESMPMPL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1.627E8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1339.60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53.21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2.37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64493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QGQNDQRGEIIRVK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1.595E8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1640.88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18.62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4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3.85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64493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VNIENPSRADSYNPRA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1.591E8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1802.88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31.15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3.22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64493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VNIENPSRA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1.477E8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999.52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22.70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2.02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64493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ALRAEGAALP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1.337E8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968.55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45.03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1.84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64493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DFLLAGNKRNPQAYR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1.324E8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1762.94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34.57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2.45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64493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DQRGEIVRVE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1.227E8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1200.63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25.79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2.11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264493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IDTSNNANQLDPKR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1.221E8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1585.79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21.93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2.96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264493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SLQEQEQGQVQSRERYQEGQ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1.210E8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2407.12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26.08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3.22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264493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DRLQAFEPIR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1.207E8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1244.67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43.34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3.09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264493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IENPSRADSYNPRA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1.171E8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1589.77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24.05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2.58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264493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YGEQQQQPGMTRVR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1.078E8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1677.81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21.65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2.99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3436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/>
          <p:cNvGraphicFramePr>
            <a:graphicFrameLocks noGrp="1"/>
          </p:cNvGraphicFramePr>
          <p:nvPr/>
        </p:nvGraphicFramePr>
        <p:xfrm>
          <a:off x="106266" y="556056"/>
          <a:ext cx="6714412" cy="7979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742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50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70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17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665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9979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65968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SEQQQTSSRWN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1.057E8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1350.60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15.26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2.10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5968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VNIENPSRAD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1.054E8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1114.55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23.93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2.01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5968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SIKNNRGEEHGAFTPRF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1.033E8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1959.98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26.67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4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2.10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5968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TVIDTSNNANQLDPKR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1.007E8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1785.91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29.60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2.97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5968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NPSTNPWHSPRQGS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1.006E8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1564.73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20.38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3.31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5968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QQFSSQGQSQSQK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9.755E7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1467.68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10.87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3.33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5968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TQQQEQAQAQDQ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9.649E7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1402.62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9.02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2.17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5968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SREHYQEGGYQQSQ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9.547E7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1696.73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12.91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4.16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5968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YSEQQQTSSRWN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9.241E7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1513.67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22.89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2.90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5968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SIFRALPNDVLAN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8.993E7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1429.78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61.14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2.34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5968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EVEERSQNIFSGF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8.695E7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1541.72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56.81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2.83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5968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DNPNRADTYNPR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8.102E7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1432.66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15.12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2.50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5968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KPTLTQQQEQAQAQDQ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7.943E7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1841.90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19.46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3.60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5968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NIDNPNLADTYNPRA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7.896E7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1687.80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42.03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2.82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5968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TNPNSMVSH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7.847E7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986.44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15.30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1.54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5968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REVEEWSQNIFSG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7.243E7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1580.73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56.60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2.52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65968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YEARDNSKNVFGGF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7.039E7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1603.75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42.88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2.56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65968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VIDTSNNANQLDPKR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6.918E7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1684.86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24.77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2.78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65968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u="none" strike="noStrike" dirty="0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QQFLPEGQSQSQK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6.799E7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1504.74</a:t>
                      </a:r>
                      <a:endParaRPr lang="en-US" altLang="ja-JP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28.92 </a:t>
                      </a:r>
                      <a:endParaRPr lang="en-US" altLang="ja-JP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ja-JP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1.96</a:t>
                      </a:r>
                      <a:endParaRPr lang="en-US" altLang="ja-JP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65968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NIENPSHADTYNPRA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6.636E7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1698.78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25.26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2.84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65968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YGEQQQQPGMTRVRL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6.290E7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1790.90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34.95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1.92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65968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SEALGVSSQVAR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6.187E7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1203.63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27.51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2.41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65968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LDENQTAEKEEYEEK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5.772E7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1854.82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21.49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2.35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65968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SEALGINAVAAK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5.036E7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1143.64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36.31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1.69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65968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FQQSEQDQQLEGQSQSHK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4.881E7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2131.96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20.96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2.98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65968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RGEEHGAFTPRF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4.828E7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1403.68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28.99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2.38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265968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GEQQQQPGMTRVR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4.557E7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1514.75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15.45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1.80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265968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ARAEDVGEEVER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4.503E7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1359.65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20.10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2.01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265968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QVQYSEEQQPSTR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4.375E7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1579.73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20.39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1.99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265968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DVNNNANQLEPRQKEF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4.251E7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1915.92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33.81 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ea typeface="Arial Unicode MS" panose="020B0604020202020204" pitchFamily="50" charset="-128"/>
                          <a:cs typeface="Times New Roman" panose="02020603050405020304" pitchFamily="18" charset="0"/>
                        </a:rPr>
                        <a:t>2.00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</a:tbl>
          </a:graphicData>
        </a:graphic>
      </p:graphicFrame>
      <p:sp>
        <p:nvSpPr>
          <p:cNvPr id="4" name="テキスト ボックス 601"/>
          <p:cNvSpPr txBox="1">
            <a:spLocks noChangeArrowheads="1"/>
          </p:cNvSpPr>
          <p:nvPr/>
        </p:nvSpPr>
        <p:spPr bwMode="auto">
          <a:xfrm>
            <a:off x="93304" y="8572418"/>
            <a:ext cx="672737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ja-JP" altLang="en-US" sz="1600" dirty="0">
                <a:latin typeface="Times New Roman" panose="02020603050405020304" pitchFamily="18" charset="0"/>
                <a:ea typeface="ＭＳ 明朝" pitchFamily="17" charset="-128"/>
                <a:cs typeface="Times New Roman" panose="02020603050405020304" pitchFamily="18" charset="0"/>
              </a:rPr>
              <a:t>* </a:t>
            </a:r>
            <a:r>
              <a:rPr lang="en-US" altLang="ja-JP" sz="1600" dirty="0" err="1">
                <a:latin typeface="Times New Roman" panose="02020603050405020304" pitchFamily="18" charset="0"/>
                <a:ea typeface="ＭＳ 明朝" pitchFamily="17" charset="-128"/>
                <a:cs typeface="Times New Roman" panose="02020603050405020304" pitchFamily="18" charset="0"/>
              </a:rPr>
              <a:t>Xcorr</a:t>
            </a:r>
            <a:r>
              <a:rPr lang="en-US" altLang="ja-JP" sz="1600" dirty="0">
                <a:latin typeface="Times New Roman" panose="02020603050405020304" pitchFamily="18" charset="0"/>
                <a:ea typeface="ＭＳ 明朝" pitchFamily="17" charset="-128"/>
                <a:cs typeface="Times New Roman" panose="02020603050405020304" pitchFamily="18" charset="0"/>
              </a:rPr>
              <a:t>, the cross-correlation value between theoretical MS2 fragments deduced from the peptide sequence and MS2 spectrum measured. The top 60 are indicated.</a:t>
            </a:r>
          </a:p>
        </p:txBody>
      </p:sp>
    </p:spTree>
    <p:extLst>
      <p:ext uri="{BB962C8B-B14F-4D97-AF65-F5344CB8AC3E}">
        <p14:creationId xmlns:p14="http://schemas.microsoft.com/office/powerpoint/2010/main" val="12749957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418</Words>
  <Application>Microsoft Office PowerPoint</Application>
  <PresentationFormat>A4 210 x 297 mm</PresentationFormat>
  <Paragraphs>368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正箱 麻衣子</dc:creator>
  <cp:lastModifiedBy>正箱 麻衣子</cp:lastModifiedBy>
  <cp:revision>1</cp:revision>
  <dcterms:created xsi:type="dcterms:W3CDTF">2022-01-28T03:30:54Z</dcterms:created>
  <dcterms:modified xsi:type="dcterms:W3CDTF">2022-01-28T03:33:38Z</dcterms:modified>
</cp:coreProperties>
</file>