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0409D1-0F60-4786-BD80-77C68D1EDDF5}" v="11" dt="2022-08-27T10:02:33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ish C Singh" userId="002186ea6f8ab274" providerId="LiveId" clId="{A0B253CA-999C-4BFB-A48F-0CC4DDEF8A28}"/>
    <pc:docChg chg="modSld">
      <pc:chgData name="Harish C Singh" userId="002186ea6f8ab274" providerId="LiveId" clId="{A0B253CA-999C-4BFB-A48F-0CC4DDEF8A28}" dt="2022-07-21T09:00:25.829" v="422" actId="1037"/>
      <pc:docMkLst>
        <pc:docMk/>
      </pc:docMkLst>
      <pc:sldChg chg="addSp modSp mod">
        <pc:chgData name="Harish C Singh" userId="002186ea6f8ab274" providerId="LiveId" clId="{A0B253CA-999C-4BFB-A48F-0CC4DDEF8A28}" dt="2022-07-21T09:00:25.829" v="422" actId="1037"/>
        <pc:sldMkLst>
          <pc:docMk/>
          <pc:sldMk cId="235831678" sldId="256"/>
        </pc:sldMkLst>
        <pc:spChg chg="add mod">
          <ac:chgData name="Harish C Singh" userId="002186ea6f8ab274" providerId="LiveId" clId="{A0B253CA-999C-4BFB-A48F-0CC4DDEF8A28}" dt="2022-07-21T08:00:09.379" v="97" actId="14100"/>
          <ac:spMkLst>
            <pc:docMk/>
            <pc:sldMk cId="235831678" sldId="256"/>
            <ac:spMk id="2" creationId="{03CC230B-DD18-A403-C9C3-CB3AD504D83A}"/>
          </ac:spMkLst>
        </pc:spChg>
        <pc:spChg chg="mod">
          <ac:chgData name="Harish C Singh" userId="002186ea6f8ab274" providerId="LiveId" clId="{A0B253CA-999C-4BFB-A48F-0CC4DDEF8A28}" dt="2022-07-21T09:00:25.829" v="422" actId="1037"/>
          <ac:spMkLst>
            <pc:docMk/>
            <pc:sldMk cId="235831678" sldId="256"/>
            <ac:spMk id="5" creationId="{BBDD8EC4-10D6-5B42-8943-F8EE739850CE}"/>
          </ac:spMkLst>
        </pc:spChg>
      </pc:sldChg>
    </pc:docChg>
  </pc:docChgLst>
  <pc:docChgLst>
    <pc:chgData name="Harish C Singh" userId="002186ea6f8ab274" providerId="LiveId" clId="{930409D1-0F60-4786-BD80-77C68D1EDDF5}"/>
    <pc:docChg chg="undo custSel modSld">
      <pc:chgData name="Harish C Singh" userId="002186ea6f8ab274" providerId="LiveId" clId="{930409D1-0F60-4786-BD80-77C68D1EDDF5}" dt="2022-09-09T06:54:23.659" v="26" actId="20577"/>
      <pc:docMkLst>
        <pc:docMk/>
      </pc:docMkLst>
      <pc:sldChg chg="modSp mod">
        <pc:chgData name="Harish C Singh" userId="002186ea6f8ab274" providerId="LiveId" clId="{930409D1-0F60-4786-BD80-77C68D1EDDF5}" dt="2022-09-09T06:54:23.659" v="26" actId="20577"/>
        <pc:sldMkLst>
          <pc:docMk/>
          <pc:sldMk cId="235831678" sldId="256"/>
        </pc:sldMkLst>
        <pc:spChg chg="mod">
          <ac:chgData name="Harish C Singh" userId="002186ea6f8ab274" providerId="LiveId" clId="{930409D1-0F60-4786-BD80-77C68D1EDDF5}" dt="2022-09-09T06:54:23.659" v="26" actId="20577"/>
          <ac:spMkLst>
            <pc:docMk/>
            <pc:sldMk cId="235831678" sldId="256"/>
            <ac:spMk id="5" creationId="{BBDD8EC4-10D6-5B42-8943-F8EE739850CE}"/>
          </ac:spMkLst>
        </pc:spChg>
        <pc:graphicFrameChg chg="mod">
          <ac:chgData name="Harish C Singh" userId="002186ea6f8ab274" providerId="LiveId" clId="{930409D1-0F60-4786-BD80-77C68D1EDDF5}" dt="2022-08-27T10:02:33.978" v="10"/>
          <ac:graphicFrameMkLst>
            <pc:docMk/>
            <pc:sldMk cId="235831678" sldId="256"/>
            <ac:graphicFrameMk id="4" creationId="{507C1027-FF3E-4131-B676-C7BD33D79A2C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isc%20E\Bergenia\MSS\SSR%20Screen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Amplified primer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</c:f>
              <c:numCache>
                <c:formatCode>General</c:formatCode>
                <c:ptCount val="1"/>
                <c:pt idx="0">
                  <c:v>38.54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7-4788-B976-027CE1BF0729}"/>
            </c:ext>
          </c:extLst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Polymorhic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18.75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AE7-4788-B976-027CE1BF0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E7-4788-B976-027CE1BF0729}"/>
            </c:ext>
          </c:extLst>
        </c:ser>
        <c:ser>
          <c:idx val="2"/>
          <c:order val="2"/>
          <c:tx>
            <c:strRef>
              <c:f>Sheet1!$A$3</c:f>
              <c:strCache>
                <c:ptCount val="1"/>
                <c:pt idx="0">
                  <c:v>Monomorphic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14.58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53246444796801E-2"/>
                      <c:h val="3.773712258937215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2028-4ACF-8A66-3FB9658C62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Sheet1!$B$3</c:f>
              <c:numCache>
                <c:formatCode>General</c:formatCode>
                <c:ptCount val="1"/>
                <c:pt idx="0">
                  <c:v>13.54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E7-4788-B976-027CE1BF0729}"/>
            </c:ext>
          </c:extLst>
        </c:ser>
        <c:ser>
          <c:idx val="3"/>
          <c:order val="3"/>
          <c:tx>
            <c:strRef>
              <c:f>Sheet1!$A$4</c:f>
              <c:strCache>
                <c:ptCount val="1"/>
                <c:pt idx="0">
                  <c:v>Fail to amplify</c:v>
                </c:pt>
              </c:strCache>
            </c:strRef>
          </c:tx>
          <c:spPr>
            <a:solidFill>
              <a:srgbClr val="D3FDF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Sheet1!$B$4</c:f>
              <c:numCache>
                <c:formatCode>General</c:formatCode>
                <c:ptCount val="1"/>
                <c:pt idx="0">
                  <c:v>61.45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E7-4788-B976-027CE1BF0729}"/>
            </c:ext>
          </c:extLst>
        </c:ser>
        <c:ser>
          <c:idx val="4"/>
          <c:order val="4"/>
          <c:tx>
            <c:strRef>
              <c:f>Sheet1!$A$5</c:f>
              <c:strCache>
                <c:ptCount val="1"/>
                <c:pt idx="0">
                  <c:v>Bigger then expected size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Sheet1!$B$5</c:f>
              <c:numCache>
                <c:formatCode>General</c:formatCode>
                <c:ptCount val="1"/>
                <c:pt idx="0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E7-4788-B976-027CE1BF0729}"/>
            </c:ext>
          </c:extLst>
        </c:ser>
        <c:ser>
          <c:idx val="5"/>
          <c:order val="5"/>
          <c:tx>
            <c:strRef>
              <c:f>Sheet1!$A$6</c:f>
              <c:strCache>
                <c:ptCount val="1"/>
                <c:pt idx="0">
                  <c:v>Expected size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Sheet1!$B$6</c:f>
              <c:numCache>
                <c:formatCode>General</c:formatCode>
                <c:ptCount val="1"/>
                <c:pt idx="0">
                  <c:v>33.33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E7-4788-B976-027CE1BF07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2610992"/>
        <c:axId val="1912643440"/>
      </c:barChart>
      <c:catAx>
        <c:axId val="19126109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12643440"/>
        <c:crosses val="autoZero"/>
        <c:auto val="1"/>
        <c:lblAlgn val="ctr"/>
        <c:lblOffset val="100"/>
        <c:noMultiLvlLbl val="0"/>
      </c:catAx>
      <c:valAx>
        <c:axId val="1912643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IN"/>
                  <a:t>Percentage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1261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168085227653225E-2"/>
          <c:y val="0.92414441256503888"/>
          <c:w val="0.94654189569817548"/>
          <c:h val="7.58555874349610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54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19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321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52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946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4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892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510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948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994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727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87C5E-8679-4715-BFA4-D2BE5E6F5203}" type="datetimeFigureOut">
              <a:rPr lang="en-IN" smtClean="0"/>
              <a:t>08-10-2022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5666A-EB0C-411C-9047-84F3EBEDBD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95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07C1027-FF3E-4131-B676-C7BD33D79A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044776"/>
              </p:ext>
            </p:extLst>
          </p:nvPr>
        </p:nvGraphicFramePr>
        <p:xfrm>
          <a:off x="95692" y="75012"/>
          <a:ext cx="8825023" cy="583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3CC230B-DD18-A403-C9C3-CB3AD504D83A}"/>
              </a:ext>
            </a:extLst>
          </p:cNvPr>
          <p:cNvSpPr txBox="1"/>
          <p:nvPr/>
        </p:nvSpPr>
        <p:spPr>
          <a:xfrm>
            <a:off x="1435395" y="6106116"/>
            <a:ext cx="6932428" cy="339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1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ESM_Fig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1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Summary of the SSR primer screening in </a:t>
            </a:r>
            <a:r>
              <a:rPr lang="en-US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B. ciliata</a:t>
            </a:r>
            <a:endParaRPr lang="en-IN" sz="1000" i="1" dirty="0"/>
          </a:p>
        </p:txBody>
      </p:sp>
    </p:spTree>
    <p:extLst>
      <p:ext uri="{BB962C8B-B14F-4D97-AF65-F5344CB8AC3E}">
        <p14:creationId xmlns:p14="http://schemas.microsoft.com/office/powerpoint/2010/main" val="23583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19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Harish C Singh</dc:creator>
  <cp:lastModifiedBy>Harish C Singh</cp:lastModifiedBy>
  <cp:revision>6</cp:revision>
  <dcterms:created xsi:type="dcterms:W3CDTF">2022-07-20T07:11:51Z</dcterms:created>
  <dcterms:modified xsi:type="dcterms:W3CDTF">2022-10-08T15:22:22Z</dcterms:modified>
</cp:coreProperties>
</file>