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7" r:id="rId2"/>
    <p:sldId id="273" r:id="rId3"/>
    <p:sldId id="274" r:id="rId4"/>
    <p:sldId id="275" r:id="rId5"/>
    <p:sldId id="271" r:id="rId6"/>
    <p:sldId id="260" r:id="rId7"/>
    <p:sldId id="261" r:id="rId8"/>
    <p:sldId id="269" r:id="rId9"/>
    <p:sldId id="268" r:id="rId10"/>
    <p:sldId id="266" r:id="rId11"/>
    <p:sldId id="263" r:id="rId12"/>
    <p:sldId id="262" r:id="rId13"/>
    <p:sldId id="270" r:id="rId14"/>
    <p:sldId id="267" r:id="rId15"/>
    <p:sldId id="272" r:id="rId16"/>
    <p:sldId id="276" r:id="rId17"/>
    <p:sldId id="265" r:id="rId18"/>
    <p:sldId id="26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870C20-9571-40D1-8CAC-AC83BD51D406}" v="83" dt="2022-08-30T13:28:09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60"/>
  </p:normalViewPr>
  <p:slideViewPr>
    <p:cSldViewPr snapToGrid="0">
      <p:cViewPr varScale="1">
        <p:scale>
          <a:sx n="56" d="100"/>
          <a:sy n="56" d="100"/>
        </p:scale>
        <p:origin x="15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ish C Singh" userId="002186ea6f8ab274" providerId="LiveId" clId="{87870C20-9571-40D1-8CAC-AC83BD51D406}"/>
    <pc:docChg chg="undo custSel addSld delSld modSld sldOrd">
      <pc:chgData name="Harish C Singh" userId="002186ea6f8ab274" providerId="LiveId" clId="{87870C20-9571-40D1-8CAC-AC83BD51D406}" dt="2022-08-30T13:28:09.229" v="1639" actId="164"/>
      <pc:docMkLst>
        <pc:docMk/>
      </pc:docMkLst>
      <pc:sldChg chg="del">
        <pc:chgData name="Harish C Singh" userId="002186ea6f8ab274" providerId="LiveId" clId="{87870C20-9571-40D1-8CAC-AC83BD51D406}" dt="2022-08-30T09:38:05.462" v="356" actId="2696"/>
        <pc:sldMkLst>
          <pc:docMk/>
          <pc:sldMk cId="1815159197" sldId="256"/>
        </pc:sldMkLst>
      </pc:sldChg>
      <pc:sldChg chg="del">
        <pc:chgData name="Harish C Singh" userId="002186ea6f8ab274" providerId="LiveId" clId="{87870C20-9571-40D1-8CAC-AC83BD51D406}" dt="2022-08-30T09:47:17.538" v="389" actId="2696"/>
        <pc:sldMkLst>
          <pc:docMk/>
          <pc:sldMk cId="2767309892" sldId="257"/>
        </pc:sldMkLst>
      </pc:sldChg>
      <pc:sldChg chg="del">
        <pc:chgData name="Harish C Singh" userId="002186ea6f8ab274" providerId="LiveId" clId="{87870C20-9571-40D1-8CAC-AC83BD51D406}" dt="2022-08-30T09:58:08.465" v="420" actId="2696"/>
        <pc:sldMkLst>
          <pc:docMk/>
          <pc:sldMk cId="53771875" sldId="258"/>
        </pc:sldMkLst>
      </pc:sldChg>
      <pc:sldChg chg="del">
        <pc:chgData name="Harish C Singh" userId="002186ea6f8ab274" providerId="LiveId" clId="{87870C20-9571-40D1-8CAC-AC83BD51D406}" dt="2022-08-30T09:21:59.405" v="332" actId="2696"/>
        <pc:sldMkLst>
          <pc:docMk/>
          <pc:sldMk cId="1742871330" sldId="259"/>
        </pc:sldMkLst>
      </pc:sldChg>
      <pc:sldChg chg="addSp delSp modSp mod">
        <pc:chgData name="Harish C Singh" userId="002186ea6f8ab274" providerId="LiveId" clId="{87870C20-9571-40D1-8CAC-AC83BD51D406}" dt="2022-08-30T13:26:27.128" v="1627" actId="164"/>
        <pc:sldMkLst>
          <pc:docMk/>
          <pc:sldMk cId="1571517301" sldId="260"/>
        </pc:sldMkLst>
        <pc:spChg chg="add mod">
          <ac:chgData name="Harish C Singh" userId="002186ea6f8ab274" providerId="LiveId" clId="{87870C20-9571-40D1-8CAC-AC83BD51D406}" dt="2022-08-30T13:26:27.128" v="1627" actId="164"/>
          <ac:spMkLst>
            <pc:docMk/>
            <pc:sldMk cId="1571517301" sldId="260"/>
            <ac:spMk id="28" creationId="{7CD82AB2-4BF2-6B6C-F48E-141E11B47DCB}"/>
          </ac:spMkLst>
        </pc:spChg>
        <pc:spChg chg="add mod">
          <ac:chgData name="Harish C Singh" userId="002186ea6f8ab274" providerId="LiveId" clId="{87870C20-9571-40D1-8CAC-AC83BD51D406}" dt="2022-08-30T13:26:27.128" v="1627" actId="164"/>
          <ac:spMkLst>
            <pc:docMk/>
            <pc:sldMk cId="1571517301" sldId="260"/>
            <ac:spMk id="29" creationId="{FD5DA56E-7186-62B2-5CEA-ECF12072C1ED}"/>
          </ac:spMkLst>
        </pc:spChg>
        <pc:spChg chg="add mod">
          <ac:chgData name="Harish C Singh" userId="002186ea6f8ab274" providerId="LiveId" clId="{87870C20-9571-40D1-8CAC-AC83BD51D406}" dt="2022-08-30T13:26:27.128" v="1627" actId="164"/>
          <ac:spMkLst>
            <pc:docMk/>
            <pc:sldMk cId="1571517301" sldId="260"/>
            <ac:spMk id="30" creationId="{FC6CEC90-B54F-A0F0-E83D-F67C825FF127}"/>
          </ac:spMkLst>
        </pc:spChg>
        <pc:spChg chg="add mod">
          <ac:chgData name="Harish C Singh" userId="002186ea6f8ab274" providerId="LiveId" clId="{87870C20-9571-40D1-8CAC-AC83BD51D406}" dt="2022-08-30T13:26:27.128" v="1627" actId="164"/>
          <ac:spMkLst>
            <pc:docMk/>
            <pc:sldMk cId="1571517301" sldId="260"/>
            <ac:spMk id="31" creationId="{BDF1C15D-DE54-35A6-B6EB-A59DCD6198E3}"/>
          </ac:spMkLst>
        </pc:spChg>
        <pc:spChg chg="add mod">
          <ac:chgData name="Harish C Singh" userId="002186ea6f8ab274" providerId="LiveId" clId="{87870C20-9571-40D1-8CAC-AC83BD51D406}" dt="2022-08-30T13:26:27.128" v="1627" actId="164"/>
          <ac:spMkLst>
            <pc:docMk/>
            <pc:sldMk cId="1571517301" sldId="260"/>
            <ac:spMk id="32" creationId="{9D5B5A6E-17E7-400A-EF40-B8809A903F29}"/>
          </ac:spMkLst>
        </pc:spChg>
        <pc:spChg chg="add mod">
          <ac:chgData name="Harish C Singh" userId="002186ea6f8ab274" providerId="LiveId" clId="{87870C20-9571-40D1-8CAC-AC83BD51D406}" dt="2022-08-30T13:26:27.128" v="1627" actId="164"/>
          <ac:spMkLst>
            <pc:docMk/>
            <pc:sldMk cId="1571517301" sldId="260"/>
            <ac:spMk id="33" creationId="{6F9BEDD3-F5EB-8210-CC57-F3AC24BD7460}"/>
          </ac:spMkLst>
        </pc:spChg>
        <pc:spChg chg="add mod">
          <ac:chgData name="Harish C Singh" userId="002186ea6f8ab274" providerId="LiveId" clId="{87870C20-9571-40D1-8CAC-AC83BD51D406}" dt="2022-08-30T13:26:27.128" v="1627" actId="164"/>
          <ac:spMkLst>
            <pc:docMk/>
            <pc:sldMk cId="1571517301" sldId="260"/>
            <ac:spMk id="34" creationId="{0D8DF790-E648-EA1C-F84B-DA306352AC4B}"/>
          </ac:spMkLst>
        </pc:spChg>
        <pc:spChg chg="add mod">
          <ac:chgData name="Harish C Singh" userId="002186ea6f8ab274" providerId="LiveId" clId="{87870C20-9571-40D1-8CAC-AC83BD51D406}" dt="2022-08-30T13:26:27.128" v="1627" actId="164"/>
          <ac:spMkLst>
            <pc:docMk/>
            <pc:sldMk cId="1571517301" sldId="260"/>
            <ac:spMk id="35" creationId="{BB37C66D-CB00-2C08-FEB3-3D52B9A99275}"/>
          </ac:spMkLst>
        </pc:spChg>
        <pc:spChg chg="add mod">
          <ac:chgData name="Harish C Singh" userId="002186ea6f8ab274" providerId="LiveId" clId="{87870C20-9571-40D1-8CAC-AC83BD51D406}" dt="2022-08-30T13:26:27.128" v="1627" actId="164"/>
          <ac:spMkLst>
            <pc:docMk/>
            <pc:sldMk cId="1571517301" sldId="260"/>
            <ac:spMk id="36" creationId="{F0D1478E-671E-969A-44D8-56AD325C92CA}"/>
          </ac:spMkLst>
        </pc:spChg>
        <pc:spChg chg="add mod">
          <ac:chgData name="Harish C Singh" userId="002186ea6f8ab274" providerId="LiveId" clId="{87870C20-9571-40D1-8CAC-AC83BD51D406}" dt="2022-08-30T13:26:27.128" v="1627" actId="164"/>
          <ac:spMkLst>
            <pc:docMk/>
            <pc:sldMk cId="1571517301" sldId="260"/>
            <ac:spMk id="37" creationId="{BE531146-7D91-B51B-6B6D-C677DB97428B}"/>
          </ac:spMkLst>
        </pc:spChg>
        <pc:grpChg chg="add mod">
          <ac:chgData name="Harish C Singh" userId="002186ea6f8ab274" providerId="LiveId" clId="{87870C20-9571-40D1-8CAC-AC83BD51D406}" dt="2022-08-30T13:26:27.128" v="1627" actId="164"/>
          <ac:grpSpMkLst>
            <pc:docMk/>
            <pc:sldMk cId="1571517301" sldId="260"/>
            <ac:grpSpMk id="2" creationId="{AE1DF476-D19B-DA88-DE22-C226591FB660}"/>
          </ac:grpSpMkLst>
        </pc:grpChg>
        <pc:picChg chg="mod">
          <ac:chgData name="Harish C Singh" userId="002186ea6f8ab274" providerId="LiveId" clId="{87870C20-9571-40D1-8CAC-AC83BD51D406}" dt="2022-08-30T13:26:27.128" v="1627" actId="164"/>
          <ac:picMkLst>
            <pc:docMk/>
            <pc:sldMk cId="1571517301" sldId="260"/>
            <ac:picMk id="5" creationId="{9FF70B1C-9203-90CD-178B-530A91128A13}"/>
          </ac:picMkLst>
        </pc:picChg>
        <pc:picChg chg="mod">
          <ac:chgData name="Harish C Singh" userId="002186ea6f8ab274" providerId="LiveId" clId="{87870C20-9571-40D1-8CAC-AC83BD51D406}" dt="2022-08-30T13:26:27.128" v="1627" actId="164"/>
          <ac:picMkLst>
            <pc:docMk/>
            <pc:sldMk cId="1571517301" sldId="260"/>
            <ac:picMk id="7" creationId="{5F0CD21A-4E1A-D9D6-F1CD-410A7116FE54}"/>
          </ac:picMkLst>
        </pc:picChg>
        <pc:picChg chg="del mod">
          <ac:chgData name="Harish C Singh" userId="002186ea6f8ab274" providerId="LiveId" clId="{87870C20-9571-40D1-8CAC-AC83BD51D406}" dt="2022-08-30T11:53:23.219" v="599" actId="478"/>
          <ac:picMkLst>
            <pc:docMk/>
            <pc:sldMk cId="1571517301" sldId="260"/>
            <ac:picMk id="9" creationId="{68F7BC3D-9EB2-FEC3-32D1-58B734DB8281}"/>
          </ac:picMkLst>
        </pc:picChg>
        <pc:picChg chg="del mod">
          <ac:chgData name="Harish C Singh" userId="002186ea6f8ab274" providerId="LiveId" clId="{87870C20-9571-40D1-8CAC-AC83BD51D406}" dt="2022-08-30T11:54:23.887" v="603" actId="478"/>
          <ac:picMkLst>
            <pc:docMk/>
            <pc:sldMk cId="1571517301" sldId="260"/>
            <ac:picMk id="11" creationId="{089EB7CE-123F-AE1B-6695-C76D34BD7802}"/>
          </ac:picMkLst>
        </pc:picChg>
        <pc:picChg chg="mod">
          <ac:chgData name="Harish C Singh" userId="002186ea6f8ab274" providerId="LiveId" clId="{87870C20-9571-40D1-8CAC-AC83BD51D406}" dt="2022-08-30T13:26:27.128" v="1627" actId="164"/>
          <ac:picMkLst>
            <pc:docMk/>
            <pc:sldMk cId="1571517301" sldId="260"/>
            <ac:picMk id="13" creationId="{E7C41AB2-233D-8EE1-4441-21EFCA47FF20}"/>
          </ac:picMkLst>
        </pc:picChg>
        <pc:picChg chg="mod">
          <ac:chgData name="Harish C Singh" userId="002186ea6f8ab274" providerId="LiveId" clId="{87870C20-9571-40D1-8CAC-AC83BD51D406}" dt="2022-08-30T13:26:27.128" v="1627" actId="164"/>
          <ac:picMkLst>
            <pc:docMk/>
            <pc:sldMk cId="1571517301" sldId="260"/>
            <ac:picMk id="15" creationId="{A078DA06-CC88-1AA0-C721-747F05BE4560}"/>
          </ac:picMkLst>
        </pc:picChg>
        <pc:picChg chg="del mod">
          <ac:chgData name="Harish C Singh" userId="002186ea6f8ab274" providerId="LiveId" clId="{87870C20-9571-40D1-8CAC-AC83BD51D406}" dt="2022-08-30T11:55:28.146" v="606" actId="478"/>
          <ac:picMkLst>
            <pc:docMk/>
            <pc:sldMk cId="1571517301" sldId="260"/>
            <ac:picMk id="17" creationId="{678AB8E6-A2C7-2DCA-CEEE-74E1BB2115AF}"/>
          </ac:picMkLst>
        </pc:picChg>
        <pc:picChg chg="del mod">
          <ac:chgData name="Harish C Singh" userId="002186ea6f8ab274" providerId="LiveId" clId="{87870C20-9571-40D1-8CAC-AC83BD51D406}" dt="2022-08-30T12:01:26.130" v="609" actId="478"/>
          <ac:picMkLst>
            <pc:docMk/>
            <pc:sldMk cId="1571517301" sldId="260"/>
            <ac:picMk id="19" creationId="{129A50E2-DD78-B263-F9AB-4C442859D761}"/>
          </ac:picMkLst>
        </pc:picChg>
        <pc:picChg chg="add mod">
          <ac:chgData name="Harish C Singh" userId="002186ea6f8ab274" providerId="LiveId" clId="{87870C20-9571-40D1-8CAC-AC83BD51D406}" dt="2022-08-30T13:26:27.128" v="1627" actId="164"/>
          <ac:picMkLst>
            <pc:docMk/>
            <pc:sldMk cId="1571517301" sldId="260"/>
            <ac:picMk id="21" creationId="{A16A1EA8-A9B0-B845-89C3-AE07D810AF9B}"/>
          </ac:picMkLst>
        </pc:picChg>
        <pc:picChg chg="add mod">
          <ac:chgData name="Harish C Singh" userId="002186ea6f8ab274" providerId="LiveId" clId="{87870C20-9571-40D1-8CAC-AC83BD51D406}" dt="2022-08-30T13:26:27.128" v="1627" actId="164"/>
          <ac:picMkLst>
            <pc:docMk/>
            <pc:sldMk cId="1571517301" sldId="260"/>
            <ac:picMk id="23" creationId="{A56C4C71-4B02-701C-501B-3C1AE24722B9}"/>
          </ac:picMkLst>
        </pc:picChg>
        <pc:picChg chg="add mod">
          <ac:chgData name="Harish C Singh" userId="002186ea6f8ab274" providerId="LiveId" clId="{87870C20-9571-40D1-8CAC-AC83BD51D406}" dt="2022-08-30T13:26:27.128" v="1627" actId="164"/>
          <ac:picMkLst>
            <pc:docMk/>
            <pc:sldMk cId="1571517301" sldId="260"/>
            <ac:picMk id="25" creationId="{0E059AB5-F195-FD64-12A3-AF4F2C484216}"/>
          </ac:picMkLst>
        </pc:picChg>
        <pc:picChg chg="add mod">
          <ac:chgData name="Harish C Singh" userId="002186ea6f8ab274" providerId="LiveId" clId="{87870C20-9571-40D1-8CAC-AC83BD51D406}" dt="2022-08-30T13:26:27.128" v="1627" actId="164"/>
          <ac:picMkLst>
            <pc:docMk/>
            <pc:sldMk cId="1571517301" sldId="260"/>
            <ac:picMk id="27" creationId="{FEDFFB56-F392-A71E-045A-44602378932A}"/>
          </ac:picMkLst>
        </pc:picChg>
      </pc:sldChg>
      <pc:sldChg chg="addSp delSp modSp new mod modNotesTx">
        <pc:chgData name="Harish C Singh" userId="002186ea6f8ab274" providerId="LiveId" clId="{87870C20-9571-40D1-8CAC-AC83BD51D406}" dt="2022-08-30T13:26:36.946" v="1628" actId="164"/>
        <pc:sldMkLst>
          <pc:docMk/>
          <pc:sldMk cId="2086190576" sldId="261"/>
        </pc:sldMkLst>
        <pc:spChg chg="add mod">
          <ac:chgData name="Harish C Singh" userId="002186ea6f8ab274" providerId="LiveId" clId="{87870C20-9571-40D1-8CAC-AC83BD51D406}" dt="2022-08-30T13:26:36.946" v="1628" actId="164"/>
          <ac:spMkLst>
            <pc:docMk/>
            <pc:sldMk cId="2086190576" sldId="261"/>
            <ac:spMk id="32" creationId="{D9B0F5E7-760B-1245-1841-304903596982}"/>
          </ac:spMkLst>
        </pc:spChg>
        <pc:spChg chg="add mod">
          <ac:chgData name="Harish C Singh" userId="002186ea6f8ab274" providerId="LiveId" clId="{87870C20-9571-40D1-8CAC-AC83BD51D406}" dt="2022-08-30T13:26:36.946" v="1628" actId="164"/>
          <ac:spMkLst>
            <pc:docMk/>
            <pc:sldMk cId="2086190576" sldId="261"/>
            <ac:spMk id="33" creationId="{490ED670-4343-CB0F-E7D8-E0B049C4E8F0}"/>
          </ac:spMkLst>
        </pc:spChg>
        <pc:spChg chg="add mod">
          <ac:chgData name="Harish C Singh" userId="002186ea6f8ab274" providerId="LiveId" clId="{87870C20-9571-40D1-8CAC-AC83BD51D406}" dt="2022-08-30T13:26:36.946" v="1628" actId="164"/>
          <ac:spMkLst>
            <pc:docMk/>
            <pc:sldMk cId="2086190576" sldId="261"/>
            <ac:spMk id="34" creationId="{A238ADF5-89DC-1C5D-64AD-53C5F6225CA9}"/>
          </ac:spMkLst>
        </pc:spChg>
        <pc:spChg chg="add mod">
          <ac:chgData name="Harish C Singh" userId="002186ea6f8ab274" providerId="LiveId" clId="{87870C20-9571-40D1-8CAC-AC83BD51D406}" dt="2022-08-30T13:26:36.946" v="1628" actId="164"/>
          <ac:spMkLst>
            <pc:docMk/>
            <pc:sldMk cId="2086190576" sldId="261"/>
            <ac:spMk id="35" creationId="{AE5D913C-33A4-A223-C701-F253D6EE08F3}"/>
          </ac:spMkLst>
        </pc:spChg>
        <pc:spChg chg="add mod">
          <ac:chgData name="Harish C Singh" userId="002186ea6f8ab274" providerId="LiveId" clId="{87870C20-9571-40D1-8CAC-AC83BD51D406}" dt="2022-08-30T13:26:36.946" v="1628" actId="164"/>
          <ac:spMkLst>
            <pc:docMk/>
            <pc:sldMk cId="2086190576" sldId="261"/>
            <ac:spMk id="36" creationId="{8C906F81-0D6D-A8C1-4B0A-74A082662014}"/>
          </ac:spMkLst>
        </pc:spChg>
        <pc:spChg chg="add mod">
          <ac:chgData name="Harish C Singh" userId="002186ea6f8ab274" providerId="LiveId" clId="{87870C20-9571-40D1-8CAC-AC83BD51D406}" dt="2022-08-30T13:26:36.946" v="1628" actId="164"/>
          <ac:spMkLst>
            <pc:docMk/>
            <pc:sldMk cId="2086190576" sldId="261"/>
            <ac:spMk id="37" creationId="{CCCE2291-3117-B49A-3DDD-063FC3610D5D}"/>
          </ac:spMkLst>
        </pc:spChg>
        <pc:spChg chg="add mod">
          <ac:chgData name="Harish C Singh" userId="002186ea6f8ab274" providerId="LiveId" clId="{87870C20-9571-40D1-8CAC-AC83BD51D406}" dt="2022-08-30T13:26:36.946" v="1628" actId="164"/>
          <ac:spMkLst>
            <pc:docMk/>
            <pc:sldMk cId="2086190576" sldId="261"/>
            <ac:spMk id="38" creationId="{FE8FE99A-67B7-3538-3DAA-EA5B14D1480D}"/>
          </ac:spMkLst>
        </pc:spChg>
        <pc:spChg chg="add mod">
          <ac:chgData name="Harish C Singh" userId="002186ea6f8ab274" providerId="LiveId" clId="{87870C20-9571-40D1-8CAC-AC83BD51D406}" dt="2022-08-30T13:26:36.946" v="1628" actId="164"/>
          <ac:spMkLst>
            <pc:docMk/>
            <pc:sldMk cId="2086190576" sldId="261"/>
            <ac:spMk id="39" creationId="{487DF693-D8C8-D8E2-4460-95AFBF4B5065}"/>
          </ac:spMkLst>
        </pc:spChg>
        <pc:spChg chg="add mod">
          <ac:chgData name="Harish C Singh" userId="002186ea6f8ab274" providerId="LiveId" clId="{87870C20-9571-40D1-8CAC-AC83BD51D406}" dt="2022-08-30T13:26:36.946" v="1628" actId="164"/>
          <ac:spMkLst>
            <pc:docMk/>
            <pc:sldMk cId="2086190576" sldId="261"/>
            <ac:spMk id="40" creationId="{DB77920F-078E-C2B1-477B-A0F8FBFAE818}"/>
          </ac:spMkLst>
        </pc:spChg>
        <pc:spChg chg="add mod">
          <ac:chgData name="Harish C Singh" userId="002186ea6f8ab274" providerId="LiveId" clId="{87870C20-9571-40D1-8CAC-AC83BD51D406}" dt="2022-08-30T13:26:36.946" v="1628" actId="164"/>
          <ac:spMkLst>
            <pc:docMk/>
            <pc:sldMk cId="2086190576" sldId="261"/>
            <ac:spMk id="41" creationId="{BF6EFE45-9FF9-AD9D-47F4-1357A71C406C}"/>
          </ac:spMkLst>
        </pc:spChg>
        <pc:grpChg chg="add mod">
          <ac:chgData name="Harish C Singh" userId="002186ea6f8ab274" providerId="LiveId" clId="{87870C20-9571-40D1-8CAC-AC83BD51D406}" dt="2022-08-30T13:26:36.946" v="1628" actId="164"/>
          <ac:grpSpMkLst>
            <pc:docMk/>
            <pc:sldMk cId="2086190576" sldId="261"/>
            <ac:grpSpMk id="2" creationId="{0B8B76FB-CEA0-2C28-8239-872E2753360B}"/>
          </ac:grpSpMkLst>
        </pc:grpChg>
        <pc:picChg chg="add mod">
          <ac:chgData name="Harish C Singh" userId="002186ea6f8ab274" providerId="LiveId" clId="{87870C20-9571-40D1-8CAC-AC83BD51D406}" dt="2022-08-30T13:26:36.946" v="1628" actId="164"/>
          <ac:picMkLst>
            <pc:docMk/>
            <pc:sldMk cId="2086190576" sldId="261"/>
            <ac:picMk id="3" creationId="{A6C5AB58-6B91-9F83-B4D5-5B1743B30569}"/>
          </ac:picMkLst>
        </pc:picChg>
        <pc:picChg chg="add del mod">
          <ac:chgData name="Harish C Singh" userId="002186ea6f8ab274" providerId="LiveId" clId="{87870C20-9571-40D1-8CAC-AC83BD51D406}" dt="2022-08-30T12:05:52.827" v="612" actId="478"/>
          <ac:picMkLst>
            <pc:docMk/>
            <pc:sldMk cId="2086190576" sldId="261"/>
            <ac:picMk id="5" creationId="{F6EB4F13-3949-F4B8-3A30-7C90D8353CE7}"/>
          </ac:picMkLst>
        </pc:picChg>
        <pc:picChg chg="add mod">
          <ac:chgData name="Harish C Singh" userId="002186ea6f8ab274" providerId="LiveId" clId="{87870C20-9571-40D1-8CAC-AC83BD51D406}" dt="2022-08-30T13:26:36.946" v="1628" actId="164"/>
          <ac:picMkLst>
            <pc:docMk/>
            <pc:sldMk cId="2086190576" sldId="261"/>
            <ac:picMk id="7" creationId="{FD76CC10-F1A1-D69D-BA7A-AB2E64C4CD54}"/>
          </ac:picMkLst>
        </pc:picChg>
        <pc:picChg chg="add del mod">
          <ac:chgData name="Harish C Singh" userId="002186ea6f8ab274" providerId="LiveId" clId="{87870C20-9571-40D1-8CAC-AC83BD51D406}" dt="2022-08-30T12:08:31.455" v="618" actId="478"/>
          <ac:picMkLst>
            <pc:docMk/>
            <pc:sldMk cId="2086190576" sldId="261"/>
            <ac:picMk id="9" creationId="{DE892B80-58C5-80A4-30DC-E32001EC0729}"/>
          </ac:picMkLst>
        </pc:picChg>
        <pc:picChg chg="add del mod">
          <ac:chgData name="Harish C Singh" userId="002186ea6f8ab274" providerId="LiveId" clId="{87870C20-9571-40D1-8CAC-AC83BD51D406}" dt="2022-08-30T12:09:39.611" v="621" actId="478"/>
          <ac:picMkLst>
            <pc:docMk/>
            <pc:sldMk cId="2086190576" sldId="261"/>
            <ac:picMk id="11" creationId="{67D46F51-48E6-FA5F-F95F-060BC384B5E8}"/>
          </ac:picMkLst>
        </pc:picChg>
        <pc:picChg chg="add del mod">
          <ac:chgData name="Harish C Singh" userId="002186ea6f8ab274" providerId="LiveId" clId="{87870C20-9571-40D1-8CAC-AC83BD51D406}" dt="2022-08-30T12:10:56.152" v="625" actId="478"/>
          <ac:picMkLst>
            <pc:docMk/>
            <pc:sldMk cId="2086190576" sldId="261"/>
            <ac:picMk id="13" creationId="{C1FBD979-8EE9-7B9A-34FB-800F69066C16}"/>
          </ac:picMkLst>
        </pc:picChg>
        <pc:picChg chg="add del mod">
          <ac:chgData name="Harish C Singh" userId="002186ea6f8ab274" providerId="LiveId" clId="{87870C20-9571-40D1-8CAC-AC83BD51D406}" dt="2022-08-30T12:15:34.115" v="629" actId="478"/>
          <ac:picMkLst>
            <pc:docMk/>
            <pc:sldMk cId="2086190576" sldId="261"/>
            <ac:picMk id="15" creationId="{2BA14A76-9794-FE3C-0C25-F910CA378811}"/>
          </ac:picMkLst>
        </pc:picChg>
        <pc:picChg chg="add del mod">
          <ac:chgData name="Harish C Singh" userId="002186ea6f8ab274" providerId="LiveId" clId="{87870C20-9571-40D1-8CAC-AC83BD51D406}" dt="2022-08-30T12:16:14.097" v="632" actId="478"/>
          <ac:picMkLst>
            <pc:docMk/>
            <pc:sldMk cId="2086190576" sldId="261"/>
            <ac:picMk id="17" creationId="{5353F746-6E7C-33D6-0ED8-2B7E9392A9F6}"/>
          </ac:picMkLst>
        </pc:picChg>
        <pc:picChg chg="add del mod">
          <ac:chgData name="Harish C Singh" userId="002186ea6f8ab274" providerId="LiveId" clId="{87870C20-9571-40D1-8CAC-AC83BD51D406}" dt="2022-08-30T12:07:19.585" v="615" actId="478"/>
          <ac:picMkLst>
            <pc:docMk/>
            <pc:sldMk cId="2086190576" sldId="261"/>
            <ac:picMk id="19" creationId="{E7099746-9F2F-6AA4-1574-E850272F081E}"/>
          </ac:picMkLst>
        </pc:picChg>
        <pc:picChg chg="add mod">
          <ac:chgData name="Harish C Singh" userId="002186ea6f8ab274" providerId="LiveId" clId="{87870C20-9571-40D1-8CAC-AC83BD51D406}" dt="2022-08-30T13:26:36.946" v="1628" actId="164"/>
          <ac:picMkLst>
            <pc:docMk/>
            <pc:sldMk cId="2086190576" sldId="261"/>
            <ac:picMk id="21" creationId="{FAE4A81E-D993-88E9-CCEB-659B334C0D9D}"/>
          </ac:picMkLst>
        </pc:picChg>
        <pc:picChg chg="add mod">
          <ac:chgData name="Harish C Singh" userId="002186ea6f8ab274" providerId="LiveId" clId="{87870C20-9571-40D1-8CAC-AC83BD51D406}" dt="2022-08-30T13:26:36.946" v="1628" actId="164"/>
          <ac:picMkLst>
            <pc:docMk/>
            <pc:sldMk cId="2086190576" sldId="261"/>
            <ac:picMk id="23" creationId="{08AD2F38-E841-06C6-826C-1CFAAD05C553}"/>
          </ac:picMkLst>
        </pc:picChg>
        <pc:picChg chg="add mod">
          <ac:chgData name="Harish C Singh" userId="002186ea6f8ab274" providerId="LiveId" clId="{87870C20-9571-40D1-8CAC-AC83BD51D406}" dt="2022-08-30T13:26:36.946" v="1628" actId="164"/>
          <ac:picMkLst>
            <pc:docMk/>
            <pc:sldMk cId="2086190576" sldId="261"/>
            <ac:picMk id="25" creationId="{545904FB-A1D9-F270-C3EF-C501A121ACFB}"/>
          </ac:picMkLst>
        </pc:picChg>
        <pc:picChg chg="add mod">
          <ac:chgData name="Harish C Singh" userId="002186ea6f8ab274" providerId="LiveId" clId="{87870C20-9571-40D1-8CAC-AC83BD51D406}" dt="2022-08-30T13:26:36.946" v="1628" actId="164"/>
          <ac:picMkLst>
            <pc:docMk/>
            <pc:sldMk cId="2086190576" sldId="261"/>
            <ac:picMk id="27" creationId="{B733CC81-5B7A-25BA-FB2F-443ACBE0F5B6}"/>
          </ac:picMkLst>
        </pc:picChg>
        <pc:picChg chg="add mod">
          <ac:chgData name="Harish C Singh" userId="002186ea6f8ab274" providerId="LiveId" clId="{87870C20-9571-40D1-8CAC-AC83BD51D406}" dt="2022-08-30T13:26:36.946" v="1628" actId="164"/>
          <ac:picMkLst>
            <pc:docMk/>
            <pc:sldMk cId="2086190576" sldId="261"/>
            <ac:picMk id="29" creationId="{D83739F7-FE67-7B6F-F5AE-83D31C5690DE}"/>
          </ac:picMkLst>
        </pc:picChg>
        <pc:picChg chg="add mod">
          <ac:chgData name="Harish C Singh" userId="002186ea6f8ab274" providerId="LiveId" clId="{87870C20-9571-40D1-8CAC-AC83BD51D406}" dt="2022-08-30T13:26:36.946" v="1628" actId="164"/>
          <ac:picMkLst>
            <pc:docMk/>
            <pc:sldMk cId="2086190576" sldId="261"/>
            <ac:picMk id="31" creationId="{3BE3B1D7-82CD-366C-C21A-DD238F12AB41}"/>
          </ac:picMkLst>
        </pc:picChg>
      </pc:sldChg>
      <pc:sldChg chg="addSp delSp modSp new mod modNotesTx">
        <pc:chgData name="Harish C Singh" userId="002186ea6f8ab274" providerId="LiveId" clId="{87870C20-9571-40D1-8CAC-AC83BD51D406}" dt="2022-08-30T13:27:27.055" v="1633" actId="164"/>
        <pc:sldMkLst>
          <pc:docMk/>
          <pc:sldMk cId="2756654417" sldId="262"/>
        </pc:sldMkLst>
        <pc:spChg chg="add mod">
          <ac:chgData name="Harish C Singh" userId="002186ea6f8ab274" providerId="LiveId" clId="{87870C20-9571-40D1-8CAC-AC83BD51D406}" dt="2022-08-30T13:27:27.055" v="1633" actId="164"/>
          <ac:spMkLst>
            <pc:docMk/>
            <pc:sldMk cId="2756654417" sldId="262"/>
            <ac:spMk id="24" creationId="{518CF543-BC12-8841-4972-074C0800414C}"/>
          </ac:spMkLst>
        </pc:spChg>
        <pc:spChg chg="add mod">
          <ac:chgData name="Harish C Singh" userId="002186ea6f8ab274" providerId="LiveId" clId="{87870C20-9571-40D1-8CAC-AC83BD51D406}" dt="2022-08-30T13:27:27.055" v="1633" actId="164"/>
          <ac:spMkLst>
            <pc:docMk/>
            <pc:sldMk cId="2756654417" sldId="262"/>
            <ac:spMk id="25" creationId="{0B44F081-7B00-2664-B30D-BFB9573CCF04}"/>
          </ac:spMkLst>
        </pc:spChg>
        <pc:spChg chg="add mod">
          <ac:chgData name="Harish C Singh" userId="002186ea6f8ab274" providerId="LiveId" clId="{87870C20-9571-40D1-8CAC-AC83BD51D406}" dt="2022-08-30T13:27:27.055" v="1633" actId="164"/>
          <ac:spMkLst>
            <pc:docMk/>
            <pc:sldMk cId="2756654417" sldId="262"/>
            <ac:spMk id="26" creationId="{DBC94041-80C7-5E12-9357-C6C63E811E13}"/>
          </ac:spMkLst>
        </pc:spChg>
        <pc:spChg chg="add mod">
          <ac:chgData name="Harish C Singh" userId="002186ea6f8ab274" providerId="LiveId" clId="{87870C20-9571-40D1-8CAC-AC83BD51D406}" dt="2022-08-30T13:27:27.055" v="1633" actId="164"/>
          <ac:spMkLst>
            <pc:docMk/>
            <pc:sldMk cId="2756654417" sldId="262"/>
            <ac:spMk id="27" creationId="{551BF96A-7E94-A8E1-76C5-15B6B979EADC}"/>
          </ac:spMkLst>
        </pc:spChg>
        <pc:spChg chg="add mod">
          <ac:chgData name="Harish C Singh" userId="002186ea6f8ab274" providerId="LiveId" clId="{87870C20-9571-40D1-8CAC-AC83BD51D406}" dt="2022-08-30T13:27:27.055" v="1633" actId="164"/>
          <ac:spMkLst>
            <pc:docMk/>
            <pc:sldMk cId="2756654417" sldId="262"/>
            <ac:spMk id="28" creationId="{80DA99A6-C24C-6DEC-E066-1C16F7F0F5E8}"/>
          </ac:spMkLst>
        </pc:spChg>
        <pc:spChg chg="add mod">
          <ac:chgData name="Harish C Singh" userId="002186ea6f8ab274" providerId="LiveId" clId="{87870C20-9571-40D1-8CAC-AC83BD51D406}" dt="2022-08-30T13:27:27.055" v="1633" actId="164"/>
          <ac:spMkLst>
            <pc:docMk/>
            <pc:sldMk cId="2756654417" sldId="262"/>
            <ac:spMk id="29" creationId="{7C337ABB-5FE0-780E-C434-87A236FD3717}"/>
          </ac:spMkLst>
        </pc:spChg>
        <pc:spChg chg="add mod">
          <ac:chgData name="Harish C Singh" userId="002186ea6f8ab274" providerId="LiveId" clId="{87870C20-9571-40D1-8CAC-AC83BD51D406}" dt="2022-08-30T13:27:27.055" v="1633" actId="164"/>
          <ac:spMkLst>
            <pc:docMk/>
            <pc:sldMk cId="2756654417" sldId="262"/>
            <ac:spMk id="30" creationId="{A9DF26EB-2CF0-1E5A-17DA-549A435CE8F5}"/>
          </ac:spMkLst>
        </pc:spChg>
        <pc:spChg chg="add mod">
          <ac:chgData name="Harish C Singh" userId="002186ea6f8ab274" providerId="LiveId" clId="{87870C20-9571-40D1-8CAC-AC83BD51D406}" dt="2022-08-30T13:27:27.055" v="1633" actId="164"/>
          <ac:spMkLst>
            <pc:docMk/>
            <pc:sldMk cId="2756654417" sldId="262"/>
            <ac:spMk id="31" creationId="{57D05429-3EC8-7ACB-BEF2-5FE5547CD088}"/>
          </ac:spMkLst>
        </pc:spChg>
        <pc:spChg chg="add mod">
          <ac:chgData name="Harish C Singh" userId="002186ea6f8ab274" providerId="LiveId" clId="{87870C20-9571-40D1-8CAC-AC83BD51D406}" dt="2022-08-30T13:27:27.055" v="1633" actId="164"/>
          <ac:spMkLst>
            <pc:docMk/>
            <pc:sldMk cId="2756654417" sldId="262"/>
            <ac:spMk id="32" creationId="{6F0FC826-0C9E-CA0C-7349-BCF87098AB6E}"/>
          </ac:spMkLst>
        </pc:spChg>
        <pc:spChg chg="add mod">
          <ac:chgData name="Harish C Singh" userId="002186ea6f8ab274" providerId="LiveId" clId="{87870C20-9571-40D1-8CAC-AC83BD51D406}" dt="2022-08-30T13:27:27.055" v="1633" actId="164"/>
          <ac:spMkLst>
            <pc:docMk/>
            <pc:sldMk cId="2756654417" sldId="262"/>
            <ac:spMk id="33" creationId="{A34B80FF-6E43-8F27-B25D-06F5EE31CE88}"/>
          </ac:spMkLst>
        </pc:spChg>
        <pc:grpChg chg="add mod">
          <ac:chgData name="Harish C Singh" userId="002186ea6f8ab274" providerId="LiveId" clId="{87870C20-9571-40D1-8CAC-AC83BD51D406}" dt="2022-08-30T13:27:27.055" v="1633" actId="164"/>
          <ac:grpSpMkLst>
            <pc:docMk/>
            <pc:sldMk cId="2756654417" sldId="262"/>
            <ac:grpSpMk id="2" creationId="{DA8FB98E-2B10-ECEB-249D-18FC6E448671}"/>
          </ac:grpSpMkLst>
        </pc:grpChg>
        <pc:picChg chg="add mod">
          <ac:chgData name="Harish C Singh" userId="002186ea6f8ab274" providerId="LiveId" clId="{87870C20-9571-40D1-8CAC-AC83BD51D406}" dt="2022-08-30T13:27:27.055" v="1633" actId="164"/>
          <ac:picMkLst>
            <pc:docMk/>
            <pc:sldMk cId="2756654417" sldId="262"/>
            <ac:picMk id="3" creationId="{91CA6885-8A5A-EF01-E3A7-0DDB02F42E15}"/>
          </ac:picMkLst>
        </pc:picChg>
        <pc:picChg chg="add mod">
          <ac:chgData name="Harish C Singh" userId="002186ea6f8ab274" providerId="LiveId" clId="{87870C20-9571-40D1-8CAC-AC83BD51D406}" dt="2022-08-30T13:27:27.055" v="1633" actId="164"/>
          <ac:picMkLst>
            <pc:docMk/>
            <pc:sldMk cId="2756654417" sldId="262"/>
            <ac:picMk id="5" creationId="{81F396D5-46D0-E3A3-5756-6FE6D6967527}"/>
          </ac:picMkLst>
        </pc:picChg>
        <pc:picChg chg="add mod">
          <ac:chgData name="Harish C Singh" userId="002186ea6f8ab274" providerId="LiveId" clId="{87870C20-9571-40D1-8CAC-AC83BD51D406}" dt="2022-08-30T13:27:27.055" v="1633" actId="164"/>
          <ac:picMkLst>
            <pc:docMk/>
            <pc:sldMk cId="2756654417" sldId="262"/>
            <ac:picMk id="7" creationId="{6F246DF4-5997-A040-A0E2-C577FAB9DA56}"/>
          </ac:picMkLst>
        </pc:picChg>
        <pc:picChg chg="add mod">
          <ac:chgData name="Harish C Singh" userId="002186ea6f8ab274" providerId="LiveId" clId="{87870C20-9571-40D1-8CAC-AC83BD51D406}" dt="2022-08-30T13:27:27.055" v="1633" actId="164"/>
          <ac:picMkLst>
            <pc:docMk/>
            <pc:sldMk cId="2756654417" sldId="262"/>
            <ac:picMk id="9" creationId="{48BCBFAE-EBB4-C683-115D-F3D6269E9B4D}"/>
          </ac:picMkLst>
        </pc:picChg>
        <pc:picChg chg="add del mod">
          <ac:chgData name="Harish C Singh" userId="002186ea6f8ab274" providerId="LiveId" clId="{87870C20-9571-40D1-8CAC-AC83BD51D406}" dt="2022-08-30T06:47:23.708" v="65" actId="478"/>
          <ac:picMkLst>
            <pc:docMk/>
            <pc:sldMk cId="2756654417" sldId="262"/>
            <ac:picMk id="11" creationId="{A657FBD2-45C1-24AE-C843-A70A5FF815EE}"/>
          </ac:picMkLst>
        </pc:picChg>
        <pc:picChg chg="add mod">
          <ac:chgData name="Harish C Singh" userId="002186ea6f8ab274" providerId="LiveId" clId="{87870C20-9571-40D1-8CAC-AC83BD51D406}" dt="2022-08-30T13:27:27.055" v="1633" actId="164"/>
          <ac:picMkLst>
            <pc:docMk/>
            <pc:sldMk cId="2756654417" sldId="262"/>
            <ac:picMk id="13" creationId="{0F12D693-8B98-DC9D-3B5C-10F4B8AEDF39}"/>
          </ac:picMkLst>
        </pc:picChg>
        <pc:picChg chg="add del mod">
          <ac:chgData name="Harish C Singh" userId="002186ea6f8ab274" providerId="LiveId" clId="{87870C20-9571-40D1-8CAC-AC83BD51D406}" dt="2022-08-30T11:36:28.886" v="565" actId="478"/>
          <ac:picMkLst>
            <pc:docMk/>
            <pc:sldMk cId="2756654417" sldId="262"/>
            <ac:picMk id="15" creationId="{FC52AD2A-8096-424A-8774-7AEBAC0C65EA}"/>
          </ac:picMkLst>
        </pc:picChg>
        <pc:picChg chg="add del mod">
          <ac:chgData name="Harish C Singh" userId="002186ea6f8ab274" providerId="LiveId" clId="{87870C20-9571-40D1-8CAC-AC83BD51D406}" dt="2022-08-30T11:37:32.126" v="568" actId="478"/>
          <ac:picMkLst>
            <pc:docMk/>
            <pc:sldMk cId="2756654417" sldId="262"/>
            <ac:picMk id="17" creationId="{E56F724D-E0C6-95A7-7016-B5B6B77100FD}"/>
          </ac:picMkLst>
        </pc:picChg>
        <pc:picChg chg="add mod">
          <ac:chgData name="Harish C Singh" userId="002186ea6f8ab274" providerId="LiveId" clId="{87870C20-9571-40D1-8CAC-AC83BD51D406}" dt="2022-08-30T13:27:27.055" v="1633" actId="164"/>
          <ac:picMkLst>
            <pc:docMk/>
            <pc:sldMk cId="2756654417" sldId="262"/>
            <ac:picMk id="19" creationId="{0D36320D-5422-7063-9133-8660933F6AC3}"/>
          </ac:picMkLst>
        </pc:picChg>
        <pc:picChg chg="add mod">
          <ac:chgData name="Harish C Singh" userId="002186ea6f8ab274" providerId="LiveId" clId="{87870C20-9571-40D1-8CAC-AC83BD51D406}" dt="2022-08-30T13:27:27.055" v="1633" actId="164"/>
          <ac:picMkLst>
            <pc:docMk/>
            <pc:sldMk cId="2756654417" sldId="262"/>
            <ac:picMk id="21" creationId="{4851A151-AE1B-B02D-CDF7-5F1AAE2189B0}"/>
          </ac:picMkLst>
        </pc:picChg>
        <pc:picChg chg="add mod">
          <ac:chgData name="Harish C Singh" userId="002186ea6f8ab274" providerId="LiveId" clId="{87870C20-9571-40D1-8CAC-AC83BD51D406}" dt="2022-08-30T13:27:27.055" v="1633" actId="164"/>
          <ac:picMkLst>
            <pc:docMk/>
            <pc:sldMk cId="2756654417" sldId="262"/>
            <ac:picMk id="23" creationId="{50D8BB71-1369-60FA-05DC-864846A2801F}"/>
          </ac:picMkLst>
        </pc:picChg>
      </pc:sldChg>
      <pc:sldChg chg="addSp delSp modSp new mod ord modNotesTx">
        <pc:chgData name="Harish C Singh" userId="002186ea6f8ab274" providerId="LiveId" clId="{87870C20-9571-40D1-8CAC-AC83BD51D406}" dt="2022-08-30T13:27:16.003" v="1632" actId="164"/>
        <pc:sldMkLst>
          <pc:docMk/>
          <pc:sldMk cId="491117889" sldId="263"/>
        </pc:sldMkLst>
        <pc:spChg chg="add mod">
          <ac:chgData name="Harish C Singh" userId="002186ea6f8ab274" providerId="LiveId" clId="{87870C20-9571-40D1-8CAC-AC83BD51D406}" dt="2022-08-30T13:27:16.003" v="1632" actId="164"/>
          <ac:spMkLst>
            <pc:docMk/>
            <pc:sldMk cId="491117889" sldId="263"/>
            <ac:spMk id="34" creationId="{4C019838-11D4-F777-5528-A3ECCB65FB83}"/>
          </ac:spMkLst>
        </pc:spChg>
        <pc:spChg chg="add mod">
          <ac:chgData name="Harish C Singh" userId="002186ea6f8ab274" providerId="LiveId" clId="{87870C20-9571-40D1-8CAC-AC83BD51D406}" dt="2022-08-30T13:27:16.003" v="1632" actId="164"/>
          <ac:spMkLst>
            <pc:docMk/>
            <pc:sldMk cId="491117889" sldId="263"/>
            <ac:spMk id="35" creationId="{BDF1F7A7-F646-2E7F-D93F-F567A55A848F}"/>
          </ac:spMkLst>
        </pc:spChg>
        <pc:spChg chg="add mod">
          <ac:chgData name="Harish C Singh" userId="002186ea6f8ab274" providerId="LiveId" clId="{87870C20-9571-40D1-8CAC-AC83BD51D406}" dt="2022-08-30T13:27:16.003" v="1632" actId="164"/>
          <ac:spMkLst>
            <pc:docMk/>
            <pc:sldMk cId="491117889" sldId="263"/>
            <ac:spMk id="36" creationId="{976A944D-7115-9251-41CC-31F87762418D}"/>
          </ac:spMkLst>
        </pc:spChg>
        <pc:spChg chg="add mod">
          <ac:chgData name="Harish C Singh" userId="002186ea6f8ab274" providerId="LiveId" clId="{87870C20-9571-40D1-8CAC-AC83BD51D406}" dt="2022-08-30T13:27:16.003" v="1632" actId="164"/>
          <ac:spMkLst>
            <pc:docMk/>
            <pc:sldMk cId="491117889" sldId="263"/>
            <ac:spMk id="37" creationId="{DF10C366-D307-9077-A1C7-5E80EE60C827}"/>
          </ac:spMkLst>
        </pc:spChg>
        <pc:spChg chg="add mod">
          <ac:chgData name="Harish C Singh" userId="002186ea6f8ab274" providerId="LiveId" clId="{87870C20-9571-40D1-8CAC-AC83BD51D406}" dt="2022-08-30T13:27:16.003" v="1632" actId="164"/>
          <ac:spMkLst>
            <pc:docMk/>
            <pc:sldMk cId="491117889" sldId="263"/>
            <ac:spMk id="38" creationId="{428AB233-2EA1-0B44-D2F3-9DFBFC6CFE5D}"/>
          </ac:spMkLst>
        </pc:spChg>
        <pc:spChg chg="add mod">
          <ac:chgData name="Harish C Singh" userId="002186ea6f8ab274" providerId="LiveId" clId="{87870C20-9571-40D1-8CAC-AC83BD51D406}" dt="2022-08-30T13:27:16.003" v="1632" actId="164"/>
          <ac:spMkLst>
            <pc:docMk/>
            <pc:sldMk cId="491117889" sldId="263"/>
            <ac:spMk id="39" creationId="{32EF489E-CD39-500D-56AD-11C684DCBCCB}"/>
          </ac:spMkLst>
        </pc:spChg>
        <pc:spChg chg="add mod">
          <ac:chgData name="Harish C Singh" userId="002186ea6f8ab274" providerId="LiveId" clId="{87870C20-9571-40D1-8CAC-AC83BD51D406}" dt="2022-08-30T13:27:16.003" v="1632" actId="164"/>
          <ac:spMkLst>
            <pc:docMk/>
            <pc:sldMk cId="491117889" sldId="263"/>
            <ac:spMk id="40" creationId="{C7B7BCAD-D516-50A4-7D53-E54B3657E709}"/>
          </ac:spMkLst>
        </pc:spChg>
        <pc:spChg chg="add mod">
          <ac:chgData name="Harish C Singh" userId="002186ea6f8ab274" providerId="LiveId" clId="{87870C20-9571-40D1-8CAC-AC83BD51D406}" dt="2022-08-30T13:27:16.003" v="1632" actId="164"/>
          <ac:spMkLst>
            <pc:docMk/>
            <pc:sldMk cId="491117889" sldId="263"/>
            <ac:spMk id="41" creationId="{5DD15610-234B-A914-CB9F-876DA7F83846}"/>
          </ac:spMkLst>
        </pc:spChg>
        <pc:spChg chg="add mod">
          <ac:chgData name="Harish C Singh" userId="002186ea6f8ab274" providerId="LiveId" clId="{87870C20-9571-40D1-8CAC-AC83BD51D406}" dt="2022-08-30T13:27:16.003" v="1632" actId="164"/>
          <ac:spMkLst>
            <pc:docMk/>
            <pc:sldMk cId="491117889" sldId="263"/>
            <ac:spMk id="42" creationId="{874C1829-4C5B-599C-839E-0C6C433A2B08}"/>
          </ac:spMkLst>
        </pc:spChg>
        <pc:spChg chg="add mod">
          <ac:chgData name="Harish C Singh" userId="002186ea6f8ab274" providerId="LiveId" clId="{87870C20-9571-40D1-8CAC-AC83BD51D406}" dt="2022-08-30T13:27:16.003" v="1632" actId="164"/>
          <ac:spMkLst>
            <pc:docMk/>
            <pc:sldMk cId="491117889" sldId="263"/>
            <ac:spMk id="43" creationId="{E4611CDB-0A3F-D5AB-FCE2-2E68BB9CFB68}"/>
          </ac:spMkLst>
        </pc:spChg>
        <pc:grpChg chg="add mod">
          <ac:chgData name="Harish C Singh" userId="002186ea6f8ab274" providerId="LiveId" clId="{87870C20-9571-40D1-8CAC-AC83BD51D406}" dt="2022-08-30T13:27:16.003" v="1632" actId="164"/>
          <ac:grpSpMkLst>
            <pc:docMk/>
            <pc:sldMk cId="491117889" sldId="263"/>
            <ac:grpSpMk id="2" creationId="{41F4A44C-AAD8-2B3B-E068-23C75C062308}"/>
          </ac:grpSpMkLst>
        </pc:grpChg>
        <pc:picChg chg="add del mod">
          <ac:chgData name="Harish C Singh" userId="002186ea6f8ab274" providerId="LiveId" clId="{87870C20-9571-40D1-8CAC-AC83BD51D406}" dt="2022-08-30T11:39:11.395" v="571" actId="478"/>
          <ac:picMkLst>
            <pc:docMk/>
            <pc:sldMk cId="491117889" sldId="263"/>
            <ac:picMk id="3" creationId="{9989A4BA-AE6F-E84A-C5DD-1764E156A916}"/>
          </ac:picMkLst>
        </pc:picChg>
        <pc:picChg chg="add del mod">
          <ac:chgData name="Harish C Singh" userId="002186ea6f8ab274" providerId="LiveId" clId="{87870C20-9571-40D1-8CAC-AC83BD51D406}" dt="2022-08-30T11:42:12.752" v="574" actId="478"/>
          <ac:picMkLst>
            <pc:docMk/>
            <pc:sldMk cId="491117889" sldId="263"/>
            <ac:picMk id="5" creationId="{BD955313-546F-074F-0BDA-1FF31F454991}"/>
          </ac:picMkLst>
        </pc:picChg>
        <pc:picChg chg="add del mod">
          <ac:chgData name="Harish C Singh" userId="002186ea6f8ab274" providerId="LiveId" clId="{87870C20-9571-40D1-8CAC-AC83BD51D406}" dt="2022-08-30T11:44:31.597" v="578" actId="478"/>
          <ac:picMkLst>
            <pc:docMk/>
            <pc:sldMk cId="491117889" sldId="263"/>
            <ac:picMk id="7" creationId="{E1EA590C-C5F2-D2B4-5457-F277C51ABAAA}"/>
          </ac:picMkLst>
        </pc:picChg>
        <pc:picChg chg="add del mod">
          <ac:chgData name="Harish C Singh" userId="002186ea6f8ab274" providerId="LiveId" clId="{87870C20-9571-40D1-8CAC-AC83BD51D406}" dt="2022-08-30T11:45:16.314" v="582" actId="478"/>
          <ac:picMkLst>
            <pc:docMk/>
            <pc:sldMk cId="491117889" sldId="263"/>
            <ac:picMk id="9" creationId="{FF9F5CB2-AB32-BDA8-B01C-4C4E8B917EE2}"/>
          </ac:picMkLst>
        </pc:picChg>
        <pc:picChg chg="add del mod">
          <ac:chgData name="Harish C Singh" userId="002186ea6f8ab274" providerId="LiveId" clId="{87870C20-9571-40D1-8CAC-AC83BD51D406}" dt="2022-08-30T11:46:28.052" v="586" actId="478"/>
          <ac:picMkLst>
            <pc:docMk/>
            <pc:sldMk cId="491117889" sldId="263"/>
            <ac:picMk id="11" creationId="{D4F512D7-6828-1609-0D05-DC54F150A5B0}"/>
          </ac:picMkLst>
        </pc:picChg>
        <pc:picChg chg="add del mod">
          <ac:chgData name="Harish C Singh" userId="002186ea6f8ab274" providerId="LiveId" clId="{87870C20-9571-40D1-8CAC-AC83BD51D406}" dt="2022-08-30T11:48:32.306" v="589" actId="478"/>
          <ac:picMkLst>
            <pc:docMk/>
            <pc:sldMk cId="491117889" sldId="263"/>
            <ac:picMk id="13" creationId="{C2C272A9-E9CC-9AA1-C2E6-D528BEC263AF}"/>
          </ac:picMkLst>
        </pc:picChg>
        <pc:picChg chg="add del mod">
          <ac:chgData name="Harish C Singh" userId="002186ea6f8ab274" providerId="LiveId" clId="{87870C20-9571-40D1-8CAC-AC83BD51D406}" dt="2022-08-30T11:49:23.759" v="593" actId="478"/>
          <ac:picMkLst>
            <pc:docMk/>
            <pc:sldMk cId="491117889" sldId="263"/>
            <ac:picMk id="15" creationId="{7B35C869-3A76-026D-C544-45FD277031BB}"/>
          </ac:picMkLst>
        </pc:picChg>
        <pc:picChg chg="add del mod">
          <ac:chgData name="Harish C Singh" userId="002186ea6f8ab274" providerId="LiveId" clId="{87870C20-9571-40D1-8CAC-AC83BD51D406}" dt="2022-08-30T11:50:34.776" v="596" actId="478"/>
          <ac:picMkLst>
            <pc:docMk/>
            <pc:sldMk cId="491117889" sldId="263"/>
            <ac:picMk id="17" creationId="{EF76E2C6-6936-AB42-1DF7-B6BF61561123}"/>
          </ac:picMkLst>
        </pc:picChg>
        <pc:picChg chg="add mod">
          <ac:chgData name="Harish C Singh" userId="002186ea6f8ab274" providerId="LiveId" clId="{87870C20-9571-40D1-8CAC-AC83BD51D406}" dt="2022-08-30T13:27:16.003" v="1632" actId="164"/>
          <ac:picMkLst>
            <pc:docMk/>
            <pc:sldMk cId="491117889" sldId="263"/>
            <ac:picMk id="19" creationId="{CC49B210-3EAD-1F9C-F00E-920480D3CCBA}"/>
          </ac:picMkLst>
        </pc:picChg>
        <pc:picChg chg="add mod">
          <ac:chgData name="Harish C Singh" userId="002186ea6f8ab274" providerId="LiveId" clId="{87870C20-9571-40D1-8CAC-AC83BD51D406}" dt="2022-08-30T13:27:16.003" v="1632" actId="164"/>
          <ac:picMkLst>
            <pc:docMk/>
            <pc:sldMk cId="491117889" sldId="263"/>
            <ac:picMk id="21" creationId="{12ABA54C-85A4-7157-AB1B-38D21CBF744B}"/>
          </ac:picMkLst>
        </pc:picChg>
        <pc:picChg chg="add mod">
          <ac:chgData name="Harish C Singh" userId="002186ea6f8ab274" providerId="LiveId" clId="{87870C20-9571-40D1-8CAC-AC83BD51D406}" dt="2022-08-30T13:27:16.003" v="1632" actId="164"/>
          <ac:picMkLst>
            <pc:docMk/>
            <pc:sldMk cId="491117889" sldId="263"/>
            <ac:picMk id="23" creationId="{EF607347-3023-6078-BB48-C4B8041C46D6}"/>
          </ac:picMkLst>
        </pc:picChg>
        <pc:picChg chg="add mod">
          <ac:chgData name="Harish C Singh" userId="002186ea6f8ab274" providerId="LiveId" clId="{87870C20-9571-40D1-8CAC-AC83BD51D406}" dt="2022-08-30T13:27:16.003" v="1632" actId="164"/>
          <ac:picMkLst>
            <pc:docMk/>
            <pc:sldMk cId="491117889" sldId="263"/>
            <ac:picMk id="25" creationId="{3D24DDAC-7C5A-713D-AD87-71324DB9535F}"/>
          </ac:picMkLst>
        </pc:picChg>
        <pc:picChg chg="add mod">
          <ac:chgData name="Harish C Singh" userId="002186ea6f8ab274" providerId="LiveId" clId="{87870C20-9571-40D1-8CAC-AC83BD51D406}" dt="2022-08-30T13:27:16.003" v="1632" actId="164"/>
          <ac:picMkLst>
            <pc:docMk/>
            <pc:sldMk cId="491117889" sldId="263"/>
            <ac:picMk id="27" creationId="{937B0DAD-D503-52A0-138E-63E63B9DE310}"/>
          </ac:picMkLst>
        </pc:picChg>
        <pc:picChg chg="add mod">
          <ac:chgData name="Harish C Singh" userId="002186ea6f8ab274" providerId="LiveId" clId="{87870C20-9571-40D1-8CAC-AC83BD51D406}" dt="2022-08-30T13:27:16.003" v="1632" actId="164"/>
          <ac:picMkLst>
            <pc:docMk/>
            <pc:sldMk cId="491117889" sldId="263"/>
            <ac:picMk id="29" creationId="{12D83C53-B4DC-D881-29BF-9EFC9F3BEB42}"/>
          </ac:picMkLst>
        </pc:picChg>
        <pc:picChg chg="add mod">
          <ac:chgData name="Harish C Singh" userId="002186ea6f8ab274" providerId="LiveId" clId="{87870C20-9571-40D1-8CAC-AC83BD51D406}" dt="2022-08-30T13:27:16.003" v="1632" actId="164"/>
          <ac:picMkLst>
            <pc:docMk/>
            <pc:sldMk cId="491117889" sldId="263"/>
            <ac:picMk id="31" creationId="{5A303E53-6400-FFE3-24D9-5510ADF0E1DC}"/>
          </ac:picMkLst>
        </pc:picChg>
        <pc:picChg chg="add mod">
          <ac:chgData name="Harish C Singh" userId="002186ea6f8ab274" providerId="LiveId" clId="{87870C20-9571-40D1-8CAC-AC83BD51D406}" dt="2022-08-30T13:27:16.003" v="1632" actId="164"/>
          <ac:picMkLst>
            <pc:docMk/>
            <pc:sldMk cId="491117889" sldId="263"/>
            <ac:picMk id="33" creationId="{6044535A-BA21-F0F8-0478-F72244D450B8}"/>
          </ac:picMkLst>
        </pc:picChg>
      </pc:sldChg>
      <pc:sldChg chg="addSp delSp modSp new mod ord modNotesTx">
        <pc:chgData name="Harish C Singh" userId="002186ea6f8ab274" providerId="LiveId" clId="{87870C20-9571-40D1-8CAC-AC83BD51D406}" dt="2022-08-30T13:28:09.229" v="1639" actId="164"/>
        <pc:sldMkLst>
          <pc:docMk/>
          <pc:sldMk cId="875844053" sldId="264"/>
        </pc:sldMkLst>
        <pc:spChg chg="add mod">
          <ac:chgData name="Harish C Singh" userId="002186ea6f8ab274" providerId="LiveId" clId="{87870C20-9571-40D1-8CAC-AC83BD51D406}" dt="2022-08-30T13:28:09.229" v="1639" actId="164"/>
          <ac:spMkLst>
            <pc:docMk/>
            <pc:sldMk cId="875844053" sldId="264"/>
            <ac:spMk id="26" creationId="{8CAE9E3A-9F0B-BB69-CC3D-25D1C4167D22}"/>
          </ac:spMkLst>
        </pc:spChg>
        <pc:spChg chg="add mod">
          <ac:chgData name="Harish C Singh" userId="002186ea6f8ab274" providerId="LiveId" clId="{87870C20-9571-40D1-8CAC-AC83BD51D406}" dt="2022-08-30T13:28:09.229" v="1639" actId="164"/>
          <ac:spMkLst>
            <pc:docMk/>
            <pc:sldMk cId="875844053" sldId="264"/>
            <ac:spMk id="27" creationId="{B3A61092-5437-8756-A7E6-603CF7DDD302}"/>
          </ac:spMkLst>
        </pc:spChg>
        <pc:spChg chg="add mod">
          <ac:chgData name="Harish C Singh" userId="002186ea6f8ab274" providerId="LiveId" clId="{87870C20-9571-40D1-8CAC-AC83BD51D406}" dt="2022-08-30T13:28:09.229" v="1639" actId="164"/>
          <ac:spMkLst>
            <pc:docMk/>
            <pc:sldMk cId="875844053" sldId="264"/>
            <ac:spMk id="28" creationId="{6E2B93E1-F7DF-F352-D106-DF04688685D4}"/>
          </ac:spMkLst>
        </pc:spChg>
        <pc:spChg chg="add mod">
          <ac:chgData name="Harish C Singh" userId="002186ea6f8ab274" providerId="LiveId" clId="{87870C20-9571-40D1-8CAC-AC83BD51D406}" dt="2022-08-30T13:28:09.229" v="1639" actId="164"/>
          <ac:spMkLst>
            <pc:docMk/>
            <pc:sldMk cId="875844053" sldId="264"/>
            <ac:spMk id="29" creationId="{2D46FE42-9B67-FE6E-7462-0B5080472E6A}"/>
          </ac:spMkLst>
        </pc:spChg>
        <pc:spChg chg="add mod">
          <ac:chgData name="Harish C Singh" userId="002186ea6f8ab274" providerId="LiveId" clId="{87870C20-9571-40D1-8CAC-AC83BD51D406}" dt="2022-08-30T13:28:09.229" v="1639" actId="164"/>
          <ac:spMkLst>
            <pc:docMk/>
            <pc:sldMk cId="875844053" sldId="264"/>
            <ac:spMk id="30" creationId="{875C8C38-EAB4-F1C6-E649-BE99D79F5268}"/>
          </ac:spMkLst>
        </pc:spChg>
        <pc:spChg chg="add mod">
          <ac:chgData name="Harish C Singh" userId="002186ea6f8ab274" providerId="LiveId" clId="{87870C20-9571-40D1-8CAC-AC83BD51D406}" dt="2022-08-30T13:28:09.229" v="1639" actId="164"/>
          <ac:spMkLst>
            <pc:docMk/>
            <pc:sldMk cId="875844053" sldId="264"/>
            <ac:spMk id="31" creationId="{D715EBD6-77A2-BD75-F5F7-045D1BD696DF}"/>
          </ac:spMkLst>
        </pc:spChg>
        <pc:spChg chg="add mod">
          <ac:chgData name="Harish C Singh" userId="002186ea6f8ab274" providerId="LiveId" clId="{87870C20-9571-40D1-8CAC-AC83BD51D406}" dt="2022-08-30T13:28:09.229" v="1639" actId="164"/>
          <ac:spMkLst>
            <pc:docMk/>
            <pc:sldMk cId="875844053" sldId="264"/>
            <ac:spMk id="32" creationId="{322158D5-B36C-EDFE-DD8F-2F37C3D16041}"/>
          </ac:spMkLst>
        </pc:spChg>
        <pc:spChg chg="add mod">
          <ac:chgData name="Harish C Singh" userId="002186ea6f8ab274" providerId="LiveId" clId="{87870C20-9571-40D1-8CAC-AC83BD51D406}" dt="2022-08-30T13:28:09.229" v="1639" actId="164"/>
          <ac:spMkLst>
            <pc:docMk/>
            <pc:sldMk cId="875844053" sldId="264"/>
            <ac:spMk id="33" creationId="{797C498C-BA82-A74C-7BD6-B475F2EDF7AC}"/>
          </ac:spMkLst>
        </pc:spChg>
        <pc:spChg chg="add mod">
          <ac:chgData name="Harish C Singh" userId="002186ea6f8ab274" providerId="LiveId" clId="{87870C20-9571-40D1-8CAC-AC83BD51D406}" dt="2022-08-30T13:28:09.229" v="1639" actId="164"/>
          <ac:spMkLst>
            <pc:docMk/>
            <pc:sldMk cId="875844053" sldId="264"/>
            <ac:spMk id="34" creationId="{847DA406-32A0-D877-7EFA-4BE9147BE599}"/>
          </ac:spMkLst>
        </pc:spChg>
        <pc:spChg chg="add mod">
          <ac:chgData name="Harish C Singh" userId="002186ea6f8ab274" providerId="LiveId" clId="{87870C20-9571-40D1-8CAC-AC83BD51D406}" dt="2022-08-30T13:28:09.229" v="1639" actId="164"/>
          <ac:spMkLst>
            <pc:docMk/>
            <pc:sldMk cId="875844053" sldId="264"/>
            <ac:spMk id="35" creationId="{910D8D6D-945F-0777-6334-F0912E078EDA}"/>
          </ac:spMkLst>
        </pc:spChg>
        <pc:spChg chg="add mod">
          <ac:chgData name="Harish C Singh" userId="002186ea6f8ab274" providerId="LiveId" clId="{87870C20-9571-40D1-8CAC-AC83BD51D406}" dt="2022-08-30T13:28:09.229" v="1639" actId="164"/>
          <ac:spMkLst>
            <pc:docMk/>
            <pc:sldMk cId="875844053" sldId="264"/>
            <ac:spMk id="36" creationId="{DF725135-0F4D-2C52-C34B-B8EFA70EC2EE}"/>
          </ac:spMkLst>
        </pc:spChg>
        <pc:grpChg chg="add mod">
          <ac:chgData name="Harish C Singh" userId="002186ea6f8ab274" providerId="LiveId" clId="{87870C20-9571-40D1-8CAC-AC83BD51D406}" dt="2022-08-30T13:28:09.229" v="1639" actId="164"/>
          <ac:grpSpMkLst>
            <pc:docMk/>
            <pc:sldMk cId="875844053" sldId="264"/>
            <ac:grpSpMk id="2" creationId="{2F2B6FBC-5873-B1AA-04F0-9E57A5A66BC2}"/>
          </ac:grpSpMkLst>
        </pc:grpChg>
        <pc:picChg chg="add mod">
          <ac:chgData name="Harish C Singh" userId="002186ea6f8ab274" providerId="LiveId" clId="{87870C20-9571-40D1-8CAC-AC83BD51D406}" dt="2022-08-30T13:28:09.229" v="1639" actId="164"/>
          <ac:picMkLst>
            <pc:docMk/>
            <pc:sldMk cId="875844053" sldId="264"/>
            <ac:picMk id="3" creationId="{50E1BE18-0146-1E3F-82A7-0B1BBEF54D9A}"/>
          </ac:picMkLst>
        </pc:picChg>
        <pc:picChg chg="add mod">
          <ac:chgData name="Harish C Singh" userId="002186ea6f8ab274" providerId="LiveId" clId="{87870C20-9571-40D1-8CAC-AC83BD51D406}" dt="2022-08-30T13:28:09.229" v="1639" actId="164"/>
          <ac:picMkLst>
            <pc:docMk/>
            <pc:sldMk cId="875844053" sldId="264"/>
            <ac:picMk id="5" creationId="{14D1AB76-5E3F-445F-1F39-8D1951A75D08}"/>
          </ac:picMkLst>
        </pc:picChg>
        <pc:picChg chg="add mod">
          <ac:chgData name="Harish C Singh" userId="002186ea6f8ab274" providerId="LiveId" clId="{87870C20-9571-40D1-8CAC-AC83BD51D406}" dt="2022-08-30T13:28:09.229" v="1639" actId="164"/>
          <ac:picMkLst>
            <pc:docMk/>
            <pc:sldMk cId="875844053" sldId="264"/>
            <ac:picMk id="7" creationId="{AEE82491-75CC-EDE0-010B-C99F840064BF}"/>
          </ac:picMkLst>
        </pc:picChg>
        <pc:picChg chg="add mod">
          <ac:chgData name="Harish C Singh" userId="002186ea6f8ab274" providerId="LiveId" clId="{87870C20-9571-40D1-8CAC-AC83BD51D406}" dt="2022-08-30T13:28:09.229" v="1639" actId="164"/>
          <ac:picMkLst>
            <pc:docMk/>
            <pc:sldMk cId="875844053" sldId="264"/>
            <ac:picMk id="9" creationId="{C07CCFDF-6E4A-1035-C77A-2AE7950EFE0D}"/>
          </ac:picMkLst>
        </pc:picChg>
        <pc:picChg chg="add del mod">
          <ac:chgData name="Harish C Singh" userId="002186ea6f8ab274" providerId="LiveId" clId="{87870C20-9571-40D1-8CAC-AC83BD51D406}" dt="2022-08-30T10:38:49.218" v="505" actId="478"/>
          <ac:picMkLst>
            <pc:docMk/>
            <pc:sldMk cId="875844053" sldId="264"/>
            <ac:picMk id="11" creationId="{5A0A8372-3544-11DE-A950-D3006B0C1090}"/>
          </ac:picMkLst>
        </pc:picChg>
        <pc:picChg chg="add del mod">
          <ac:chgData name="Harish C Singh" userId="002186ea6f8ab274" providerId="LiveId" clId="{87870C20-9571-40D1-8CAC-AC83BD51D406}" dt="2022-08-30T10:39:28.410" v="509" actId="478"/>
          <ac:picMkLst>
            <pc:docMk/>
            <pc:sldMk cId="875844053" sldId="264"/>
            <ac:picMk id="13" creationId="{53FCBA8F-8918-8820-110F-4717EDD2BEC3}"/>
          </ac:picMkLst>
        </pc:picChg>
        <pc:picChg chg="add del mod">
          <ac:chgData name="Harish C Singh" userId="002186ea6f8ab274" providerId="LiveId" clId="{87870C20-9571-40D1-8CAC-AC83BD51D406}" dt="2022-08-30T10:40:16.646" v="512" actId="478"/>
          <ac:picMkLst>
            <pc:docMk/>
            <pc:sldMk cId="875844053" sldId="264"/>
            <ac:picMk id="15" creationId="{91F547FB-1F39-F7D5-1D83-A6FC9B0D71A5}"/>
          </ac:picMkLst>
        </pc:picChg>
        <pc:picChg chg="add del mod">
          <ac:chgData name="Harish C Singh" userId="002186ea6f8ab274" providerId="LiveId" clId="{87870C20-9571-40D1-8CAC-AC83BD51D406}" dt="2022-08-30T10:41:03.893" v="515" actId="478"/>
          <ac:picMkLst>
            <pc:docMk/>
            <pc:sldMk cId="875844053" sldId="264"/>
            <ac:picMk id="17" creationId="{6C394CEC-2D40-27A8-852D-6842E360ECD9}"/>
          </ac:picMkLst>
        </pc:picChg>
        <pc:picChg chg="add mod">
          <ac:chgData name="Harish C Singh" userId="002186ea6f8ab274" providerId="LiveId" clId="{87870C20-9571-40D1-8CAC-AC83BD51D406}" dt="2022-08-30T13:28:09.229" v="1639" actId="164"/>
          <ac:picMkLst>
            <pc:docMk/>
            <pc:sldMk cId="875844053" sldId="264"/>
            <ac:picMk id="19" creationId="{35B997A5-1CCB-BADF-2B47-73C9B0E37120}"/>
          </ac:picMkLst>
        </pc:picChg>
        <pc:picChg chg="add mod">
          <ac:chgData name="Harish C Singh" userId="002186ea6f8ab274" providerId="LiveId" clId="{87870C20-9571-40D1-8CAC-AC83BD51D406}" dt="2022-08-30T13:28:09.229" v="1639" actId="164"/>
          <ac:picMkLst>
            <pc:docMk/>
            <pc:sldMk cId="875844053" sldId="264"/>
            <ac:picMk id="21" creationId="{71FE71B4-E2CB-7B8D-B130-5D8E4D4898D6}"/>
          </ac:picMkLst>
        </pc:picChg>
        <pc:picChg chg="add mod">
          <ac:chgData name="Harish C Singh" userId="002186ea6f8ab274" providerId="LiveId" clId="{87870C20-9571-40D1-8CAC-AC83BD51D406}" dt="2022-08-30T13:28:09.229" v="1639" actId="164"/>
          <ac:picMkLst>
            <pc:docMk/>
            <pc:sldMk cId="875844053" sldId="264"/>
            <ac:picMk id="23" creationId="{61CCC0CC-424C-5DA2-1947-48C242839C1B}"/>
          </ac:picMkLst>
        </pc:picChg>
        <pc:picChg chg="add mod">
          <ac:chgData name="Harish C Singh" userId="002186ea6f8ab274" providerId="LiveId" clId="{87870C20-9571-40D1-8CAC-AC83BD51D406}" dt="2022-08-30T13:28:09.229" v="1639" actId="164"/>
          <ac:picMkLst>
            <pc:docMk/>
            <pc:sldMk cId="875844053" sldId="264"/>
            <ac:picMk id="25" creationId="{862E09DB-DA6D-61FE-116A-8F15E47851E2}"/>
          </ac:picMkLst>
        </pc:picChg>
      </pc:sldChg>
      <pc:sldChg chg="addSp delSp modSp new mod ord modNotesTx">
        <pc:chgData name="Harish C Singh" userId="002186ea6f8ab274" providerId="LiveId" clId="{87870C20-9571-40D1-8CAC-AC83BD51D406}" dt="2022-08-30T13:28:02.755" v="1638" actId="164"/>
        <pc:sldMkLst>
          <pc:docMk/>
          <pc:sldMk cId="1224255108" sldId="265"/>
        </pc:sldMkLst>
        <pc:spChg chg="add mod">
          <ac:chgData name="Harish C Singh" userId="002186ea6f8ab274" providerId="LiveId" clId="{87870C20-9571-40D1-8CAC-AC83BD51D406}" dt="2022-08-30T13:28:02.755" v="1638" actId="164"/>
          <ac:spMkLst>
            <pc:docMk/>
            <pc:sldMk cId="1224255108" sldId="265"/>
            <ac:spMk id="36" creationId="{C184EAFB-DDE6-2960-F18B-9EEF26E8C2D2}"/>
          </ac:spMkLst>
        </pc:spChg>
        <pc:spChg chg="add mod">
          <ac:chgData name="Harish C Singh" userId="002186ea6f8ab274" providerId="LiveId" clId="{87870C20-9571-40D1-8CAC-AC83BD51D406}" dt="2022-08-30T13:28:02.755" v="1638" actId="164"/>
          <ac:spMkLst>
            <pc:docMk/>
            <pc:sldMk cId="1224255108" sldId="265"/>
            <ac:spMk id="37" creationId="{09B0DB73-F838-72D9-C3D8-E20DCAA2207A}"/>
          </ac:spMkLst>
        </pc:spChg>
        <pc:spChg chg="add mod">
          <ac:chgData name="Harish C Singh" userId="002186ea6f8ab274" providerId="LiveId" clId="{87870C20-9571-40D1-8CAC-AC83BD51D406}" dt="2022-08-30T13:28:02.755" v="1638" actId="164"/>
          <ac:spMkLst>
            <pc:docMk/>
            <pc:sldMk cId="1224255108" sldId="265"/>
            <ac:spMk id="38" creationId="{AA924469-1636-A3CA-AB34-D48440AE6DB1}"/>
          </ac:spMkLst>
        </pc:spChg>
        <pc:spChg chg="add mod">
          <ac:chgData name="Harish C Singh" userId="002186ea6f8ab274" providerId="LiveId" clId="{87870C20-9571-40D1-8CAC-AC83BD51D406}" dt="2022-08-30T13:28:02.755" v="1638" actId="164"/>
          <ac:spMkLst>
            <pc:docMk/>
            <pc:sldMk cId="1224255108" sldId="265"/>
            <ac:spMk id="39" creationId="{2596C1E1-AB0A-FFD8-1A68-64FB6424C322}"/>
          </ac:spMkLst>
        </pc:spChg>
        <pc:spChg chg="add mod">
          <ac:chgData name="Harish C Singh" userId="002186ea6f8ab274" providerId="LiveId" clId="{87870C20-9571-40D1-8CAC-AC83BD51D406}" dt="2022-08-30T13:28:02.755" v="1638" actId="164"/>
          <ac:spMkLst>
            <pc:docMk/>
            <pc:sldMk cId="1224255108" sldId="265"/>
            <ac:spMk id="40" creationId="{E853A247-C532-99D8-DD5F-A56066A53DC9}"/>
          </ac:spMkLst>
        </pc:spChg>
        <pc:spChg chg="add mod">
          <ac:chgData name="Harish C Singh" userId="002186ea6f8ab274" providerId="LiveId" clId="{87870C20-9571-40D1-8CAC-AC83BD51D406}" dt="2022-08-30T13:28:02.755" v="1638" actId="164"/>
          <ac:spMkLst>
            <pc:docMk/>
            <pc:sldMk cId="1224255108" sldId="265"/>
            <ac:spMk id="41" creationId="{81F7B19A-A53B-6C04-DC98-0FCBDB6F68A3}"/>
          </ac:spMkLst>
        </pc:spChg>
        <pc:spChg chg="add mod">
          <ac:chgData name="Harish C Singh" userId="002186ea6f8ab274" providerId="LiveId" clId="{87870C20-9571-40D1-8CAC-AC83BD51D406}" dt="2022-08-30T13:28:02.755" v="1638" actId="164"/>
          <ac:spMkLst>
            <pc:docMk/>
            <pc:sldMk cId="1224255108" sldId="265"/>
            <ac:spMk id="42" creationId="{8F7ED226-A710-A002-D253-5C299BCBC65C}"/>
          </ac:spMkLst>
        </pc:spChg>
        <pc:spChg chg="add mod">
          <ac:chgData name="Harish C Singh" userId="002186ea6f8ab274" providerId="LiveId" clId="{87870C20-9571-40D1-8CAC-AC83BD51D406}" dt="2022-08-30T13:28:02.755" v="1638" actId="164"/>
          <ac:spMkLst>
            <pc:docMk/>
            <pc:sldMk cId="1224255108" sldId="265"/>
            <ac:spMk id="43" creationId="{84CC28C9-DDEB-E2BB-DB8E-C5BB4CE812FA}"/>
          </ac:spMkLst>
        </pc:spChg>
        <pc:spChg chg="add mod">
          <ac:chgData name="Harish C Singh" userId="002186ea6f8ab274" providerId="LiveId" clId="{87870C20-9571-40D1-8CAC-AC83BD51D406}" dt="2022-08-30T13:28:02.755" v="1638" actId="164"/>
          <ac:spMkLst>
            <pc:docMk/>
            <pc:sldMk cId="1224255108" sldId="265"/>
            <ac:spMk id="44" creationId="{B6189DB2-019F-C0E2-6D06-992217E3E4A8}"/>
          </ac:spMkLst>
        </pc:spChg>
        <pc:spChg chg="add mod">
          <ac:chgData name="Harish C Singh" userId="002186ea6f8ab274" providerId="LiveId" clId="{87870C20-9571-40D1-8CAC-AC83BD51D406}" dt="2022-08-30T13:28:02.755" v="1638" actId="164"/>
          <ac:spMkLst>
            <pc:docMk/>
            <pc:sldMk cId="1224255108" sldId="265"/>
            <ac:spMk id="45" creationId="{CC63FA6C-2F89-CF7A-F803-9F92EDF911FE}"/>
          </ac:spMkLst>
        </pc:spChg>
        <pc:grpChg chg="add mod">
          <ac:chgData name="Harish C Singh" userId="002186ea6f8ab274" providerId="LiveId" clId="{87870C20-9571-40D1-8CAC-AC83BD51D406}" dt="2022-08-30T13:28:02.755" v="1638" actId="164"/>
          <ac:grpSpMkLst>
            <pc:docMk/>
            <pc:sldMk cId="1224255108" sldId="265"/>
            <ac:grpSpMk id="2" creationId="{BF728110-F1CA-C086-7B29-1CE08BCF2881}"/>
          </ac:grpSpMkLst>
        </pc:grpChg>
        <pc:picChg chg="add del mod">
          <ac:chgData name="Harish C Singh" userId="002186ea6f8ab274" providerId="LiveId" clId="{87870C20-9571-40D1-8CAC-AC83BD51D406}" dt="2022-08-30T10:42:01.591" v="520" actId="478"/>
          <ac:picMkLst>
            <pc:docMk/>
            <pc:sldMk cId="1224255108" sldId="265"/>
            <ac:picMk id="3" creationId="{F2D96F36-4ACC-F2F7-62ED-355834C0A5D6}"/>
          </ac:picMkLst>
        </pc:picChg>
        <pc:picChg chg="add del mod">
          <ac:chgData name="Harish C Singh" userId="002186ea6f8ab274" providerId="LiveId" clId="{87870C20-9571-40D1-8CAC-AC83BD51D406}" dt="2022-08-30T10:43:05.704" v="524" actId="478"/>
          <ac:picMkLst>
            <pc:docMk/>
            <pc:sldMk cId="1224255108" sldId="265"/>
            <ac:picMk id="5" creationId="{B917A21D-04CC-BBF2-DD4D-88DFCF1F7A05}"/>
          </ac:picMkLst>
        </pc:picChg>
        <pc:picChg chg="add del mod">
          <ac:chgData name="Harish C Singh" userId="002186ea6f8ab274" providerId="LiveId" clId="{87870C20-9571-40D1-8CAC-AC83BD51D406}" dt="2022-08-30T10:43:52.247" v="527" actId="478"/>
          <ac:picMkLst>
            <pc:docMk/>
            <pc:sldMk cId="1224255108" sldId="265"/>
            <ac:picMk id="7" creationId="{21456293-07BD-3AD5-23D7-70BC35481B67}"/>
          </ac:picMkLst>
        </pc:picChg>
        <pc:picChg chg="add del mod">
          <ac:chgData name="Harish C Singh" userId="002186ea6f8ab274" providerId="LiveId" clId="{87870C20-9571-40D1-8CAC-AC83BD51D406}" dt="2022-08-30T10:44:24.122" v="530" actId="478"/>
          <ac:picMkLst>
            <pc:docMk/>
            <pc:sldMk cId="1224255108" sldId="265"/>
            <ac:picMk id="9" creationId="{13ED3C93-4D04-FC77-1433-5E009D2E13EB}"/>
          </ac:picMkLst>
        </pc:picChg>
        <pc:picChg chg="add del mod">
          <ac:chgData name="Harish C Singh" userId="002186ea6f8ab274" providerId="LiveId" clId="{87870C20-9571-40D1-8CAC-AC83BD51D406}" dt="2022-08-30T07:15:35.549" v="140" actId="22"/>
          <ac:picMkLst>
            <pc:docMk/>
            <pc:sldMk cId="1224255108" sldId="265"/>
            <ac:picMk id="11" creationId="{7D602D8E-1887-A1FA-2452-CDE0ACF66A2A}"/>
          </ac:picMkLst>
        </pc:picChg>
        <pc:picChg chg="add del mod">
          <ac:chgData name="Harish C Singh" userId="002186ea6f8ab274" providerId="LiveId" clId="{87870C20-9571-40D1-8CAC-AC83BD51D406}" dt="2022-08-30T10:45:48.771" v="533" actId="478"/>
          <ac:picMkLst>
            <pc:docMk/>
            <pc:sldMk cId="1224255108" sldId="265"/>
            <ac:picMk id="13" creationId="{100AC8AE-084A-573B-1F02-4498298128BD}"/>
          </ac:picMkLst>
        </pc:picChg>
        <pc:picChg chg="add del mod">
          <ac:chgData name="Harish C Singh" userId="002186ea6f8ab274" providerId="LiveId" clId="{87870C20-9571-40D1-8CAC-AC83BD51D406}" dt="2022-08-30T10:46:30.746" v="536" actId="478"/>
          <ac:picMkLst>
            <pc:docMk/>
            <pc:sldMk cId="1224255108" sldId="265"/>
            <ac:picMk id="15" creationId="{B6068A99-C37A-EEE0-264B-560738C7686F}"/>
          </ac:picMkLst>
        </pc:picChg>
        <pc:picChg chg="add del mod">
          <ac:chgData name="Harish C Singh" userId="002186ea6f8ab274" providerId="LiveId" clId="{87870C20-9571-40D1-8CAC-AC83BD51D406}" dt="2022-08-30T10:47:09.609" v="539" actId="478"/>
          <ac:picMkLst>
            <pc:docMk/>
            <pc:sldMk cId="1224255108" sldId="265"/>
            <ac:picMk id="17" creationId="{E1F34549-93DE-45DC-8BBE-38F83641C4B3}"/>
          </ac:picMkLst>
        </pc:picChg>
        <pc:picChg chg="add del mod">
          <ac:chgData name="Harish C Singh" userId="002186ea6f8ab274" providerId="LiveId" clId="{87870C20-9571-40D1-8CAC-AC83BD51D406}" dt="2022-08-30T10:47:48.726" v="542" actId="478"/>
          <ac:picMkLst>
            <pc:docMk/>
            <pc:sldMk cId="1224255108" sldId="265"/>
            <ac:picMk id="19" creationId="{FFD0671F-DEA9-1ABC-FD7A-3B37FE2F031E}"/>
          </ac:picMkLst>
        </pc:picChg>
        <pc:picChg chg="add mod">
          <ac:chgData name="Harish C Singh" userId="002186ea6f8ab274" providerId="LiveId" clId="{87870C20-9571-40D1-8CAC-AC83BD51D406}" dt="2022-08-30T13:28:02.755" v="1638" actId="164"/>
          <ac:picMkLst>
            <pc:docMk/>
            <pc:sldMk cId="1224255108" sldId="265"/>
            <ac:picMk id="21" creationId="{FF15E635-BF8E-AE24-BBD2-5E7F804EC853}"/>
          </ac:picMkLst>
        </pc:picChg>
        <pc:picChg chg="add mod">
          <ac:chgData name="Harish C Singh" userId="002186ea6f8ab274" providerId="LiveId" clId="{87870C20-9571-40D1-8CAC-AC83BD51D406}" dt="2022-08-30T13:28:02.755" v="1638" actId="164"/>
          <ac:picMkLst>
            <pc:docMk/>
            <pc:sldMk cId="1224255108" sldId="265"/>
            <ac:picMk id="23" creationId="{F8E097C0-8CC4-A21A-2528-4A7F2335CBF7}"/>
          </ac:picMkLst>
        </pc:picChg>
        <pc:picChg chg="add mod">
          <ac:chgData name="Harish C Singh" userId="002186ea6f8ab274" providerId="LiveId" clId="{87870C20-9571-40D1-8CAC-AC83BD51D406}" dt="2022-08-30T13:28:02.755" v="1638" actId="164"/>
          <ac:picMkLst>
            <pc:docMk/>
            <pc:sldMk cId="1224255108" sldId="265"/>
            <ac:picMk id="25" creationId="{20499253-CA29-655B-9276-80E346EE369A}"/>
          </ac:picMkLst>
        </pc:picChg>
        <pc:picChg chg="add mod">
          <ac:chgData name="Harish C Singh" userId="002186ea6f8ab274" providerId="LiveId" clId="{87870C20-9571-40D1-8CAC-AC83BD51D406}" dt="2022-08-30T13:28:02.755" v="1638" actId="164"/>
          <ac:picMkLst>
            <pc:docMk/>
            <pc:sldMk cId="1224255108" sldId="265"/>
            <ac:picMk id="27" creationId="{1A7BFF57-2F0C-2977-FF5B-414B1506057F}"/>
          </ac:picMkLst>
        </pc:picChg>
        <pc:picChg chg="add mod">
          <ac:chgData name="Harish C Singh" userId="002186ea6f8ab274" providerId="LiveId" clId="{87870C20-9571-40D1-8CAC-AC83BD51D406}" dt="2022-08-30T13:28:02.755" v="1638" actId="164"/>
          <ac:picMkLst>
            <pc:docMk/>
            <pc:sldMk cId="1224255108" sldId="265"/>
            <ac:picMk id="29" creationId="{454BE2C8-6BF9-9F59-A7EC-5A94A9B24946}"/>
          </ac:picMkLst>
        </pc:picChg>
        <pc:picChg chg="add mod">
          <ac:chgData name="Harish C Singh" userId="002186ea6f8ab274" providerId="LiveId" clId="{87870C20-9571-40D1-8CAC-AC83BD51D406}" dt="2022-08-30T13:28:02.755" v="1638" actId="164"/>
          <ac:picMkLst>
            <pc:docMk/>
            <pc:sldMk cId="1224255108" sldId="265"/>
            <ac:picMk id="31" creationId="{B333794B-1564-4F69-716A-A052EAD26C93}"/>
          </ac:picMkLst>
        </pc:picChg>
        <pc:picChg chg="add mod">
          <ac:chgData name="Harish C Singh" userId="002186ea6f8ab274" providerId="LiveId" clId="{87870C20-9571-40D1-8CAC-AC83BD51D406}" dt="2022-08-30T13:28:02.755" v="1638" actId="164"/>
          <ac:picMkLst>
            <pc:docMk/>
            <pc:sldMk cId="1224255108" sldId="265"/>
            <ac:picMk id="33" creationId="{67CA7AA3-4417-AD85-ABEC-92BB7BEBB113}"/>
          </ac:picMkLst>
        </pc:picChg>
        <pc:picChg chg="add mod">
          <ac:chgData name="Harish C Singh" userId="002186ea6f8ab274" providerId="LiveId" clId="{87870C20-9571-40D1-8CAC-AC83BD51D406}" dt="2022-08-30T13:28:02.755" v="1638" actId="164"/>
          <ac:picMkLst>
            <pc:docMk/>
            <pc:sldMk cId="1224255108" sldId="265"/>
            <ac:picMk id="35" creationId="{7E227127-3EA7-15CF-16BF-A6BAD0D59F44}"/>
          </ac:picMkLst>
        </pc:picChg>
      </pc:sldChg>
      <pc:sldChg chg="addSp delSp modSp new mod ord modNotesTx">
        <pc:chgData name="Harish C Singh" userId="002186ea6f8ab274" providerId="LiveId" clId="{87870C20-9571-40D1-8CAC-AC83BD51D406}" dt="2022-08-30T13:27:08.521" v="1631" actId="164"/>
        <pc:sldMkLst>
          <pc:docMk/>
          <pc:sldMk cId="919644147" sldId="266"/>
        </pc:sldMkLst>
        <pc:spChg chg="add mod">
          <ac:chgData name="Harish C Singh" userId="002186ea6f8ab274" providerId="LiveId" clId="{87870C20-9571-40D1-8CAC-AC83BD51D406}" dt="2022-08-30T13:27:08.521" v="1631" actId="164"/>
          <ac:spMkLst>
            <pc:docMk/>
            <pc:sldMk cId="919644147" sldId="266"/>
            <ac:spMk id="22" creationId="{50920F27-2501-345F-2D17-0FCE0C3CBC54}"/>
          </ac:spMkLst>
        </pc:spChg>
        <pc:spChg chg="add mod">
          <ac:chgData name="Harish C Singh" userId="002186ea6f8ab274" providerId="LiveId" clId="{87870C20-9571-40D1-8CAC-AC83BD51D406}" dt="2022-08-30T13:27:08.521" v="1631" actId="164"/>
          <ac:spMkLst>
            <pc:docMk/>
            <pc:sldMk cId="919644147" sldId="266"/>
            <ac:spMk id="23" creationId="{00797AEB-BF6C-F2FF-9AB8-ABEF3A6EFF8B}"/>
          </ac:spMkLst>
        </pc:spChg>
        <pc:spChg chg="add mod">
          <ac:chgData name="Harish C Singh" userId="002186ea6f8ab274" providerId="LiveId" clId="{87870C20-9571-40D1-8CAC-AC83BD51D406}" dt="2022-08-30T13:27:08.521" v="1631" actId="164"/>
          <ac:spMkLst>
            <pc:docMk/>
            <pc:sldMk cId="919644147" sldId="266"/>
            <ac:spMk id="24" creationId="{28C1662F-D4F4-11A8-305B-C0CB17336525}"/>
          </ac:spMkLst>
        </pc:spChg>
        <pc:spChg chg="add mod">
          <ac:chgData name="Harish C Singh" userId="002186ea6f8ab274" providerId="LiveId" clId="{87870C20-9571-40D1-8CAC-AC83BD51D406}" dt="2022-08-30T13:27:08.521" v="1631" actId="164"/>
          <ac:spMkLst>
            <pc:docMk/>
            <pc:sldMk cId="919644147" sldId="266"/>
            <ac:spMk id="25" creationId="{594C534C-796D-C3D3-34A6-C5B614719A8D}"/>
          </ac:spMkLst>
        </pc:spChg>
        <pc:spChg chg="add mod">
          <ac:chgData name="Harish C Singh" userId="002186ea6f8ab274" providerId="LiveId" clId="{87870C20-9571-40D1-8CAC-AC83BD51D406}" dt="2022-08-30T13:27:08.521" v="1631" actId="164"/>
          <ac:spMkLst>
            <pc:docMk/>
            <pc:sldMk cId="919644147" sldId="266"/>
            <ac:spMk id="26" creationId="{01390B73-71F3-B38A-A64C-28D1E44C78E3}"/>
          </ac:spMkLst>
        </pc:spChg>
        <pc:spChg chg="add mod">
          <ac:chgData name="Harish C Singh" userId="002186ea6f8ab274" providerId="LiveId" clId="{87870C20-9571-40D1-8CAC-AC83BD51D406}" dt="2022-08-30T13:27:08.521" v="1631" actId="164"/>
          <ac:spMkLst>
            <pc:docMk/>
            <pc:sldMk cId="919644147" sldId="266"/>
            <ac:spMk id="27" creationId="{F49B9A1F-3D7C-822A-AD02-9E98B8C9D4F2}"/>
          </ac:spMkLst>
        </pc:spChg>
        <pc:spChg chg="add mod">
          <ac:chgData name="Harish C Singh" userId="002186ea6f8ab274" providerId="LiveId" clId="{87870C20-9571-40D1-8CAC-AC83BD51D406}" dt="2022-08-30T13:27:08.521" v="1631" actId="164"/>
          <ac:spMkLst>
            <pc:docMk/>
            <pc:sldMk cId="919644147" sldId="266"/>
            <ac:spMk id="28" creationId="{48BE57B9-EEA1-069D-4824-A6ABCCC65556}"/>
          </ac:spMkLst>
        </pc:spChg>
        <pc:spChg chg="add mod">
          <ac:chgData name="Harish C Singh" userId="002186ea6f8ab274" providerId="LiveId" clId="{87870C20-9571-40D1-8CAC-AC83BD51D406}" dt="2022-08-30T13:27:08.521" v="1631" actId="164"/>
          <ac:spMkLst>
            <pc:docMk/>
            <pc:sldMk cId="919644147" sldId="266"/>
            <ac:spMk id="29" creationId="{1136330F-0E0B-7149-000E-8995685DF5B6}"/>
          </ac:spMkLst>
        </pc:spChg>
        <pc:spChg chg="add mod">
          <ac:chgData name="Harish C Singh" userId="002186ea6f8ab274" providerId="LiveId" clId="{87870C20-9571-40D1-8CAC-AC83BD51D406}" dt="2022-08-30T13:27:08.521" v="1631" actId="164"/>
          <ac:spMkLst>
            <pc:docMk/>
            <pc:sldMk cId="919644147" sldId="266"/>
            <ac:spMk id="30" creationId="{5E3721E6-D28A-71C5-00EC-3F0C4265D17D}"/>
          </ac:spMkLst>
        </pc:spChg>
        <pc:spChg chg="add mod">
          <ac:chgData name="Harish C Singh" userId="002186ea6f8ab274" providerId="LiveId" clId="{87870C20-9571-40D1-8CAC-AC83BD51D406}" dt="2022-08-30T13:27:08.521" v="1631" actId="164"/>
          <ac:spMkLst>
            <pc:docMk/>
            <pc:sldMk cId="919644147" sldId="266"/>
            <ac:spMk id="31" creationId="{77DD677F-177E-19D9-59EC-9077EE68C600}"/>
          </ac:spMkLst>
        </pc:spChg>
        <pc:grpChg chg="add mod">
          <ac:chgData name="Harish C Singh" userId="002186ea6f8ab274" providerId="LiveId" clId="{87870C20-9571-40D1-8CAC-AC83BD51D406}" dt="2022-08-30T13:27:08.521" v="1631" actId="164"/>
          <ac:grpSpMkLst>
            <pc:docMk/>
            <pc:sldMk cId="919644147" sldId="266"/>
            <ac:grpSpMk id="2" creationId="{98490D99-1597-DBE8-1722-370468007BC8}"/>
          </ac:grpSpMkLst>
        </pc:grpChg>
        <pc:picChg chg="add mod">
          <ac:chgData name="Harish C Singh" userId="002186ea6f8ab274" providerId="LiveId" clId="{87870C20-9571-40D1-8CAC-AC83BD51D406}" dt="2022-08-30T13:27:08.521" v="1631" actId="164"/>
          <ac:picMkLst>
            <pc:docMk/>
            <pc:sldMk cId="919644147" sldId="266"/>
            <ac:picMk id="3" creationId="{0ECA1367-AF1A-42B5-33BE-86E24B1DA639}"/>
          </ac:picMkLst>
        </pc:picChg>
        <pc:picChg chg="add mod">
          <ac:chgData name="Harish C Singh" userId="002186ea6f8ab274" providerId="LiveId" clId="{87870C20-9571-40D1-8CAC-AC83BD51D406}" dt="2022-08-30T13:27:08.521" v="1631" actId="164"/>
          <ac:picMkLst>
            <pc:docMk/>
            <pc:sldMk cId="919644147" sldId="266"/>
            <ac:picMk id="5" creationId="{93291532-7B6B-1C74-AC13-0708CCF8D8ED}"/>
          </ac:picMkLst>
        </pc:picChg>
        <pc:picChg chg="add del mod">
          <ac:chgData name="Harish C Singh" userId="002186ea6f8ab274" providerId="LiveId" clId="{87870C20-9571-40D1-8CAC-AC83BD51D406}" dt="2022-08-30T10:53:58.076" v="559" actId="478"/>
          <ac:picMkLst>
            <pc:docMk/>
            <pc:sldMk cId="919644147" sldId="266"/>
            <ac:picMk id="7" creationId="{52F82FCE-FAD5-2D2B-96D4-0CF655E1F330}"/>
          </ac:picMkLst>
        </pc:picChg>
        <pc:picChg chg="add del mod">
          <ac:chgData name="Harish C Singh" userId="002186ea6f8ab274" providerId="LiveId" clId="{87870C20-9571-40D1-8CAC-AC83BD51D406}" dt="2022-08-30T10:54:47.793" v="562" actId="478"/>
          <ac:picMkLst>
            <pc:docMk/>
            <pc:sldMk cId="919644147" sldId="266"/>
            <ac:picMk id="9" creationId="{972A4CE6-3634-CC94-EA53-903B34F0AAEC}"/>
          </ac:picMkLst>
        </pc:picChg>
        <pc:picChg chg="add mod">
          <ac:chgData name="Harish C Singh" userId="002186ea6f8ab274" providerId="LiveId" clId="{87870C20-9571-40D1-8CAC-AC83BD51D406}" dt="2022-08-30T13:27:08.521" v="1631" actId="164"/>
          <ac:picMkLst>
            <pc:docMk/>
            <pc:sldMk cId="919644147" sldId="266"/>
            <ac:picMk id="11" creationId="{755AE1CB-214A-4266-14D2-55449E6A8C46}"/>
          </ac:picMkLst>
        </pc:picChg>
        <pc:picChg chg="add mod">
          <ac:chgData name="Harish C Singh" userId="002186ea6f8ab274" providerId="LiveId" clId="{87870C20-9571-40D1-8CAC-AC83BD51D406}" dt="2022-08-30T13:27:08.521" v="1631" actId="164"/>
          <ac:picMkLst>
            <pc:docMk/>
            <pc:sldMk cId="919644147" sldId="266"/>
            <ac:picMk id="13" creationId="{62278FF8-7B4F-FE4F-3192-60259408A333}"/>
          </ac:picMkLst>
        </pc:picChg>
        <pc:picChg chg="add mod">
          <ac:chgData name="Harish C Singh" userId="002186ea6f8ab274" providerId="LiveId" clId="{87870C20-9571-40D1-8CAC-AC83BD51D406}" dt="2022-08-30T13:27:08.521" v="1631" actId="164"/>
          <ac:picMkLst>
            <pc:docMk/>
            <pc:sldMk cId="919644147" sldId="266"/>
            <ac:picMk id="15" creationId="{7C180693-40A6-B1E3-DDB9-194C7FC024A0}"/>
          </ac:picMkLst>
        </pc:picChg>
        <pc:picChg chg="add mod">
          <ac:chgData name="Harish C Singh" userId="002186ea6f8ab274" providerId="LiveId" clId="{87870C20-9571-40D1-8CAC-AC83BD51D406}" dt="2022-08-30T13:27:08.521" v="1631" actId="164"/>
          <ac:picMkLst>
            <pc:docMk/>
            <pc:sldMk cId="919644147" sldId="266"/>
            <ac:picMk id="17" creationId="{8AB15C37-EC36-DFA7-4358-735FBFBA1909}"/>
          </ac:picMkLst>
        </pc:picChg>
        <pc:picChg chg="add mod">
          <ac:chgData name="Harish C Singh" userId="002186ea6f8ab274" providerId="LiveId" clId="{87870C20-9571-40D1-8CAC-AC83BD51D406}" dt="2022-08-30T13:27:08.521" v="1631" actId="164"/>
          <ac:picMkLst>
            <pc:docMk/>
            <pc:sldMk cId="919644147" sldId="266"/>
            <ac:picMk id="19" creationId="{41DF32B5-EC33-3A53-1CEB-7EFF55496D19}"/>
          </ac:picMkLst>
        </pc:picChg>
        <pc:picChg chg="add mod">
          <ac:chgData name="Harish C Singh" userId="002186ea6f8ab274" providerId="LiveId" clId="{87870C20-9571-40D1-8CAC-AC83BD51D406}" dt="2022-08-30T13:27:08.521" v="1631" actId="164"/>
          <ac:picMkLst>
            <pc:docMk/>
            <pc:sldMk cId="919644147" sldId="266"/>
            <ac:picMk id="21" creationId="{C5547B91-0D1D-C837-EA99-6B04B88B7B0E}"/>
          </ac:picMkLst>
        </pc:picChg>
      </pc:sldChg>
      <pc:sldChg chg="addSp delSp modSp new mod ord modNotesTx">
        <pc:chgData name="Harish C Singh" userId="002186ea6f8ab274" providerId="LiveId" clId="{87870C20-9571-40D1-8CAC-AC83BD51D406}" dt="2022-08-30T13:27:40.626" v="1635" actId="164"/>
        <pc:sldMkLst>
          <pc:docMk/>
          <pc:sldMk cId="1071122954" sldId="267"/>
        </pc:sldMkLst>
        <pc:spChg chg="add mod">
          <ac:chgData name="Harish C Singh" userId="002186ea6f8ab274" providerId="LiveId" clId="{87870C20-9571-40D1-8CAC-AC83BD51D406}" dt="2022-08-30T13:27:40.626" v="1635" actId="164"/>
          <ac:spMkLst>
            <pc:docMk/>
            <pc:sldMk cId="1071122954" sldId="267"/>
            <ac:spMk id="26" creationId="{5754CA0A-57F2-BE83-62C4-6352EE9A83B9}"/>
          </ac:spMkLst>
        </pc:spChg>
        <pc:spChg chg="add mod">
          <ac:chgData name="Harish C Singh" userId="002186ea6f8ab274" providerId="LiveId" clId="{87870C20-9571-40D1-8CAC-AC83BD51D406}" dt="2022-08-30T13:27:40.626" v="1635" actId="164"/>
          <ac:spMkLst>
            <pc:docMk/>
            <pc:sldMk cId="1071122954" sldId="267"/>
            <ac:spMk id="27" creationId="{38A9DEAC-11D8-17EC-CA62-A08FB70BCE43}"/>
          </ac:spMkLst>
        </pc:spChg>
        <pc:spChg chg="add mod">
          <ac:chgData name="Harish C Singh" userId="002186ea6f8ab274" providerId="LiveId" clId="{87870C20-9571-40D1-8CAC-AC83BD51D406}" dt="2022-08-30T13:27:40.626" v="1635" actId="164"/>
          <ac:spMkLst>
            <pc:docMk/>
            <pc:sldMk cId="1071122954" sldId="267"/>
            <ac:spMk id="28" creationId="{50D3BB74-CF99-B150-C910-64103DB43CD6}"/>
          </ac:spMkLst>
        </pc:spChg>
        <pc:spChg chg="add mod">
          <ac:chgData name="Harish C Singh" userId="002186ea6f8ab274" providerId="LiveId" clId="{87870C20-9571-40D1-8CAC-AC83BD51D406}" dt="2022-08-30T13:27:40.626" v="1635" actId="164"/>
          <ac:spMkLst>
            <pc:docMk/>
            <pc:sldMk cId="1071122954" sldId="267"/>
            <ac:spMk id="29" creationId="{59A15A25-0902-5498-D76C-50BB907B5201}"/>
          </ac:spMkLst>
        </pc:spChg>
        <pc:spChg chg="add mod">
          <ac:chgData name="Harish C Singh" userId="002186ea6f8ab274" providerId="LiveId" clId="{87870C20-9571-40D1-8CAC-AC83BD51D406}" dt="2022-08-30T13:27:40.626" v="1635" actId="164"/>
          <ac:spMkLst>
            <pc:docMk/>
            <pc:sldMk cId="1071122954" sldId="267"/>
            <ac:spMk id="30" creationId="{F3E6FD64-2BDF-FD1D-7B90-C77A4DB05191}"/>
          </ac:spMkLst>
        </pc:spChg>
        <pc:spChg chg="add mod">
          <ac:chgData name="Harish C Singh" userId="002186ea6f8ab274" providerId="LiveId" clId="{87870C20-9571-40D1-8CAC-AC83BD51D406}" dt="2022-08-30T13:27:40.626" v="1635" actId="164"/>
          <ac:spMkLst>
            <pc:docMk/>
            <pc:sldMk cId="1071122954" sldId="267"/>
            <ac:spMk id="31" creationId="{CC0C41C2-75A5-5D8A-21D4-92B8BCC55596}"/>
          </ac:spMkLst>
        </pc:spChg>
        <pc:spChg chg="add mod">
          <ac:chgData name="Harish C Singh" userId="002186ea6f8ab274" providerId="LiveId" clId="{87870C20-9571-40D1-8CAC-AC83BD51D406}" dt="2022-08-30T13:27:40.626" v="1635" actId="164"/>
          <ac:spMkLst>
            <pc:docMk/>
            <pc:sldMk cId="1071122954" sldId="267"/>
            <ac:spMk id="32" creationId="{267FA16A-F184-7580-0760-0619F80B3086}"/>
          </ac:spMkLst>
        </pc:spChg>
        <pc:spChg chg="add mod">
          <ac:chgData name="Harish C Singh" userId="002186ea6f8ab274" providerId="LiveId" clId="{87870C20-9571-40D1-8CAC-AC83BD51D406}" dt="2022-08-30T13:27:40.626" v="1635" actId="164"/>
          <ac:spMkLst>
            <pc:docMk/>
            <pc:sldMk cId="1071122954" sldId="267"/>
            <ac:spMk id="33" creationId="{F80BD815-B02C-3215-F6ED-8AD7F922C7FF}"/>
          </ac:spMkLst>
        </pc:spChg>
        <pc:spChg chg="add mod">
          <ac:chgData name="Harish C Singh" userId="002186ea6f8ab274" providerId="LiveId" clId="{87870C20-9571-40D1-8CAC-AC83BD51D406}" dt="2022-08-30T13:27:40.626" v="1635" actId="164"/>
          <ac:spMkLst>
            <pc:docMk/>
            <pc:sldMk cId="1071122954" sldId="267"/>
            <ac:spMk id="34" creationId="{7156CAC0-97DD-FCC1-D965-28C76052735D}"/>
          </ac:spMkLst>
        </pc:spChg>
        <pc:spChg chg="add mod">
          <ac:chgData name="Harish C Singh" userId="002186ea6f8ab274" providerId="LiveId" clId="{87870C20-9571-40D1-8CAC-AC83BD51D406}" dt="2022-08-30T13:27:40.626" v="1635" actId="164"/>
          <ac:spMkLst>
            <pc:docMk/>
            <pc:sldMk cId="1071122954" sldId="267"/>
            <ac:spMk id="35" creationId="{CBAF2791-AD46-E3EF-0456-36D42CEBEC6D}"/>
          </ac:spMkLst>
        </pc:spChg>
        <pc:grpChg chg="add mod">
          <ac:chgData name="Harish C Singh" userId="002186ea6f8ab274" providerId="LiveId" clId="{87870C20-9571-40D1-8CAC-AC83BD51D406}" dt="2022-08-30T13:27:40.626" v="1635" actId="164"/>
          <ac:grpSpMkLst>
            <pc:docMk/>
            <pc:sldMk cId="1071122954" sldId="267"/>
            <ac:grpSpMk id="2" creationId="{1C19B892-74C1-B6AF-67C6-E4C7377A650D}"/>
          </ac:grpSpMkLst>
        </pc:grpChg>
        <pc:picChg chg="add mod">
          <ac:chgData name="Harish C Singh" userId="002186ea6f8ab274" providerId="LiveId" clId="{87870C20-9571-40D1-8CAC-AC83BD51D406}" dt="2022-08-30T13:27:40.626" v="1635" actId="164"/>
          <ac:picMkLst>
            <pc:docMk/>
            <pc:sldMk cId="1071122954" sldId="267"/>
            <ac:picMk id="3" creationId="{8C21307A-200C-B5F9-8D2A-BF0C0E2DCDFE}"/>
          </ac:picMkLst>
        </pc:picChg>
        <pc:picChg chg="add mod">
          <ac:chgData name="Harish C Singh" userId="002186ea6f8ab274" providerId="LiveId" clId="{87870C20-9571-40D1-8CAC-AC83BD51D406}" dt="2022-08-30T13:27:40.626" v="1635" actId="164"/>
          <ac:picMkLst>
            <pc:docMk/>
            <pc:sldMk cId="1071122954" sldId="267"/>
            <ac:picMk id="5" creationId="{19246120-29AC-3414-E576-5E7D22F13E9A}"/>
          </ac:picMkLst>
        </pc:picChg>
        <pc:picChg chg="add del mod">
          <ac:chgData name="Harish C Singh" userId="002186ea6f8ab274" providerId="LiveId" clId="{87870C20-9571-40D1-8CAC-AC83BD51D406}" dt="2022-08-30T10:49:51.521" v="546" actId="478"/>
          <ac:picMkLst>
            <pc:docMk/>
            <pc:sldMk cId="1071122954" sldId="267"/>
            <ac:picMk id="7" creationId="{759FA66C-0B75-C347-AB02-59EBA856DE18}"/>
          </ac:picMkLst>
        </pc:picChg>
        <pc:picChg chg="add del mod">
          <ac:chgData name="Harish C Singh" userId="002186ea6f8ab274" providerId="LiveId" clId="{87870C20-9571-40D1-8CAC-AC83BD51D406}" dt="2022-08-30T10:50:32.408" v="550" actId="478"/>
          <ac:picMkLst>
            <pc:docMk/>
            <pc:sldMk cId="1071122954" sldId="267"/>
            <ac:picMk id="9" creationId="{5CE5B741-986B-A921-045F-9F1CFEA91D1C}"/>
          </ac:picMkLst>
        </pc:picChg>
        <pc:picChg chg="add del mod">
          <ac:chgData name="Harish C Singh" userId="002186ea6f8ab274" providerId="LiveId" clId="{87870C20-9571-40D1-8CAC-AC83BD51D406}" dt="2022-08-30T10:51:41.352" v="553" actId="478"/>
          <ac:picMkLst>
            <pc:docMk/>
            <pc:sldMk cId="1071122954" sldId="267"/>
            <ac:picMk id="11" creationId="{4B8A94ED-A498-7FDA-3045-063ED8A4AEC8}"/>
          </ac:picMkLst>
        </pc:picChg>
        <pc:picChg chg="add mod">
          <ac:chgData name="Harish C Singh" userId="002186ea6f8ab274" providerId="LiveId" clId="{87870C20-9571-40D1-8CAC-AC83BD51D406}" dt="2022-08-30T13:27:40.626" v="1635" actId="164"/>
          <ac:picMkLst>
            <pc:docMk/>
            <pc:sldMk cId="1071122954" sldId="267"/>
            <ac:picMk id="13" creationId="{D47F7970-64B2-2B7B-0C33-F426645B5320}"/>
          </ac:picMkLst>
        </pc:picChg>
        <pc:picChg chg="add mod">
          <ac:chgData name="Harish C Singh" userId="002186ea6f8ab274" providerId="LiveId" clId="{87870C20-9571-40D1-8CAC-AC83BD51D406}" dt="2022-08-30T13:27:40.626" v="1635" actId="164"/>
          <ac:picMkLst>
            <pc:docMk/>
            <pc:sldMk cId="1071122954" sldId="267"/>
            <ac:picMk id="15" creationId="{F7078EDA-A592-5F30-A1A8-3562C4EBE42E}"/>
          </ac:picMkLst>
        </pc:picChg>
        <pc:picChg chg="add del mod">
          <ac:chgData name="Harish C Singh" userId="002186ea6f8ab274" providerId="LiveId" clId="{87870C20-9571-40D1-8CAC-AC83BD51D406}" dt="2022-08-30T10:52:32.020" v="556" actId="478"/>
          <ac:picMkLst>
            <pc:docMk/>
            <pc:sldMk cId="1071122954" sldId="267"/>
            <ac:picMk id="17" creationId="{1352318B-C5EF-E001-BF87-92DCA2C2EB36}"/>
          </ac:picMkLst>
        </pc:picChg>
        <pc:picChg chg="add mod">
          <ac:chgData name="Harish C Singh" userId="002186ea6f8ab274" providerId="LiveId" clId="{87870C20-9571-40D1-8CAC-AC83BD51D406}" dt="2022-08-30T13:27:40.626" v="1635" actId="164"/>
          <ac:picMkLst>
            <pc:docMk/>
            <pc:sldMk cId="1071122954" sldId="267"/>
            <ac:picMk id="19" creationId="{0A2830EE-E72A-5932-34C0-8A79EDCAFD13}"/>
          </ac:picMkLst>
        </pc:picChg>
        <pc:picChg chg="add mod">
          <ac:chgData name="Harish C Singh" userId="002186ea6f8ab274" providerId="LiveId" clId="{87870C20-9571-40D1-8CAC-AC83BD51D406}" dt="2022-08-30T13:27:40.626" v="1635" actId="164"/>
          <ac:picMkLst>
            <pc:docMk/>
            <pc:sldMk cId="1071122954" sldId="267"/>
            <ac:picMk id="21" creationId="{DA2E11CB-6D48-764A-7298-BD33C6C4E3FE}"/>
          </ac:picMkLst>
        </pc:picChg>
        <pc:picChg chg="add mod">
          <ac:chgData name="Harish C Singh" userId="002186ea6f8ab274" providerId="LiveId" clId="{87870C20-9571-40D1-8CAC-AC83BD51D406}" dt="2022-08-30T13:27:40.626" v="1635" actId="164"/>
          <ac:picMkLst>
            <pc:docMk/>
            <pc:sldMk cId="1071122954" sldId="267"/>
            <ac:picMk id="23" creationId="{37E4E541-F48F-C0B7-3B5C-4887BB157342}"/>
          </ac:picMkLst>
        </pc:picChg>
        <pc:picChg chg="add mod">
          <ac:chgData name="Harish C Singh" userId="002186ea6f8ab274" providerId="LiveId" clId="{87870C20-9571-40D1-8CAC-AC83BD51D406}" dt="2022-08-30T13:27:40.626" v="1635" actId="164"/>
          <ac:picMkLst>
            <pc:docMk/>
            <pc:sldMk cId="1071122954" sldId="267"/>
            <ac:picMk id="25" creationId="{0AEC0C72-E419-365E-C9C5-132C3E5757ED}"/>
          </ac:picMkLst>
        </pc:picChg>
      </pc:sldChg>
      <pc:sldChg chg="addSp modSp new mod ord modNotesTx">
        <pc:chgData name="Harish C Singh" userId="002186ea6f8ab274" providerId="LiveId" clId="{87870C20-9571-40D1-8CAC-AC83BD51D406}" dt="2022-08-30T13:26:56.680" v="1630" actId="164"/>
        <pc:sldMkLst>
          <pc:docMk/>
          <pc:sldMk cId="1930247911" sldId="268"/>
        </pc:sldMkLst>
        <pc:spChg chg="add mod">
          <ac:chgData name="Harish C Singh" userId="002186ea6f8ab274" providerId="LiveId" clId="{87870C20-9571-40D1-8CAC-AC83BD51D406}" dt="2022-08-30T13:26:56.680" v="1630" actId="164"/>
          <ac:spMkLst>
            <pc:docMk/>
            <pc:sldMk cId="1930247911" sldId="268"/>
            <ac:spMk id="18" creationId="{19738CCE-871E-7D89-FFDD-50147CC2EC53}"/>
          </ac:spMkLst>
        </pc:spChg>
        <pc:spChg chg="add mod">
          <ac:chgData name="Harish C Singh" userId="002186ea6f8ab274" providerId="LiveId" clId="{87870C20-9571-40D1-8CAC-AC83BD51D406}" dt="2022-08-30T13:26:56.680" v="1630" actId="164"/>
          <ac:spMkLst>
            <pc:docMk/>
            <pc:sldMk cId="1930247911" sldId="268"/>
            <ac:spMk id="19" creationId="{2E5C1B9E-81A3-E343-4B27-EDAE7B525AA1}"/>
          </ac:spMkLst>
        </pc:spChg>
        <pc:spChg chg="add mod">
          <ac:chgData name="Harish C Singh" userId="002186ea6f8ab274" providerId="LiveId" clId="{87870C20-9571-40D1-8CAC-AC83BD51D406}" dt="2022-08-30T13:26:56.680" v="1630" actId="164"/>
          <ac:spMkLst>
            <pc:docMk/>
            <pc:sldMk cId="1930247911" sldId="268"/>
            <ac:spMk id="20" creationId="{95BDF252-D782-AD80-347A-DB3EE935F755}"/>
          </ac:spMkLst>
        </pc:spChg>
        <pc:spChg chg="add mod">
          <ac:chgData name="Harish C Singh" userId="002186ea6f8ab274" providerId="LiveId" clId="{87870C20-9571-40D1-8CAC-AC83BD51D406}" dt="2022-08-30T13:26:56.680" v="1630" actId="164"/>
          <ac:spMkLst>
            <pc:docMk/>
            <pc:sldMk cId="1930247911" sldId="268"/>
            <ac:spMk id="21" creationId="{10B3903B-E678-282F-F2D2-7567EDB05F69}"/>
          </ac:spMkLst>
        </pc:spChg>
        <pc:spChg chg="add mod">
          <ac:chgData name="Harish C Singh" userId="002186ea6f8ab274" providerId="LiveId" clId="{87870C20-9571-40D1-8CAC-AC83BD51D406}" dt="2022-08-30T13:26:56.680" v="1630" actId="164"/>
          <ac:spMkLst>
            <pc:docMk/>
            <pc:sldMk cId="1930247911" sldId="268"/>
            <ac:spMk id="22" creationId="{035F6BA6-9B6B-A50E-AD58-4A429C5DD180}"/>
          </ac:spMkLst>
        </pc:spChg>
        <pc:spChg chg="add mod">
          <ac:chgData name="Harish C Singh" userId="002186ea6f8ab274" providerId="LiveId" clId="{87870C20-9571-40D1-8CAC-AC83BD51D406}" dt="2022-08-30T13:26:56.680" v="1630" actId="164"/>
          <ac:spMkLst>
            <pc:docMk/>
            <pc:sldMk cId="1930247911" sldId="268"/>
            <ac:spMk id="23" creationId="{64110FB9-4D40-6D65-6BF3-044DDEA3F1E4}"/>
          </ac:spMkLst>
        </pc:spChg>
        <pc:spChg chg="add mod">
          <ac:chgData name="Harish C Singh" userId="002186ea6f8ab274" providerId="LiveId" clId="{87870C20-9571-40D1-8CAC-AC83BD51D406}" dt="2022-08-30T13:26:56.680" v="1630" actId="164"/>
          <ac:spMkLst>
            <pc:docMk/>
            <pc:sldMk cId="1930247911" sldId="268"/>
            <ac:spMk id="24" creationId="{55B4A9A6-D785-60E5-894B-D8FC34BB1BD5}"/>
          </ac:spMkLst>
        </pc:spChg>
        <pc:spChg chg="add mod">
          <ac:chgData name="Harish C Singh" userId="002186ea6f8ab274" providerId="LiveId" clId="{87870C20-9571-40D1-8CAC-AC83BD51D406}" dt="2022-08-30T13:26:56.680" v="1630" actId="164"/>
          <ac:spMkLst>
            <pc:docMk/>
            <pc:sldMk cId="1930247911" sldId="268"/>
            <ac:spMk id="25" creationId="{83454963-3780-F731-DC02-7EE6E68C53A9}"/>
          </ac:spMkLst>
        </pc:spChg>
        <pc:spChg chg="add mod">
          <ac:chgData name="Harish C Singh" userId="002186ea6f8ab274" providerId="LiveId" clId="{87870C20-9571-40D1-8CAC-AC83BD51D406}" dt="2022-08-30T13:26:56.680" v="1630" actId="164"/>
          <ac:spMkLst>
            <pc:docMk/>
            <pc:sldMk cId="1930247911" sldId="268"/>
            <ac:spMk id="26" creationId="{9817C091-0979-0A84-4A33-E3BB0566CAAD}"/>
          </ac:spMkLst>
        </pc:spChg>
        <pc:spChg chg="add mod">
          <ac:chgData name="Harish C Singh" userId="002186ea6f8ab274" providerId="LiveId" clId="{87870C20-9571-40D1-8CAC-AC83BD51D406}" dt="2022-08-30T13:26:56.680" v="1630" actId="164"/>
          <ac:spMkLst>
            <pc:docMk/>
            <pc:sldMk cId="1930247911" sldId="268"/>
            <ac:spMk id="27" creationId="{19A115DA-A13A-DB20-0E48-157599B1F549}"/>
          </ac:spMkLst>
        </pc:spChg>
        <pc:grpChg chg="add mod">
          <ac:chgData name="Harish C Singh" userId="002186ea6f8ab274" providerId="LiveId" clId="{87870C20-9571-40D1-8CAC-AC83BD51D406}" dt="2022-08-30T13:26:56.680" v="1630" actId="164"/>
          <ac:grpSpMkLst>
            <pc:docMk/>
            <pc:sldMk cId="1930247911" sldId="268"/>
            <ac:grpSpMk id="2" creationId="{393B024D-EC2A-1B71-FB3F-8C520F81B622}"/>
          </ac:grpSpMkLst>
        </pc:grpChg>
        <pc:picChg chg="add mod">
          <ac:chgData name="Harish C Singh" userId="002186ea6f8ab274" providerId="LiveId" clId="{87870C20-9571-40D1-8CAC-AC83BD51D406}" dt="2022-08-30T13:26:56.680" v="1630" actId="164"/>
          <ac:picMkLst>
            <pc:docMk/>
            <pc:sldMk cId="1930247911" sldId="268"/>
            <ac:picMk id="3" creationId="{12CC7C61-909C-FB07-DE9F-4317AC5267B4}"/>
          </ac:picMkLst>
        </pc:picChg>
        <pc:picChg chg="add mod">
          <ac:chgData name="Harish C Singh" userId="002186ea6f8ab274" providerId="LiveId" clId="{87870C20-9571-40D1-8CAC-AC83BD51D406}" dt="2022-08-30T13:26:56.680" v="1630" actId="164"/>
          <ac:picMkLst>
            <pc:docMk/>
            <pc:sldMk cId="1930247911" sldId="268"/>
            <ac:picMk id="5" creationId="{891F817B-73F2-34F3-1C0B-DA5FBF8F105C}"/>
          </ac:picMkLst>
        </pc:picChg>
        <pc:picChg chg="add mod">
          <ac:chgData name="Harish C Singh" userId="002186ea6f8ab274" providerId="LiveId" clId="{87870C20-9571-40D1-8CAC-AC83BD51D406}" dt="2022-08-30T13:26:56.680" v="1630" actId="164"/>
          <ac:picMkLst>
            <pc:docMk/>
            <pc:sldMk cId="1930247911" sldId="268"/>
            <ac:picMk id="7" creationId="{5601F996-BD5E-47C2-4639-BF271376D6A3}"/>
          </ac:picMkLst>
        </pc:picChg>
        <pc:picChg chg="add mod">
          <ac:chgData name="Harish C Singh" userId="002186ea6f8ab274" providerId="LiveId" clId="{87870C20-9571-40D1-8CAC-AC83BD51D406}" dt="2022-08-30T13:26:56.680" v="1630" actId="164"/>
          <ac:picMkLst>
            <pc:docMk/>
            <pc:sldMk cId="1930247911" sldId="268"/>
            <ac:picMk id="9" creationId="{40B7EC5A-EC80-795F-EBF2-1EFC712A9958}"/>
          </ac:picMkLst>
        </pc:picChg>
        <pc:picChg chg="add mod">
          <ac:chgData name="Harish C Singh" userId="002186ea6f8ab274" providerId="LiveId" clId="{87870C20-9571-40D1-8CAC-AC83BD51D406}" dt="2022-08-30T13:26:56.680" v="1630" actId="164"/>
          <ac:picMkLst>
            <pc:docMk/>
            <pc:sldMk cId="1930247911" sldId="268"/>
            <ac:picMk id="11" creationId="{7EA82306-621E-4B94-6382-455333766FD1}"/>
          </ac:picMkLst>
        </pc:picChg>
        <pc:picChg chg="add mod">
          <ac:chgData name="Harish C Singh" userId="002186ea6f8ab274" providerId="LiveId" clId="{87870C20-9571-40D1-8CAC-AC83BD51D406}" dt="2022-08-30T13:26:56.680" v="1630" actId="164"/>
          <ac:picMkLst>
            <pc:docMk/>
            <pc:sldMk cId="1930247911" sldId="268"/>
            <ac:picMk id="13" creationId="{827A69FF-107D-AFBC-C5F3-0ADC47AC9915}"/>
          </ac:picMkLst>
        </pc:picChg>
        <pc:picChg chg="add mod">
          <ac:chgData name="Harish C Singh" userId="002186ea6f8ab274" providerId="LiveId" clId="{87870C20-9571-40D1-8CAC-AC83BD51D406}" dt="2022-08-30T13:26:56.680" v="1630" actId="164"/>
          <ac:picMkLst>
            <pc:docMk/>
            <pc:sldMk cId="1930247911" sldId="268"/>
            <ac:picMk id="15" creationId="{508E5DCB-FB56-8C3A-9C93-0D631F371096}"/>
          </ac:picMkLst>
        </pc:picChg>
        <pc:picChg chg="add mod">
          <ac:chgData name="Harish C Singh" userId="002186ea6f8ab274" providerId="LiveId" clId="{87870C20-9571-40D1-8CAC-AC83BD51D406}" dt="2022-08-30T13:26:56.680" v="1630" actId="164"/>
          <ac:picMkLst>
            <pc:docMk/>
            <pc:sldMk cId="1930247911" sldId="268"/>
            <ac:picMk id="17" creationId="{340F81DA-B014-4791-2921-DC9998938CD9}"/>
          </ac:picMkLst>
        </pc:picChg>
      </pc:sldChg>
      <pc:sldChg chg="addSp modSp new mod ord modNotesTx">
        <pc:chgData name="Harish C Singh" userId="002186ea6f8ab274" providerId="LiveId" clId="{87870C20-9571-40D1-8CAC-AC83BD51D406}" dt="2022-08-30T13:26:50.624" v="1629" actId="164"/>
        <pc:sldMkLst>
          <pc:docMk/>
          <pc:sldMk cId="1530434620" sldId="269"/>
        </pc:sldMkLst>
        <pc:spChg chg="add mod">
          <ac:chgData name="Harish C Singh" userId="002186ea6f8ab274" providerId="LiveId" clId="{87870C20-9571-40D1-8CAC-AC83BD51D406}" dt="2022-08-30T13:26:50.624" v="1629" actId="164"/>
          <ac:spMkLst>
            <pc:docMk/>
            <pc:sldMk cId="1530434620" sldId="269"/>
            <ac:spMk id="18" creationId="{E8F0D177-B2B7-74CF-0373-351D710F522C}"/>
          </ac:spMkLst>
        </pc:spChg>
        <pc:spChg chg="add mod">
          <ac:chgData name="Harish C Singh" userId="002186ea6f8ab274" providerId="LiveId" clId="{87870C20-9571-40D1-8CAC-AC83BD51D406}" dt="2022-08-30T13:26:50.624" v="1629" actId="164"/>
          <ac:spMkLst>
            <pc:docMk/>
            <pc:sldMk cId="1530434620" sldId="269"/>
            <ac:spMk id="19" creationId="{9C4F092B-9CC6-F922-B933-0AA43C30965D}"/>
          </ac:spMkLst>
        </pc:spChg>
        <pc:spChg chg="add mod">
          <ac:chgData name="Harish C Singh" userId="002186ea6f8ab274" providerId="LiveId" clId="{87870C20-9571-40D1-8CAC-AC83BD51D406}" dt="2022-08-30T13:26:50.624" v="1629" actId="164"/>
          <ac:spMkLst>
            <pc:docMk/>
            <pc:sldMk cId="1530434620" sldId="269"/>
            <ac:spMk id="20" creationId="{5A5C9952-4FFF-3D6D-BD20-3CDC7535683E}"/>
          </ac:spMkLst>
        </pc:spChg>
        <pc:spChg chg="add mod">
          <ac:chgData name="Harish C Singh" userId="002186ea6f8ab274" providerId="LiveId" clId="{87870C20-9571-40D1-8CAC-AC83BD51D406}" dt="2022-08-30T13:26:50.624" v="1629" actId="164"/>
          <ac:spMkLst>
            <pc:docMk/>
            <pc:sldMk cId="1530434620" sldId="269"/>
            <ac:spMk id="21" creationId="{A72B96AA-04B3-E6A1-4CD7-D9F78F86008A}"/>
          </ac:spMkLst>
        </pc:spChg>
        <pc:spChg chg="add mod">
          <ac:chgData name="Harish C Singh" userId="002186ea6f8ab274" providerId="LiveId" clId="{87870C20-9571-40D1-8CAC-AC83BD51D406}" dt="2022-08-30T13:26:50.624" v="1629" actId="164"/>
          <ac:spMkLst>
            <pc:docMk/>
            <pc:sldMk cId="1530434620" sldId="269"/>
            <ac:spMk id="22" creationId="{A64B3EB2-6311-7AF0-9C5B-B4A2B8D1BBD4}"/>
          </ac:spMkLst>
        </pc:spChg>
        <pc:spChg chg="add mod">
          <ac:chgData name="Harish C Singh" userId="002186ea6f8ab274" providerId="LiveId" clId="{87870C20-9571-40D1-8CAC-AC83BD51D406}" dt="2022-08-30T13:26:50.624" v="1629" actId="164"/>
          <ac:spMkLst>
            <pc:docMk/>
            <pc:sldMk cId="1530434620" sldId="269"/>
            <ac:spMk id="23" creationId="{F8641C1A-D493-4679-92A4-476E54ADAA08}"/>
          </ac:spMkLst>
        </pc:spChg>
        <pc:spChg chg="add mod">
          <ac:chgData name="Harish C Singh" userId="002186ea6f8ab274" providerId="LiveId" clId="{87870C20-9571-40D1-8CAC-AC83BD51D406}" dt="2022-08-30T13:26:50.624" v="1629" actId="164"/>
          <ac:spMkLst>
            <pc:docMk/>
            <pc:sldMk cId="1530434620" sldId="269"/>
            <ac:spMk id="24" creationId="{0A9B2489-E7B1-ADC5-84BC-E883864EAB6C}"/>
          </ac:spMkLst>
        </pc:spChg>
        <pc:spChg chg="add mod">
          <ac:chgData name="Harish C Singh" userId="002186ea6f8ab274" providerId="LiveId" clId="{87870C20-9571-40D1-8CAC-AC83BD51D406}" dt="2022-08-30T13:26:50.624" v="1629" actId="164"/>
          <ac:spMkLst>
            <pc:docMk/>
            <pc:sldMk cId="1530434620" sldId="269"/>
            <ac:spMk id="25" creationId="{BD4C1B5D-62D2-E9F3-3B64-78DA8B7E482D}"/>
          </ac:spMkLst>
        </pc:spChg>
        <pc:spChg chg="add mod">
          <ac:chgData name="Harish C Singh" userId="002186ea6f8ab274" providerId="LiveId" clId="{87870C20-9571-40D1-8CAC-AC83BD51D406}" dt="2022-08-30T13:26:50.624" v="1629" actId="164"/>
          <ac:spMkLst>
            <pc:docMk/>
            <pc:sldMk cId="1530434620" sldId="269"/>
            <ac:spMk id="26" creationId="{6E8BEBAD-63C9-0766-8373-ABDCA5968515}"/>
          </ac:spMkLst>
        </pc:spChg>
        <pc:spChg chg="add mod">
          <ac:chgData name="Harish C Singh" userId="002186ea6f8ab274" providerId="LiveId" clId="{87870C20-9571-40D1-8CAC-AC83BD51D406}" dt="2022-08-30T13:26:50.624" v="1629" actId="164"/>
          <ac:spMkLst>
            <pc:docMk/>
            <pc:sldMk cId="1530434620" sldId="269"/>
            <ac:spMk id="27" creationId="{DAF6F96A-A33E-9CD4-4C89-2C5690E491A3}"/>
          </ac:spMkLst>
        </pc:spChg>
        <pc:grpChg chg="add mod">
          <ac:chgData name="Harish C Singh" userId="002186ea6f8ab274" providerId="LiveId" clId="{87870C20-9571-40D1-8CAC-AC83BD51D406}" dt="2022-08-30T13:26:50.624" v="1629" actId="164"/>
          <ac:grpSpMkLst>
            <pc:docMk/>
            <pc:sldMk cId="1530434620" sldId="269"/>
            <ac:grpSpMk id="2" creationId="{86A7F185-81AA-14E2-0AD9-A693A25AC385}"/>
          </ac:grpSpMkLst>
        </pc:grpChg>
        <pc:picChg chg="add mod">
          <ac:chgData name="Harish C Singh" userId="002186ea6f8ab274" providerId="LiveId" clId="{87870C20-9571-40D1-8CAC-AC83BD51D406}" dt="2022-08-30T13:26:50.624" v="1629" actId="164"/>
          <ac:picMkLst>
            <pc:docMk/>
            <pc:sldMk cId="1530434620" sldId="269"/>
            <ac:picMk id="3" creationId="{EEE0E177-B30A-9899-2D44-427EFD6A8588}"/>
          </ac:picMkLst>
        </pc:picChg>
        <pc:picChg chg="add mod">
          <ac:chgData name="Harish C Singh" userId="002186ea6f8ab274" providerId="LiveId" clId="{87870C20-9571-40D1-8CAC-AC83BD51D406}" dt="2022-08-30T13:26:50.624" v="1629" actId="164"/>
          <ac:picMkLst>
            <pc:docMk/>
            <pc:sldMk cId="1530434620" sldId="269"/>
            <ac:picMk id="5" creationId="{59CC4F0D-CE1F-79A2-8879-DDA01FCDDA26}"/>
          </ac:picMkLst>
        </pc:picChg>
        <pc:picChg chg="add mod">
          <ac:chgData name="Harish C Singh" userId="002186ea6f8ab274" providerId="LiveId" clId="{87870C20-9571-40D1-8CAC-AC83BD51D406}" dt="2022-08-30T13:26:50.624" v="1629" actId="164"/>
          <ac:picMkLst>
            <pc:docMk/>
            <pc:sldMk cId="1530434620" sldId="269"/>
            <ac:picMk id="7" creationId="{901EBEA5-9868-23CA-048D-890EEE7FD0D7}"/>
          </ac:picMkLst>
        </pc:picChg>
        <pc:picChg chg="add mod">
          <ac:chgData name="Harish C Singh" userId="002186ea6f8ab274" providerId="LiveId" clId="{87870C20-9571-40D1-8CAC-AC83BD51D406}" dt="2022-08-30T13:26:50.624" v="1629" actId="164"/>
          <ac:picMkLst>
            <pc:docMk/>
            <pc:sldMk cId="1530434620" sldId="269"/>
            <ac:picMk id="9" creationId="{6E0F945E-FCB1-0C96-894B-5C6F187C94D4}"/>
          </ac:picMkLst>
        </pc:picChg>
        <pc:picChg chg="add mod">
          <ac:chgData name="Harish C Singh" userId="002186ea6f8ab274" providerId="LiveId" clId="{87870C20-9571-40D1-8CAC-AC83BD51D406}" dt="2022-08-30T13:26:50.624" v="1629" actId="164"/>
          <ac:picMkLst>
            <pc:docMk/>
            <pc:sldMk cId="1530434620" sldId="269"/>
            <ac:picMk id="11" creationId="{453A78A2-53CD-8F6B-2161-AD46A6CF87AC}"/>
          </ac:picMkLst>
        </pc:picChg>
        <pc:picChg chg="add mod">
          <ac:chgData name="Harish C Singh" userId="002186ea6f8ab274" providerId="LiveId" clId="{87870C20-9571-40D1-8CAC-AC83BD51D406}" dt="2022-08-30T13:26:50.624" v="1629" actId="164"/>
          <ac:picMkLst>
            <pc:docMk/>
            <pc:sldMk cId="1530434620" sldId="269"/>
            <ac:picMk id="13" creationId="{B02B4E52-CAA0-841D-1C60-9E228AB429E0}"/>
          </ac:picMkLst>
        </pc:picChg>
        <pc:picChg chg="add mod">
          <ac:chgData name="Harish C Singh" userId="002186ea6f8ab274" providerId="LiveId" clId="{87870C20-9571-40D1-8CAC-AC83BD51D406}" dt="2022-08-30T13:26:50.624" v="1629" actId="164"/>
          <ac:picMkLst>
            <pc:docMk/>
            <pc:sldMk cId="1530434620" sldId="269"/>
            <ac:picMk id="15" creationId="{3EA5744B-0237-F1BF-D6E1-53F151F5C21C}"/>
          </ac:picMkLst>
        </pc:picChg>
        <pc:picChg chg="add mod">
          <ac:chgData name="Harish C Singh" userId="002186ea6f8ab274" providerId="LiveId" clId="{87870C20-9571-40D1-8CAC-AC83BD51D406}" dt="2022-08-30T13:26:50.624" v="1629" actId="164"/>
          <ac:picMkLst>
            <pc:docMk/>
            <pc:sldMk cId="1530434620" sldId="269"/>
            <ac:picMk id="17" creationId="{1FFB0E82-CB32-628C-0348-DE32967C99AB}"/>
          </ac:picMkLst>
        </pc:picChg>
      </pc:sldChg>
      <pc:sldChg chg="addSp delSp modSp new mod ord modNotesTx">
        <pc:chgData name="Harish C Singh" userId="002186ea6f8ab274" providerId="LiveId" clId="{87870C20-9571-40D1-8CAC-AC83BD51D406}" dt="2022-08-30T13:27:33.794" v="1634" actId="164"/>
        <pc:sldMkLst>
          <pc:docMk/>
          <pc:sldMk cId="219097977" sldId="270"/>
        </pc:sldMkLst>
        <pc:spChg chg="add mod">
          <ac:chgData name="Harish C Singh" userId="002186ea6f8ab274" providerId="LiveId" clId="{87870C20-9571-40D1-8CAC-AC83BD51D406}" dt="2022-08-30T13:27:33.794" v="1634" actId="164"/>
          <ac:spMkLst>
            <pc:docMk/>
            <pc:sldMk cId="219097977" sldId="270"/>
            <ac:spMk id="20" creationId="{B76FDE2C-0F1B-1AB6-AA9E-4B2BC8A9888D}"/>
          </ac:spMkLst>
        </pc:spChg>
        <pc:spChg chg="add mod">
          <ac:chgData name="Harish C Singh" userId="002186ea6f8ab274" providerId="LiveId" clId="{87870C20-9571-40D1-8CAC-AC83BD51D406}" dt="2022-08-30T13:27:33.794" v="1634" actId="164"/>
          <ac:spMkLst>
            <pc:docMk/>
            <pc:sldMk cId="219097977" sldId="270"/>
            <ac:spMk id="21" creationId="{636AA91D-F065-98A5-FDF8-4A8729D62FEB}"/>
          </ac:spMkLst>
        </pc:spChg>
        <pc:spChg chg="add mod">
          <ac:chgData name="Harish C Singh" userId="002186ea6f8ab274" providerId="LiveId" clId="{87870C20-9571-40D1-8CAC-AC83BD51D406}" dt="2022-08-30T13:27:33.794" v="1634" actId="164"/>
          <ac:spMkLst>
            <pc:docMk/>
            <pc:sldMk cId="219097977" sldId="270"/>
            <ac:spMk id="22" creationId="{D7D3ADB1-DB8F-DA26-06F6-888241C9D242}"/>
          </ac:spMkLst>
        </pc:spChg>
        <pc:spChg chg="add mod">
          <ac:chgData name="Harish C Singh" userId="002186ea6f8ab274" providerId="LiveId" clId="{87870C20-9571-40D1-8CAC-AC83BD51D406}" dt="2022-08-30T13:27:33.794" v="1634" actId="164"/>
          <ac:spMkLst>
            <pc:docMk/>
            <pc:sldMk cId="219097977" sldId="270"/>
            <ac:spMk id="23" creationId="{DCFA4EA1-6200-43FF-7357-DE33DC1D16CF}"/>
          </ac:spMkLst>
        </pc:spChg>
        <pc:spChg chg="add mod">
          <ac:chgData name="Harish C Singh" userId="002186ea6f8ab274" providerId="LiveId" clId="{87870C20-9571-40D1-8CAC-AC83BD51D406}" dt="2022-08-30T13:27:33.794" v="1634" actId="164"/>
          <ac:spMkLst>
            <pc:docMk/>
            <pc:sldMk cId="219097977" sldId="270"/>
            <ac:spMk id="24" creationId="{1FDF30E6-666C-CB3B-1244-459F607A0427}"/>
          </ac:spMkLst>
        </pc:spChg>
        <pc:spChg chg="add mod">
          <ac:chgData name="Harish C Singh" userId="002186ea6f8ab274" providerId="LiveId" clId="{87870C20-9571-40D1-8CAC-AC83BD51D406}" dt="2022-08-30T13:27:33.794" v="1634" actId="164"/>
          <ac:spMkLst>
            <pc:docMk/>
            <pc:sldMk cId="219097977" sldId="270"/>
            <ac:spMk id="25" creationId="{197C29D3-92D6-5A2A-1A04-95788F665CA6}"/>
          </ac:spMkLst>
        </pc:spChg>
        <pc:spChg chg="add mod">
          <ac:chgData name="Harish C Singh" userId="002186ea6f8ab274" providerId="LiveId" clId="{87870C20-9571-40D1-8CAC-AC83BD51D406}" dt="2022-08-30T13:27:33.794" v="1634" actId="164"/>
          <ac:spMkLst>
            <pc:docMk/>
            <pc:sldMk cId="219097977" sldId="270"/>
            <ac:spMk id="26" creationId="{1CF07218-3BE7-2FA1-EB56-D5C5848E0135}"/>
          </ac:spMkLst>
        </pc:spChg>
        <pc:spChg chg="add mod">
          <ac:chgData name="Harish C Singh" userId="002186ea6f8ab274" providerId="LiveId" clId="{87870C20-9571-40D1-8CAC-AC83BD51D406}" dt="2022-08-30T13:27:33.794" v="1634" actId="164"/>
          <ac:spMkLst>
            <pc:docMk/>
            <pc:sldMk cId="219097977" sldId="270"/>
            <ac:spMk id="27" creationId="{648CEA6B-8012-4FC1-088A-F64640993E20}"/>
          </ac:spMkLst>
        </pc:spChg>
        <pc:spChg chg="add mod">
          <ac:chgData name="Harish C Singh" userId="002186ea6f8ab274" providerId="LiveId" clId="{87870C20-9571-40D1-8CAC-AC83BD51D406}" dt="2022-08-30T13:27:33.794" v="1634" actId="164"/>
          <ac:spMkLst>
            <pc:docMk/>
            <pc:sldMk cId="219097977" sldId="270"/>
            <ac:spMk id="28" creationId="{F46692B6-3E65-0C1C-D626-634BC0BF8171}"/>
          </ac:spMkLst>
        </pc:spChg>
        <pc:spChg chg="add mod">
          <ac:chgData name="Harish C Singh" userId="002186ea6f8ab274" providerId="LiveId" clId="{87870C20-9571-40D1-8CAC-AC83BD51D406}" dt="2022-08-30T13:27:33.794" v="1634" actId="164"/>
          <ac:spMkLst>
            <pc:docMk/>
            <pc:sldMk cId="219097977" sldId="270"/>
            <ac:spMk id="29" creationId="{FEA2CA49-465B-0F5C-9A30-CEC4B2525795}"/>
          </ac:spMkLst>
        </pc:spChg>
        <pc:grpChg chg="add mod">
          <ac:chgData name="Harish C Singh" userId="002186ea6f8ab274" providerId="LiveId" clId="{87870C20-9571-40D1-8CAC-AC83BD51D406}" dt="2022-08-30T13:27:33.794" v="1634" actId="164"/>
          <ac:grpSpMkLst>
            <pc:docMk/>
            <pc:sldMk cId="219097977" sldId="270"/>
            <ac:grpSpMk id="2" creationId="{5B2E390C-C568-B7DD-BE4E-2A9FE4D935D8}"/>
          </ac:grpSpMkLst>
        </pc:grpChg>
        <pc:picChg chg="add mod">
          <ac:chgData name="Harish C Singh" userId="002186ea6f8ab274" providerId="LiveId" clId="{87870C20-9571-40D1-8CAC-AC83BD51D406}" dt="2022-08-30T13:27:33.794" v="1634" actId="164"/>
          <ac:picMkLst>
            <pc:docMk/>
            <pc:sldMk cId="219097977" sldId="270"/>
            <ac:picMk id="3" creationId="{3742086A-FD0A-3CE8-F88E-90BC2119245A}"/>
          </ac:picMkLst>
        </pc:picChg>
        <pc:picChg chg="add mod">
          <ac:chgData name="Harish C Singh" userId="002186ea6f8ab274" providerId="LiveId" clId="{87870C20-9571-40D1-8CAC-AC83BD51D406}" dt="2022-08-30T13:27:33.794" v="1634" actId="164"/>
          <ac:picMkLst>
            <pc:docMk/>
            <pc:sldMk cId="219097977" sldId="270"/>
            <ac:picMk id="5" creationId="{E7FC4E51-8E38-FB14-E340-D96C25B13CF2}"/>
          </ac:picMkLst>
        </pc:picChg>
        <pc:picChg chg="add mod">
          <ac:chgData name="Harish C Singh" userId="002186ea6f8ab274" providerId="LiveId" clId="{87870C20-9571-40D1-8CAC-AC83BD51D406}" dt="2022-08-30T13:27:33.794" v="1634" actId="164"/>
          <ac:picMkLst>
            <pc:docMk/>
            <pc:sldMk cId="219097977" sldId="270"/>
            <ac:picMk id="7" creationId="{6275B3CE-6F98-F92B-BAEF-3B55FA3D98D5}"/>
          </ac:picMkLst>
        </pc:picChg>
        <pc:picChg chg="add mod">
          <ac:chgData name="Harish C Singh" userId="002186ea6f8ab274" providerId="LiveId" clId="{87870C20-9571-40D1-8CAC-AC83BD51D406}" dt="2022-08-30T13:27:33.794" v="1634" actId="164"/>
          <ac:picMkLst>
            <pc:docMk/>
            <pc:sldMk cId="219097977" sldId="270"/>
            <ac:picMk id="9" creationId="{E42F5D20-95B0-492C-CC94-8918630AF372}"/>
          </ac:picMkLst>
        </pc:picChg>
        <pc:picChg chg="add mod">
          <ac:chgData name="Harish C Singh" userId="002186ea6f8ab274" providerId="LiveId" clId="{87870C20-9571-40D1-8CAC-AC83BD51D406}" dt="2022-08-30T13:27:33.794" v="1634" actId="164"/>
          <ac:picMkLst>
            <pc:docMk/>
            <pc:sldMk cId="219097977" sldId="270"/>
            <ac:picMk id="11" creationId="{70A89E32-DF4F-5E8D-2A23-CE36B221F097}"/>
          </ac:picMkLst>
        </pc:picChg>
        <pc:picChg chg="add mod">
          <ac:chgData name="Harish C Singh" userId="002186ea6f8ab274" providerId="LiveId" clId="{87870C20-9571-40D1-8CAC-AC83BD51D406}" dt="2022-08-30T13:27:33.794" v="1634" actId="164"/>
          <ac:picMkLst>
            <pc:docMk/>
            <pc:sldMk cId="219097977" sldId="270"/>
            <ac:picMk id="13" creationId="{F85463D6-846C-3A67-600A-2B1D4D94F4E2}"/>
          </ac:picMkLst>
        </pc:picChg>
        <pc:picChg chg="add del mod">
          <ac:chgData name="Harish C Singh" userId="002186ea6f8ab274" providerId="LiveId" clId="{87870C20-9571-40D1-8CAC-AC83BD51D406}" dt="2022-08-30T09:01:27.927" v="279" actId="22"/>
          <ac:picMkLst>
            <pc:docMk/>
            <pc:sldMk cId="219097977" sldId="270"/>
            <ac:picMk id="15" creationId="{524F82AB-76BE-1A19-6AF3-282B4F46C293}"/>
          </ac:picMkLst>
        </pc:picChg>
        <pc:picChg chg="add mod">
          <ac:chgData name="Harish C Singh" userId="002186ea6f8ab274" providerId="LiveId" clId="{87870C20-9571-40D1-8CAC-AC83BD51D406}" dt="2022-08-30T13:27:33.794" v="1634" actId="164"/>
          <ac:picMkLst>
            <pc:docMk/>
            <pc:sldMk cId="219097977" sldId="270"/>
            <ac:picMk id="17" creationId="{7889F1BC-9668-39A5-9BB0-766EE5EAB1FD}"/>
          </ac:picMkLst>
        </pc:picChg>
        <pc:picChg chg="add mod">
          <ac:chgData name="Harish C Singh" userId="002186ea6f8ab274" providerId="LiveId" clId="{87870C20-9571-40D1-8CAC-AC83BD51D406}" dt="2022-08-30T13:27:33.794" v="1634" actId="164"/>
          <ac:picMkLst>
            <pc:docMk/>
            <pc:sldMk cId="219097977" sldId="270"/>
            <ac:picMk id="19" creationId="{AFF47821-48D9-BC88-C5C8-677D88C60041}"/>
          </ac:picMkLst>
        </pc:picChg>
      </pc:sldChg>
      <pc:sldChg chg="addSp delSp modSp new mod ord modNotesTx">
        <pc:chgData name="Harish C Singh" userId="002186ea6f8ab274" providerId="LiveId" clId="{87870C20-9571-40D1-8CAC-AC83BD51D406}" dt="2022-08-30T13:26:18.599" v="1626" actId="164"/>
        <pc:sldMkLst>
          <pc:docMk/>
          <pc:sldMk cId="3083666854" sldId="271"/>
        </pc:sldMkLst>
        <pc:spChg chg="add mod">
          <ac:chgData name="Harish C Singh" userId="002186ea6f8ab274" providerId="LiveId" clId="{87870C20-9571-40D1-8CAC-AC83BD51D406}" dt="2022-08-30T13:26:18.599" v="1626" actId="164"/>
          <ac:spMkLst>
            <pc:docMk/>
            <pc:sldMk cId="3083666854" sldId="271"/>
            <ac:spMk id="18" creationId="{2E7D662F-08AE-DD26-6D4E-F9F05618AC01}"/>
          </ac:spMkLst>
        </pc:spChg>
        <pc:spChg chg="add mod">
          <ac:chgData name="Harish C Singh" userId="002186ea6f8ab274" providerId="LiveId" clId="{87870C20-9571-40D1-8CAC-AC83BD51D406}" dt="2022-08-30T13:26:18.599" v="1626" actId="164"/>
          <ac:spMkLst>
            <pc:docMk/>
            <pc:sldMk cId="3083666854" sldId="271"/>
            <ac:spMk id="19" creationId="{49538AC1-EF6D-D3A0-3569-67EC717B3650}"/>
          </ac:spMkLst>
        </pc:spChg>
        <pc:spChg chg="add mod">
          <ac:chgData name="Harish C Singh" userId="002186ea6f8ab274" providerId="LiveId" clId="{87870C20-9571-40D1-8CAC-AC83BD51D406}" dt="2022-08-30T13:26:18.599" v="1626" actId="164"/>
          <ac:spMkLst>
            <pc:docMk/>
            <pc:sldMk cId="3083666854" sldId="271"/>
            <ac:spMk id="20" creationId="{FA1060B2-29DF-0DBB-1EB4-9E7295CE4884}"/>
          </ac:spMkLst>
        </pc:spChg>
        <pc:spChg chg="add mod">
          <ac:chgData name="Harish C Singh" userId="002186ea6f8ab274" providerId="LiveId" clId="{87870C20-9571-40D1-8CAC-AC83BD51D406}" dt="2022-08-30T13:26:18.599" v="1626" actId="164"/>
          <ac:spMkLst>
            <pc:docMk/>
            <pc:sldMk cId="3083666854" sldId="271"/>
            <ac:spMk id="21" creationId="{8E5BDE41-D8DE-9BAD-64C6-3603D2B0726C}"/>
          </ac:spMkLst>
        </pc:spChg>
        <pc:spChg chg="add mod">
          <ac:chgData name="Harish C Singh" userId="002186ea6f8ab274" providerId="LiveId" clId="{87870C20-9571-40D1-8CAC-AC83BD51D406}" dt="2022-08-30T13:26:18.599" v="1626" actId="164"/>
          <ac:spMkLst>
            <pc:docMk/>
            <pc:sldMk cId="3083666854" sldId="271"/>
            <ac:spMk id="22" creationId="{EF637B9B-B230-9601-3F61-74544AB86D56}"/>
          </ac:spMkLst>
        </pc:spChg>
        <pc:spChg chg="add mod">
          <ac:chgData name="Harish C Singh" userId="002186ea6f8ab274" providerId="LiveId" clId="{87870C20-9571-40D1-8CAC-AC83BD51D406}" dt="2022-08-30T13:26:18.599" v="1626" actId="164"/>
          <ac:spMkLst>
            <pc:docMk/>
            <pc:sldMk cId="3083666854" sldId="271"/>
            <ac:spMk id="23" creationId="{D276C6B0-7717-2B4E-80D9-0A13481EAE15}"/>
          </ac:spMkLst>
        </pc:spChg>
        <pc:spChg chg="add mod">
          <ac:chgData name="Harish C Singh" userId="002186ea6f8ab274" providerId="LiveId" clId="{87870C20-9571-40D1-8CAC-AC83BD51D406}" dt="2022-08-30T13:26:18.599" v="1626" actId="164"/>
          <ac:spMkLst>
            <pc:docMk/>
            <pc:sldMk cId="3083666854" sldId="271"/>
            <ac:spMk id="24" creationId="{FF1989F9-EB86-9062-BE30-4CB2D2236A1B}"/>
          </ac:spMkLst>
        </pc:spChg>
        <pc:spChg chg="add mod">
          <ac:chgData name="Harish C Singh" userId="002186ea6f8ab274" providerId="LiveId" clId="{87870C20-9571-40D1-8CAC-AC83BD51D406}" dt="2022-08-30T13:26:18.599" v="1626" actId="164"/>
          <ac:spMkLst>
            <pc:docMk/>
            <pc:sldMk cId="3083666854" sldId="271"/>
            <ac:spMk id="25" creationId="{E1F2313C-B7FF-DB4D-3680-E3CC1C8257FA}"/>
          </ac:spMkLst>
        </pc:spChg>
        <pc:spChg chg="add mod">
          <ac:chgData name="Harish C Singh" userId="002186ea6f8ab274" providerId="LiveId" clId="{87870C20-9571-40D1-8CAC-AC83BD51D406}" dt="2022-08-30T13:26:18.599" v="1626" actId="164"/>
          <ac:spMkLst>
            <pc:docMk/>
            <pc:sldMk cId="3083666854" sldId="271"/>
            <ac:spMk id="26" creationId="{677762B4-65D7-B9CA-4592-4E54AF69BE69}"/>
          </ac:spMkLst>
        </pc:spChg>
        <pc:spChg chg="add mod">
          <ac:chgData name="Harish C Singh" userId="002186ea6f8ab274" providerId="LiveId" clId="{87870C20-9571-40D1-8CAC-AC83BD51D406}" dt="2022-08-30T13:26:18.599" v="1626" actId="164"/>
          <ac:spMkLst>
            <pc:docMk/>
            <pc:sldMk cId="3083666854" sldId="271"/>
            <ac:spMk id="27" creationId="{911B3BB2-372F-992F-3A67-0B6716552298}"/>
          </ac:spMkLst>
        </pc:spChg>
        <pc:spChg chg="add del mod">
          <ac:chgData name="Harish C Singh" userId="002186ea6f8ab274" providerId="LiveId" clId="{87870C20-9571-40D1-8CAC-AC83BD51D406}" dt="2022-08-30T13:01:46.568" v="1443" actId="478"/>
          <ac:spMkLst>
            <pc:docMk/>
            <pc:sldMk cId="3083666854" sldId="271"/>
            <ac:spMk id="28" creationId="{33DDC6A3-A590-EAE6-F078-E06910ED7C41}"/>
          </ac:spMkLst>
        </pc:spChg>
        <pc:grpChg chg="add mod">
          <ac:chgData name="Harish C Singh" userId="002186ea6f8ab274" providerId="LiveId" clId="{87870C20-9571-40D1-8CAC-AC83BD51D406}" dt="2022-08-30T13:26:18.599" v="1626" actId="164"/>
          <ac:grpSpMkLst>
            <pc:docMk/>
            <pc:sldMk cId="3083666854" sldId="271"/>
            <ac:grpSpMk id="2" creationId="{F2CEFFA2-9E90-A7CA-F26A-3E5BE5447A68}"/>
          </ac:grpSpMkLst>
        </pc:grpChg>
        <pc:picChg chg="add mod">
          <ac:chgData name="Harish C Singh" userId="002186ea6f8ab274" providerId="LiveId" clId="{87870C20-9571-40D1-8CAC-AC83BD51D406}" dt="2022-08-30T13:26:18.599" v="1626" actId="164"/>
          <ac:picMkLst>
            <pc:docMk/>
            <pc:sldMk cId="3083666854" sldId="271"/>
            <ac:picMk id="3" creationId="{D365B4F1-CADD-2524-D88C-C041660F3FB3}"/>
          </ac:picMkLst>
        </pc:picChg>
        <pc:picChg chg="add mod">
          <ac:chgData name="Harish C Singh" userId="002186ea6f8ab274" providerId="LiveId" clId="{87870C20-9571-40D1-8CAC-AC83BD51D406}" dt="2022-08-30T13:26:18.599" v="1626" actId="164"/>
          <ac:picMkLst>
            <pc:docMk/>
            <pc:sldMk cId="3083666854" sldId="271"/>
            <ac:picMk id="5" creationId="{8B0C003E-F653-97DB-5CE1-1676F3380AF6}"/>
          </ac:picMkLst>
        </pc:picChg>
        <pc:picChg chg="add mod">
          <ac:chgData name="Harish C Singh" userId="002186ea6f8ab274" providerId="LiveId" clId="{87870C20-9571-40D1-8CAC-AC83BD51D406}" dt="2022-08-30T13:26:18.599" v="1626" actId="164"/>
          <ac:picMkLst>
            <pc:docMk/>
            <pc:sldMk cId="3083666854" sldId="271"/>
            <ac:picMk id="7" creationId="{657F8EF6-1BA2-E3BF-DBB3-E5C637C1CC3E}"/>
          </ac:picMkLst>
        </pc:picChg>
        <pc:picChg chg="add mod">
          <ac:chgData name="Harish C Singh" userId="002186ea6f8ab274" providerId="LiveId" clId="{87870C20-9571-40D1-8CAC-AC83BD51D406}" dt="2022-08-30T13:26:18.599" v="1626" actId="164"/>
          <ac:picMkLst>
            <pc:docMk/>
            <pc:sldMk cId="3083666854" sldId="271"/>
            <ac:picMk id="9" creationId="{34F067A2-C27F-CAFE-1DC8-21EA96CC75F8}"/>
          </ac:picMkLst>
        </pc:picChg>
        <pc:picChg chg="add mod">
          <ac:chgData name="Harish C Singh" userId="002186ea6f8ab274" providerId="LiveId" clId="{87870C20-9571-40D1-8CAC-AC83BD51D406}" dt="2022-08-30T13:26:18.599" v="1626" actId="164"/>
          <ac:picMkLst>
            <pc:docMk/>
            <pc:sldMk cId="3083666854" sldId="271"/>
            <ac:picMk id="11" creationId="{655A4B1B-FB02-B081-795F-52EF54167290}"/>
          </ac:picMkLst>
        </pc:picChg>
        <pc:picChg chg="add mod modCrop">
          <ac:chgData name="Harish C Singh" userId="002186ea6f8ab274" providerId="LiveId" clId="{87870C20-9571-40D1-8CAC-AC83BD51D406}" dt="2022-08-30T13:26:18.599" v="1626" actId="164"/>
          <ac:picMkLst>
            <pc:docMk/>
            <pc:sldMk cId="3083666854" sldId="271"/>
            <ac:picMk id="13" creationId="{5E8284A2-BBCE-7846-0179-0D331A3E53B1}"/>
          </ac:picMkLst>
        </pc:picChg>
        <pc:picChg chg="add mod">
          <ac:chgData name="Harish C Singh" userId="002186ea6f8ab274" providerId="LiveId" clId="{87870C20-9571-40D1-8CAC-AC83BD51D406}" dt="2022-08-30T13:26:18.599" v="1626" actId="164"/>
          <ac:picMkLst>
            <pc:docMk/>
            <pc:sldMk cId="3083666854" sldId="271"/>
            <ac:picMk id="15" creationId="{CA1FE983-B52E-D5DC-CA74-A0EE3A389DBB}"/>
          </ac:picMkLst>
        </pc:picChg>
        <pc:picChg chg="add mod">
          <ac:chgData name="Harish C Singh" userId="002186ea6f8ab274" providerId="LiveId" clId="{87870C20-9571-40D1-8CAC-AC83BD51D406}" dt="2022-08-30T13:26:18.599" v="1626" actId="164"/>
          <ac:picMkLst>
            <pc:docMk/>
            <pc:sldMk cId="3083666854" sldId="271"/>
            <ac:picMk id="17" creationId="{0FB05FBA-894F-4353-2626-188CB69F66B6}"/>
          </ac:picMkLst>
        </pc:picChg>
      </pc:sldChg>
      <pc:sldChg chg="addSp modSp new mod ord modNotesTx">
        <pc:chgData name="Harish C Singh" userId="002186ea6f8ab274" providerId="LiveId" clId="{87870C20-9571-40D1-8CAC-AC83BD51D406}" dt="2022-08-30T13:27:47.840" v="1636" actId="164"/>
        <pc:sldMkLst>
          <pc:docMk/>
          <pc:sldMk cId="1915445267" sldId="272"/>
        </pc:sldMkLst>
        <pc:spChg chg="add mod">
          <ac:chgData name="Harish C Singh" userId="002186ea6f8ab274" providerId="LiveId" clId="{87870C20-9571-40D1-8CAC-AC83BD51D406}" dt="2022-08-30T13:27:47.840" v="1636" actId="164"/>
          <ac:spMkLst>
            <pc:docMk/>
            <pc:sldMk cId="1915445267" sldId="272"/>
            <ac:spMk id="18" creationId="{B917766B-4261-0890-76CB-E43964CE06B6}"/>
          </ac:spMkLst>
        </pc:spChg>
        <pc:spChg chg="add mod">
          <ac:chgData name="Harish C Singh" userId="002186ea6f8ab274" providerId="LiveId" clId="{87870C20-9571-40D1-8CAC-AC83BD51D406}" dt="2022-08-30T13:27:47.840" v="1636" actId="164"/>
          <ac:spMkLst>
            <pc:docMk/>
            <pc:sldMk cId="1915445267" sldId="272"/>
            <ac:spMk id="19" creationId="{6A74F8DE-AE78-37C4-AD9D-F18DDB1CC8FD}"/>
          </ac:spMkLst>
        </pc:spChg>
        <pc:spChg chg="add mod">
          <ac:chgData name="Harish C Singh" userId="002186ea6f8ab274" providerId="LiveId" clId="{87870C20-9571-40D1-8CAC-AC83BD51D406}" dt="2022-08-30T13:27:47.840" v="1636" actId="164"/>
          <ac:spMkLst>
            <pc:docMk/>
            <pc:sldMk cId="1915445267" sldId="272"/>
            <ac:spMk id="20" creationId="{64F41130-587B-0913-1CD9-74F713B0298C}"/>
          </ac:spMkLst>
        </pc:spChg>
        <pc:spChg chg="add mod">
          <ac:chgData name="Harish C Singh" userId="002186ea6f8ab274" providerId="LiveId" clId="{87870C20-9571-40D1-8CAC-AC83BD51D406}" dt="2022-08-30T13:27:47.840" v="1636" actId="164"/>
          <ac:spMkLst>
            <pc:docMk/>
            <pc:sldMk cId="1915445267" sldId="272"/>
            <ac:spMk id="21" creationId="{5536B8EB-C1FC-77B4-11C5-577C062B6F20}"/>
          </ac:spMkLst>
        </pc:spChg>
        <pc:spChg chg="add mod">
          <ac:chgData name="Harish C Singh" userId="002186ea6f8ab274" providerId="LiveId" clId="{87870C20-9571-40D1-8CAC-AC83BD51D406}" dt="2022-08-30T13:27:47.840" v="1636" actId="164"/>
          <ac:spMkLst>
            <pc:docMk/>
            <pc:sldMk cId="1915445267" sldId="272"/>
            <ac:spMk id="22" creationId="{40B8A40F-A98C-6A8E-3AFE-1B904E431BCE}"/>
          </ac:spMkLst>
        </pc:spChg>
        <pc:spChg chg="add mod">
          <ac:chgData name="Harish C Singh" userId="002186ea6f8ab274" providerId="LiveId" clId="{87870C20-9571-40D1-8CAC-AC83BD51D406}" dt="2022-08-30T13:27:47.840" v="1636" actId="164"/>
          <ac:spMkLst>
            <pc:docMk/>
            <pc:sldMk cId="1915445267" sldId="272"/>
            <ac:spMk id="23" creationId="{1DAFF06C-3178-0F78-2AC7-72CACE4E8068}"/>
          </ac:spMkLst>
        </pc:spChg>
        <pc:spChg chg="add mod">
          <ac:chgData name="Harish C Singh" userId="002186ea6f8ab274" providerId="LiveId" clId="{87870C20-9571-40D1-8CAC-AC83BD51D406}" dt="2022-08-30T13:27:47.840" v="1636" actId="164"/>
          <ac:spMkLst>
            <pc:docMk/>
            <pc:sldMk cId="1915445267" sldId="272"/>
            <ac:spMk id="24" creationId="{03C0A88A-A7C4-7E11-AA0D-6B2ABCDB30ED}"/>
          </ac:spMkLst>
        </pc:spChg>
        <pc:spChg chg="add mod">
          <ac:chgData name="Harish C Singh" userId="002186ea6f8ab274" providerId="LiveId" clId="{87870C20-9571-40D1-8CAC-AC83BD51D406}" dt="2022-08-30T13:27:47.840" v="1636" actId="164"/>
          <ac:spMkLst>
            <pc:docMk/>
            <pc:sldMk cId="1915445267" sldId="272"/>
            <ac:spMk id="25" creationId="{D81CE8E5-EC1C-7B0B-96E5-8B18A8C0D6A5}"/>
          </ac:spMkLst>
        </pc:spChg>
        <pc:spChg chg="add mod">
          <ac:chgData name="Harish C Singh" userId="002186ea6f8ab274" providerId="LiveId" clId="{87870C20-9571-40D1-8CAC-AC83BD51D406}" dt="2022-08-30T13:27:47.840" v="1636" actId="164"/>
          <ac:spMkLst>
            <pc:docMk/>
            <pc:sldMk cId="1915445267" sldId="272"/>
            <ac:spMk id="26" creationId="{00C65B2E-62AC-4786-3B0D-536CF16882E5}"/>
          </ac:spMkLst>
        </pc:spChg>
        <pc:spChg chg="add mod">
          <ac:chgData name="Harish C Singh" userId="002186ea6f8ab274" providerId="LiveId" clId="{87870C20-9571-40D1-8CAC-AC83BD51D406}" dt="2022-08-30T13:27:47.840" v="1636" actId="164"/>
          <ac:spMkLst>
            <pc:docMk/>
            <pc:sldMk cId="1915445267" sldId="272"/>
            <ac:spMk id="27" creationId="{073E37DB-ED80-791E-7F5F-54050AF8F760}"/>
          </ac:spMkLst>
        </pc:spChg>
        <pc:grpChg chg="add mod">
          <ac:chgData name="Harish C Singh" userId="002186ea6f8ab274" providerId="LiveId" clId="{87870C20-9571-40D1-8CAC-AC83BD51D406}" dt="2022-08-30T13:27:47.840" v="1636" actId="164"/>
          <ac:grpSpMkLst>
            <pc:docMk/>
            <pc:sldMk cId="1915445267" sldId="272"/>
            <ac:grpSpMk id="2" creationId="{2CB6B2E6-65B6-002D-95F4-2D76B613B42A}"/>
          </ac:grpSpMkLst>
        </pc:grpChg>
        <pc:picChg chg="add mod">
          <ac:chgData name="Harish C Singh" userId="002186ea6f8ab274" providerId="LiveId" clId="{87870C20-9571-40D1-8CAC-AC83BD51D406}" dt="2022-08-30T13:27:47.840" v="1636" actId="164"/>
          <ac:picMkLst>
            <pc:docMk/>
            <pc:sldMk cId="1915445267" sldId="272"/>
            <ac:picMk id="3" creationId="{952D8058-9C57-1FB5-7AB5-22ED58D49404}"/>
          </ac:picMkLst>
        </pc:picChg>
        <pc:picChg chg="add mod">
          <ac:chgData name="Harish C Singh" userId="002186ea6f8ab274" providerId="LiveId" clId="{87870C20-9571-40D1-8CAC-AC83BD51D406}" dt="2022-08-30T13:27:47.840" v="1636" actId="164"/>
          <ac:picMkLst>
            <pc:docMk/>
            <pc:sldMk cId="1915445267" sldId="272"/>
            <ac:picMk id="5" creationId="{802D6F75-9CE3-6FB1-06B2-69FF5B6AD77D}"/>
          </ac:picMkLst>
        </pc:picChg>
        <pc:picChg chg="add mod">
          <ac:chgData name="Harish C Singh" userId="002186ea6f8ab274" providerId="LiveId" clId="{87870C20-9571-40D1-8CAC-AC83BD51D406}" dt="2022-08-30T13:27:47.840" v="1636" actId="164"/>
          <ac:picMkLst>
            <pc:docMk/>
            <pc:sldMk cId="1915445267" sldId="272"/>
            <ac:picMk id="7" creationId="{0E30ECE5-A539-4D54-6EF9-BDBDA1875B87}"/>
          </ac:picMkLst>
        </pc:picChg>
        <pc:picChg chg="add mod">
          <ac:chgData name="Harish C Singh" userId="002186ea6f8ab274" providerId="LiveId" clId="{87870C20-9571-40D1-8CAC-AC83BD51D406}" dt="2022-08-30T13:27:47.840" v="1636" actId="164"/>
          <ac:picMkLst>
            <pc:docMk/>
            <pc:sldMk cId="1915445267" sldId="272"/>
            <ac:picMk id="9" creationId="{BCF0E4D0-E408-F594-A636-DE59FE0CA962}"/>
          </ac:picMkLst>
        </pc:picChg>
        <pc:picChg chg="add mod">
          <ac:chgData name="Harish C Singh" userId="002186ea6f8ab274" providerId="LiveId" clId="{87870C20-9571-40D1-8CAC-AC83BD51D406}" dt="2022-08-30T13:27:47.840" v="1636" actId="164"/>
          <ac:picMkLst>
            <pc:docMk/>
            <pc:sldMk cId="1915445267" sldId="272"/>
            <ac:picMk id="11" creationId="{75D5E188-0206-2D6F-2D77-BF1A175E9D0A}"/>
          </ac:picMkLst>
        </pc:picChg>
        <pc:picChg chg="add mod">
          <ac:chgData name="Harish C Singh" userId="002186ea6f8ab274" providerId="LiveId" clId="{87870C20-9571-40D1-8CAC-AC83BD51D406}" dt="2022-08-30T13:27:47.840" v="1636" actId="164"/>
          <ac:picMkLst>
            <pc:docMk/>
            <pc:sldMk cId="1915445267" sldId="272"/>
            <ac:picMk id="13" creationId="{A26AB5B0-CF43-B5FF-48A2-A95FD9EDAAA3}"/>
          </ac:picMkLst>
        </pc:picChg>
        <pc:picChg chg="add mod">
          <ac:chgData name="Harish C Singh" userId="002186ea6f8ab274" providerId="LiveId" clId="{87870C20-9571-40D1-8CAC-AC83BD51D406}" dt="2022-08-30T13:27:47.840" v="1636" actId="164"/>
          <ac:picMkLst>
            <pc:docMk/>
            <pc:sldMk cId="1915445267" sldId="272"/>
            <ac:picMk id="15" creationId="{E8C3708B-59BC-E520-628C-6113003FF81B}"/>
          </ac:picMkLst>
        </pc:picChg>
        <pc:picChg chg="add mod">
          <ac:chgData name="Harish C Singh" userId="002186ea6f8ab274" providerId="LiveId" clId="{87870C20-9571-40D1-8CAC-AC83BD51D406}" dt="2022-08-30T13:27:47.840" v="1636" actId="164"/>
          <ac:picMkLst>
            <pc:docMk/>
            <pc:sldMk cId="1915445267" sldId="272"/>
            <ac:picMk id="17" creationId="{46AA9BEF-893F-B2F0-0BB9-9B1F7B6D5F2A}"/>
          </ac:picMkLst>
        </pc:picChg>
      </pc:sldChg>
      <pc:sldChg chg="addSp modSp new mod ord modNotesTx">
        <pc:chgData name="Harish C Singh" userId="002186ea6f8ab274" providerId="LiveId" clId="{87870C20-9571-40D1-8CAC-AC83BD51D406}" dt="2022-08-30T13:25:22.536" v="1622" actId="164"/>
        <pc:sldMkLst>
          <pc:docMk/>
          <pc:sldMk cId="3332223769" sldId="273"/>
        </pc:sldMkLst>
        <pc:spChg chg="add mod">
          <ac:chgData name="Harish C Singh" userId="002186ea6f8ab274" providerId="LiveId" clId="{87870C20-9571-40D1-8CAC-AC83BD51D406}" dt="2022-08-30T13:25:22.536" v="1622" actId="164"/>
          <ac:spMkLst>
            <pc:docMk/>
            <pc:sldMk cId="3332223769" sldId="273"/>
            <ac:spMk id="18" creationId="{163E0605-6882-80A9-4EC7-E8A7DA434DE3}"/>
          </ac:spMkLst>
        </pc:spChg>
        <pc:spChg chg="add mod">
          <ac:chgData name="Harish C Singh" userId="002186ea6f8ab274" providerId="LiveId" clId="{87870C20-9571-40D1-8CAC-AC83BD51D406}" dt="2022-08-30T13:25:22.536" v="1622" actId="164"/>
          <ac:spMkLst>
            <pc:docMk/>
            <pc:sldMk cId="3332223769" sldId="273"/>
            <ac:spMk id="19" creationId="{4093738D-CABC-E5BC-CB3D-41CD877271ED}"/>
          </ac:spMkLst>
        </pc:spChg>
        <pc:spChg chg="add mod">
          <ac:chgData name="Harish C Singh" userId="002186ea6f8ab274" providerId="LiveId" clId="{87870C20-9571-40D1-8CAC-AC83BD51D406}" dt="2022-08-30T13:25:22.536" v="1622" actId="164"/>
          <ac:spMkLst>
            <pc:docMk/>
            <pc:sldMk cId="3332223769" sldId="273"/>
            <ac:spMk id="20" creationId="{4128F62C-CE1E-868E-29EA-D4BBD456A5FB}"/>
          </ac:spMkLst>
        </pc:spChg>
        <pc:spChg chg="add mod">
          <ac:chgData name="Harish C Singh" userId="002186ea6f8ab274" providerId="LiveId" clId="{87870C20-9571-40D1-8CAC-AC83BD51D406}" dt="2022-08-30T13:25:22.536" v="1622" actId="164"/>
          <ac:spMkLst>
            <pc:docMk/>
            <pc:sldMk cId="3332223769" sldId="273"/>
            <ac:spMk id="21" creationId="{9E0CDD94-451E-5F05-0816-7A14A32C6495}"/>
          </ac:spMkLst>
        </pc:spChg>
        <pc:spChg chg="add mod">
          <ac:chgData name="Harish C Singh" userId="002186ea6f8ab274" providerId="LiveId" clId="{87870C20-9571-40D1-8CAC-AC83BD51D406}" dt="2022-08-30T13:25:22.536" v="1622" actId="164"/>
          <ac:spMkLst>
            <pc:docMk/>
            <pc:sldMk cId="3332223769" sldId="273"/>
            <ac:spMk id="22" creationId="{DDA1E270-D93A-733A-E12E-49AFD335C166}"/>
          </ac:spMkLst>
        </pc:spChg>
        <pc:spChg chg="add mod">
          <ac:chgData name="Harish C Singh" userId="002186ea6f8ab274" providerId="LiveId" clId="{87870C20-9571-40D1-8CAC-AC83BD51D406}" dt="2022-08-30T13:25:22.536" v="1622" actId="164"/>
          <ac:spMkLst>
            <pc:docMk/>
            <pc:sldMk cId="3332223769" sldId="273"/>
            <ac:spMk id="23" creationId="{E545C50D-EF42-277D-39F3-B2C307DC93EB}"/>
          </ac:spMkLst>
        </pc:spChg>
        <pc:spChg chg="add mod">
          <ac:chgData name="Harish C Singh" userId="002186ea6f8ab274" providerId="LiveId" clId="{87870C20-9571-40D1-8CAC-AC83BD51D406}" dt="2022-08-30T13:25:22.536" v="1622" actId="164"/>
          <ac:spMkLst>
            <pc:docMk/>
            <pc:sldMk cId="3332223769" sldId="273"/>
            <ac:spMk id="24" creationId="{C353E451-AE22-2F24-EC94-0FEBE8F93E79}"/>
          </ac:spMkLst>
        </pc:spChg>
        <pc:spChg chg="add mod">
          <ac:chgData name="Harish C Singh" userId="002186ea6f8ab274" providerId="LiveId" clId="{87870C20-9571-40D1-8CAC-AC83BD51D406}" dt="2022-08-30T13:25:22.536" v="1622" actId="164"/>
          <ac:spMkLst>
            <pc:docMk/>
            <pc:sldMk cId="3332223769" sldId="273"/>
            <ac:spMk id="25" creationId="{BC448C3B-9FFF-874F-36CD-AEEF1E684CC4}"/>
          </ac:spMkLst>
        </pc:spChg>
        <pc:spChg chg="add mod">
          <ac:chgData name="Harish C Singh" userId="002186ea6f8ab274" providerId="LiveId" clId="{87870C20-9571-40D1-8CAC-AC83BD51D406}" dt="2022-08-30T13:25:22.536" v="1622" actId="164"/>
          <ac:spMkLst>
            <pc:docMk/>
            <pc:sldMk cId="3332223769" sldId="273"/>
            <ac:spMk id="26" creationId="{53014F2A-9218-D1DA-89E3-7A666E2F9710}"/>
          </ac:spMkLst>
        </pc:spChg>
        <pc:spChg chg="add mod">
          <ac:chgData name="Harish C Singh" userId="002186ea6f8ab274" providerId="LiveId" clId="{87870C20-9571-40D1-8CAC-AC83BD51D406}" dt="2022-08-30T13:25:22.536" v="1622" actId="164"/>
          <ac:spMkLst>
            <pc:docMk/>
            <pc:sldMk cId="3332223769" sldId="273"/>
            <ac:spMk id="27" creationId="{73207F66-3DF6-1215-4428-7118EC075671}"/>
          </ac:spMkLst>
        </pc:spChg>
        <pc:spChg chg="add mod">
          <ac:chgData name="Harish C Singh" userId="002186ea6f8ab274" providerId="LiveId" clId="{87870C20-9571-40D1-8CAC-AC83BD51D406}" dt="2022-08-30T13:25:22.536" v="1622" actId="164"/>
          <ac:spMkLst>
            <pc:docMk/>
            <pc:sldMk cId="3332223769" sldId="273"/>
            <ac:spMk id="28" creationId="{FBD917F4-9320-C18F-95CE-7F636F6A01F2}"/>
          </ac:spMkLst>
        </pc:spChg>
        <pc:grpChg chg="add mod">
          <ac:chgData name="Harish C Singh" userId="002186ea6f8ab274" providerId="LiveId" clId="{87870C20-9571-40D1-8CAC-AC83BD51D406}" dt="2022-08-30T13:25:22.536" v="1622" actId="164"/>
          <ac:grpSpMkLst>
            <pc:docMk/>
            <pc:sldMk cId="3332223769" sldId="273"/>
            <ac:grpSpMk id="2" creationId="{1F70FC1F-0C41-0A6D-F750-5D51A60D78C7}"/>
          </ac:grpSpMkLst>
        </pc:grpChg>
        <pc:picChg chg="add mod">
          <ac:chgData name="Harish C Singh" userId="002186ea6f8ab274" providerId="LiveId" clId="{87870C20-9571-40D1-8CAC-AC83BD51D406}" dt="2022-08-30T13:25:22.536" v="1622" actId="164"/>
          <ac:picMkLst>
            <pc:docMk/>
            <pc:sldMk cId="3332223769" sldId="273"/>
            <ac:picMk id="3" creationId="{E8AACDBE-A448-1475-ACBC-2147317D51C7}"/>
          </ac:picMkLst>
        </pc:picChg>
        <pc:picChg chg="add mod">
          <ac:chgData name="Harish C Singh" userId="002186ea6f8ab274" providerId="LiveId" clId="{87870C20-9571-40D1-8CAC-AC83BD51D406}" dt="2022-08-30T13:25:22.536" v="1622" actId="164"/>
          <ac:picMkLst>
            <pc:docMk/>
            <pc:sldMk cId="3332223769" sldId="273"/>
            <ac:picMk id="5" creationId="{1324C48F-A1B1-8BAF-0928-0262C850795C}"/>
          </ac:picMkLst>
        </pc:picChg>
        <pc:picChg chg="add mod">
          <ac:chgData name="Harish C Singh" userId="002186ea6f8ab274" providerId="LiveId" clId="{87870C20-9571-40D1-8CAC-AC83BD51D406}" dt="2022-08-30T13:25:22.536" v="1622" actId="164"/>
          <ac:picMkLst>
            <pc:docMk/>
            <pc:sldMk cId="3332223769" sldId="273"/>
            <ac:picMk id="7" creationId="{43375EF1-68AA-BA04-94BC-D6CB5B8A3878}"/>
          </ac:picMkLst>
        </pc:picChg>
        <pc:picChg chg="add mod">
          <ac:chgData name="Harish C Singh" userId="002186ea6f8ab274" providerId="LiveId" clId="{87870C20-9571-40D1-8CAC-AC83BD51D406}" dt="2022-08-30T13:25:22.536" v="1622" actId="164"/>
          <ac:picMkLst>
            <pc:docMk/>
            <pc:sldMk cId="3332223769" sldId="273"/>
            <ac:picMk id="9" creationId="{2DE10BD6-0811-B737-3F6F-AA1C347E45BA}"/>
          </ac:picMkLst>
        </pc:picChg>
        <pc:picChg chg="add mod">
          <ac:chgData name="Harish C Singh" userId="002186ea6f8ab274" providerId="LiveId" clId="{87870C20-9571-40D1-8CAC-AC83BD51D406}" dt="2022-08-30T13:25:22.536" v="1622" actId="164"/>
          <ac:picMkLst>
            <pc:docMk/>
            <pc:sldMk cId="3332223769" sldId="273"/>
            <ac:picMk id="11" creationId="{6606AAD6-C633-669A-3A71-D2E397DC1B8A}"/>
          </ac:picMkLst>
        </pc:picChg>
        <pc:picChg chg="add mod">
          <ac:chgData name="Harish C Singh" userId="002186ea6f8ab274" providerId="LiveId" clId="{87870C20-9571-40D1-8CAC-AC83BD51D406}" dt="2022-08-30T13:25:22.536" v="1622" actId="164"/>
          <ac:picMkLst>
            <pc:docMk/>
            <pc:sldMk cId="3332223769" sldId="273"/>
            <ac:picMk id="13" creationId="{D4AD6670-F9C2-61C6-4FB0-63941FF71D07}"/>
          </ac:picMkLst>
        </pc:picChg>
        <pc:picChg chg="add mod">
          <ac:chgData name="Harish C Singh" userId="002186ea6f8ab274" providerId="LiveId" clId="{87870C20-9571-40D1-8CAC-AC83BD51D406}" dt="2022-08-30T13:25:22.536" v="1622" actId="164"/>
          <ac:picMkLst>
            <pc:docMk/>
            <pc:sldMk cId="3332223769" sldId="273"/>
            <ac:picMk id="15" creationId="{FF978285-71EC-A9B2-F333-87A748D73CDD}"/>
          </ac:picMkLst>
        </pc:picChg>
        <pc:picChg chg="add mod">
          <ac:chgData name="Harish C Singh" userId="002186ea6f8ab274" providerId="LiveId" clId="{87870C20-9571-40D1-8CAC-AC83BD51D406}" dt="2022-08-30T13:25:22.536" v="1622" actId="164"/>
          <ac:picMkLst>
            <pc:docMk/>
            <pc:sldMk cId="3332223769" sldId="273"/>
            <ac:picMk id="17" creationId="{14974A11-CF05-040F-3321-D5440A3A99B1}"/>
          </ac:picMkLst>
        </pc:picChg>
      </pc:sldChg>
      <pc:sldChg chg="addSp delSp modSp new mod modNotesTx">
        <pc:chgData name="Harish C Singh" userId="002186ea6f8ab274" providerId="LiveId" clId="{87870C20-9571-40D1-8CAC-AC83BD51D406}" dt="2022-08-30T13:25:58.855" v="1624" actId="164"/>
        <pc:sldMkLst>
          <pc:docMk/>
          <pc:sldMk cId="3675588429" sldId="274"/>
        </pc:sldMkLst>
        <pc:spChg chg="add mod">
          <ac:chgData name="Harish C Singh" userId="002186ea6f8ab274" providerId="LiveId" clId="{87870C20-9571-40D1-8CAC-AC83BD51D406}" dt="2022-08-30T13:25:58.855" v="1624" actId="164"/>
          <ac:spMkLst>
            <pc:docMk/>
            <pc:sldMk cId="3675588429" sldId="274"/>
            <ac:spMk id="26" creationId="{1B8F1B99-4F78-5204-4CAB-94E121C3BA1B}"/>
          </ac:spMkLst>
        </pc:spChg>
        <pc:spChg chg="add mod">
          <ac:chgData name="Harish C Singh" userId="002186ea6f8ab274" providerId="LiveId" clId="{87870C20-9571-40D1-8CAC-AC83BD51D406}" dt="2022-08-30T13:25:58.855" v="1624" actId="164"/>
          <ac:spMkLst>
            <pc:docMk/>
            <pc:sldMk cId="3675588429" sldId="274"/>
            <ac:spMk id="27" creationId="{85B392BC-88AA-5D9B-79EE-B1B1BD77E57E}"/>
          </ac:spMkLst>
        </pc:spChg>
        <pc:spChg chg="add mod">
          <ac:chgData name="Harish C Singh" userId="002186ea6f8ab274" providerId="LiveId" clId="{87870C20-9571-40D1-8CAC-AC83BD51D406}" dt="2022-08-30T13:25:58.855" v="1624" actId="164"/>
          <ac:spMkLst>
            <pc:docMk/>
            <pc:sldMk cId="3675588429" sldId="274"/>
            <ac:spMk id="28" creationId="{B7FFB4AB-A7BF-B1C0-5022-6B7ED465ECF6}"/>
          </ac:spMkLst>
        </pc:spChg>
        <pc:spChg chg="add mod">
          <ac:chgData name="Harish C Singh" userId="002186ea6f8ab274" providerId="LiveId" clId="{87870C20-9571-40D1-8CAC-AC83BD51D406}" dt="2022-08-30T13:25:58.855" v="1624" actId="164"/>
          <ac:spMkLst>
            <pc:docMk/>
            <pc:sldMk cId="3675588429" sldId="274"/>
            <ac:spMk id="29" creationId="{625709DB-910C-E15C-D7A2-C6FE48A85E2F}"/>
          </ac:spMkLst>
        </pc:spChg>
        <pc:spChg chg="add mod">
          <ac:chgData name="Harish C Singh" userId="002186ea6f8ab274" providerId="LiveId" clId="{87870C20-9571-40D1-8CAC-AC83BD51D406}" dt="2022-08-30T13:25:58.855" v="1624" actId="164"/>
          <ac:spMkLst>
            <pc:docMk/>
            <pc:sldMk cId="3675588429" sldId="274"/>
            <ac:spMk id="30" creationId="{3AABF492-3A30-F5C6-D25E-8621873325FA}"/>
          </ac:spMkLst>
        </pc:spChg>
        <pc:spChg chg="add mod">
          <ac:chgData name="Harish C Singh" userId="002186ea6f8ab274" providerId="LiveId" clId="{87870C20-9571-40D1-8CAC-AC83BD51D406}" dt="2022-08-30T13:25:58.855" v="1624" actId="164"/>
          <ac:spMkLst>
            <pc:docMk/>
            <pc:sldMk cId="3675588429" sldId="274"/>
            <ac:spMk id="31" creationId="{A0D80E39-7F16-5E68-253F-612C0538CC91}"/>
          </ac:spMkLst>
        </pc:spChg>
        <pc:spChg chg="add mod">
          <ac:chgData name="Harish C Singh" userId="002186ea6f8ab274" providerId="LiveId" clId="{87870C20-9571-40D1-8CAC-AC83BD51D406}" dt="2022-08-30T13:25:58.855" v="1624" actId="164"/>
          <ac:spMkLst>
            <pc:docMk/>
            <pc:sldMk cId="3675588429" sldId="274"/>
            <ac:spMk id="32" creationId="{8CEB161B-748D-7E89-CB77-16439741A0B1}"/>
          </ac:spMkLst>
        </pc:spChg>
        <pc:spChg chg="add mod">
          <ac:chgData name="Harish C Singh" userId="002186ea6f8ab274" providerId="LiveId" clId="{87870C20-9571-40D1-8CAC-AC83BD51D406}" dt="2022-08-30T13:25:58.855" v="1624" actId="164"/>
          <ac:spMkLst>
            <pc:docMk/>
            <pc:sldMk cId="3675588429" sldId="274"/>
            <ac:spMk id="33" creationId="{5F8D2EF2-C280-F40D-D636-AA10C98A9B6A}"/>
          </ac:spMkLst>
        </pc:spChg>
        <pc:spChg chg="add mod">
          <ac:chgData name="Harish C Singh" userId="002186ea6f8ab274" providerId="LiveId" clId="{87870C20-9571-40D1-8CAC-AC83BD51D406}" dt="2022-08-30T13:25:58.855" v="1624" actId="164"/>
          <ac:spMkLst>
            <pc:docMk/>
            <pc:sldMk cId="3675588429" sldId="274"/>
            <ac:spMk id="34" creationId="{411758D5-EE22-FC2D-13E3-DB6F0D2A2C52}"/>
          </ac:spMkLst>
        </pc:spChg>
        <pc:spChg chg="add mod">
          <ac:chgData name="Harish C Singh" userId="002186ea6f8ab274" providerId="LiveId" clId="{87870C20-9571-40D1-8CAC-AC83BD51D406}" dt="2022-08-30T13:25:58.855" v="1624" actId="164"/>
          <ac:spMkLst>
            <pc:docMk/>
            <pc:sldMk cId="3675588429" sldId="274"/>
            <ac:spMk id="35" creationId="{71C3002C-505B-AA4C-AC49-4E4A2BA24C0E}"/>
          </ac:spMkLst>
        </pc:spChg>
        <pc:spChg chg="add mod">
          <ac:chgData name="Harish C Singh" userId="002186ea6f8ab274" providerId="LiveId" clId="{87870C20-9571-40D1-8CAC-AC83BD51D406}" dt="2022-08-30T13:25:58.855" v="1624" actId="164"/>
          <ac:spMkLst>
            <pc:docMk/>
            <pc:sldMk cId="3675588429" sldId="274"/>
            <ac:spMk id="36" creationId="{26A1A206-79F1-CD58-723B-48C2F06E4DC4}"/>
          </ac:spMkLst>
        </pc:spChg>
        <pc:grpChg chg="add mod">
          <ac:chgData name="Harish C Singh" userId="002186ea6f8ab274" providerId="LiveId" clId="{87870C20-9571-40D1-8CAC-AC83BD51D406}" dt="2022-08-30T13:25:58.855" v="1624" actId="164"/>
          <ac:grpSpMkLst>
            <pc:docMk/>
            <pc:sldMk cId="3675588429" sldId="274"/>
            <ac:grpSpMk id="2" creationId="{DE5592AD-8ACD-0827-C4BC-93EB82CF64C6}"/>
          </ac:grpSpMkLst>
        </pc:grpChg>
        <pc:picChg chg="add del mod">
          <ac:chgData name="Harish C Singh" userId="002186ea6f8ab274" providerId="LiveId" clId="{87870C20-9571-40D1-8CAC-AC83BD51D406}" dt="2022-08-30T09:41:37.173" v="366" actId="478"/>
          <ac:picMkLst>
            <pc:docMk/>
            <pc:sldMk cId="3675588429" sldId="274"/>
            <ac:picMk id="3" creationId="{0B1E862D-E2EC-A9FF-A814-CEBB95F9C070}"/>
          </ac:picMkLst>
        </pc:picChg>
        <pc:picChg chg="add del mod">
          <ac:chgData name="Harish C Singh" userId="002186ea6f8ab274" providerId="LiveId" clId="{87870C20-9571-40D1-8CAC-AC83BD51D406}" dt="2022-08-30T09:41:36.491" v="365" actId="478"/>
          <ac:picMkLst>
            <pc:docMk/>
            <pc:sldMk cId="3675588429" sldId="274"/>
            <ac:picMk id="5" creationId="{D9831C02-F779-F405-7162-6A893107BCA6}"/>
          </ac:picMkLst>
        </pc:picChg>
        <pc:picChg chg="add del mod">
          <ac:chgData name="Harish C Singh" userId="002186ea6f8ab274" providerId="LiveId" clId="{87870C20-9571-40D1-8CAC-AC83BD51D406}" dt="2022-08-30T09:41:35.653" v="364" actId="478"/>
          <ac:picMkLst>
            <pc:docMk/>
            <pc:sldMk cId="3675588429" sldId="274"/>
            <ac:picMk id="7" creationId="{2DF99E28-2D45-52EF-24CB-4E9E3825D219}"/>
          </ac:picMkLst>
        </pc:picChg>
        <pc:picChg chg="add mod">
          <ac:chgData name="Harish C Singh" userId="002186ea6f8ab274" providerId="LiveId" clId="{87870C20-9571-40D1-8CAC-AC83BD51D406}" dt="2022-08-30T13:25:58.855" v="1624" actId="164"/>
          <ac:picMkLst>
            <pc:docMk/>
            <pc:sldMk cId="3675588429" sldId="274"/>
            <ac:picMk id="9" creationId="{2BD2E5EC-1677-43D9-40D5-40B26FE6C3B9}"/>
          </ac:picMkLst>
        </pc:picChg>
        <pc:picChg chg="add mod">
          <ac:chgData name="Harish C Singh" userId="002186ea6f8ab274" providerId="LiveId" clId="{87870C20-9571-40D1-8CAC-AC83BD51D406}" dt="2022-08-30T13:25:58.855" v="1624" actId="164"/>
          <ac:picMkLst>
            <pc:docMk/>
            <pc:sldMk cId="3675588429" sldId="274"/>
            <ac:picMk id="11" creationId="{A60CC4A6-8055-7384-5734-B97F3A0793B8}"/>
          </ac:picMkLst>
        </pc:picChg>
        <pc:picChg chg="add mod">
          <ac:chgData name="Harish C Singh" userId="002186ea6f8ab274" providerId="LiveId" clId="{87870C20-9571-40D1-8CAC-AC83BD51D406}" dt="2022-08-30T13:25:58.855" v="1624" actId="164"/>
          <ac:picMkLst>
            <pc:docMk/>
            <pc:sldMk cId="3675588429" sldId="274"/>
            <ac:picMk id="13" creationId="{7C795E3A-C01B-3E66-9B44-7451E261233D}"/>
          </ac:picMkLst>
        </pc:picChg>
        <pc:picChg chg="add mod">
          <ac:chgData name="Harish C Singh" userId="002186ea6f8ab274" providerId="LiveId" clId="{87870C20-9571-40D1-8CAC-AC83BD51D406}" dt="2022-08-30T13:25:58.855" v="1624" actId="164"/>
          <ac:picMkLst>
            <pc:docMk/>
            <pc:sldMk cId="3675588429" sldId="274"/>
            <ac:picMk id="15" creationId="{7891589B-B3C4-34FE-28C2-A649499C89FF}"/>
          </ac:picMkLst>
        </pc:picChg>
        <pc:picChg chg="add mod">
          <ac:chgData name="Harish C Singh" userId="002186ea6f8ab274" providerId="LiveId" clId="{87870C20-9571-40D1-8CAC-AC83BD51D406}" dt="2022-08-30T13:25:58.855" v="1624" actId="164"/>
          <ac:picMkLst>
            <pc:docMk/>
            <pc:sldMk cId="3675588429" sldId="274"/>
            <ac:picMk id="17" creationId="{9286077B-580F-5041-54DF-499A0113D1F3}"/>
          </ac:picMkLst>
        </pc:picChg>
        <pc:picChg chg="add del mod">
          <ac:chgData name="Harish C Singh" userId="002186ea6f8ab274" providerId="LiveId" clId="{87870C20-9571-40D1-8CAC-AC83BD51D406}" dt="2022-08-30T09:45:40.666" v="383" actId="478"/>
          <ac:picMkLst>
            <pc:docMk/>
            <pc:sldMk cId="3675588429" sldId="274"/>
            <ac:picMk id="19" creationId="{205CC8BE-03D6-4DF2-1093-7BD136B55334}"/>
          </ac:picMkLst>
        </pc:picChg>
        <pc:picChg chg="add mod">
          <ac:chgData name="Harish C Singh" userId="002186ea6f8ab274" providerId="LiveId" clId="{87870C20-9571-40D1-8CAC-AC83BD51D406}" dt="2022-08-30T13:25:58.855" v="1624" actId="164"/>
          <ac:picMkLst>
            <pc:docMk/>
            <pc:sldMk cId="3675588429" sldId="274"/>
            <ac:picMk id="21" creationId="{E5621D81-9C99-3358-7001-AFC7185C7E43}"/>
          </ac:picMkLst>
        </pc:picChg>
        <pc:picChg chg="add mod">
          <ac:chgData name="Harish C Singh" userId="002186ea6f8ab274" providerId="LiveId" clId="{87870C20-9571-40D1-8CAC-AC83BD51D406}" dt="2022-08-30T13:25:58.855" v="1624" actId="164"/>
          <ac:picMkLst>
            <pc:docMk/>
            <pc:sldMk cId="3675588429" sldId="274"/>
            <ac:picMk id="23" creationId="{1E30086D-BFEC-A7BD-39B6-5D625E3399EE}"/>
          </ac:picMkLst>
        </pc:picChg>
        <pc:picChg chg="add mod">
          <ac:chgData name="Harish C Singh" userId="002186ea6f8ab274" providerId="LiveId" clId="{87870C20-9571-40D1-8CAC-AC83BD51D406}" dt="2022-08-30T13:25:58.855" v="1624" actId="164"/>
          <ac:picMkLst>
            <pc:docMk/>
            <pc:sldMk cId="3675588429" sldId="274"/>
            <ac:picMk id="25" creationId="{592C5CB2-36AF-D83F-06EE-2AEDF7A2392C}"/>
          </ac:picMkLst>
        </pc:picChg>
      </pc:sldChg>
      <pc:sldChg chg="addSp modSp new mod modNotesTx">
        <pc:chgData name="Harish C Singh" userId="002186ea6f8ab274" providerId="LiveId" clId="{87870C20-9571-40D1-8CAC-AC83BD51D406}" dt="2022-08-30T13:26:08.939" v="1625" actId="164"/>
        <pc:sldMkLst>
          <pc:docMk/>
          <pc:sldMk cId="3558770563" sldId="275"/>
        </pc:sldMkLst>
        <pc:spChg chg="add mod">
          <ac:chgData name="Harish C Singh" userId="002186ea6f8ab274" providerId="LiveId" clId="{87870C20-9571-40D1-8CAC-AC83BD51D406}" dt="2022-08-30T13:26:08.939" v="1625" actId="164"/>
          <ac:spMkLst>
            <pc:docMk/>
            <pc:sldMk cId="3558770563" sldId="275"/>
            <ac:spMk id="18" creationId="{33C7FBDA-D4BE-C73B-6C59-5E254137A5B9}"/>
          </ac:spMkLst>
        </pc:spChg>
        <pc:spChg chg="add mod">
          <ac:chgData name="Harish C Singh" userId="002186ea6f8ab274" providerId="LiveId" clId="{87870C20-9571-40D1-8CAC-AC83BD51D406}" dt="2022-08-30T13:26:08.939" v="1625" actId="164"/>
          <ac:spMkLst>
            <pc:docMk/>
            <pc:sldMk cId="3558770563" sldId="275"/>
            <ac:spMk id="19" creationId="{524D4C1C-13BB-BD74-F3B8-974DF4C9412E}"/>
          </ac:spMkLst>
        </pc:spChg>
        <pc:spChg chg="add mod">
          <ac:chgData name="Harish C Singh" userId="002186ea6f8ab274" providerId="LiveId" clId="{87870C20-9571-40D1-8CAC-AC83BD51D406}" dt="2022-08-30T13:26:08.939" v="1625" actId="164"/>
          <ac:spMkLst>
            <pc:docMk/>
            <pc:sldMk cId="3558770563" sldId="275"/>
            <ac:spMk id="20" creationId="{81E27B2B-9E3F-FC02-6624-27E95717EAD7}"/>
          </ac:spMkLst>
        </pc:spChg>
        <pc:spChg chg="add mod">
          <ac:chgData name="Harish C Singh" userId="002186ea6f8ab274" providerId="LiveId" clId="{87870C20-9571-40D1-8CAC-AC83BD51D406}" dt="2022-08-30T13:26:08.939" v="1625" actId="164"/>
          <ac:spMkLst>
            <pc:docMk/>
            <pc:sldMk cId="3558770563" sldId="275"/>
            <ac:spMk id="21" creationId="{825E0557-903A-B2AA-3C93-127320908A55}"/>
          </ac:spMkLst>
        </pc:spChg>
        <pc:spChg chg="add mod">
          <ac:chgData name="Harish C Singh" userId="002186ea6f8ab274" providerId="LiveId" clId="{87870C20-9571-40D1-8CAC-AC83BD51D406}" dt="2022-08-30T13:26:08.939" v="1625" actId="164"/>
          <ac:spMkLst>
            <pc:docMk/>
            <pc:sldMk cId="3558770563" sldId="275"/>
            <ac:spMk id="22" creationId="{FD9C63D1-F66C-A2F3-E679-B5328309A6E6}"/>
          </ac:spMkLst>
        </pc:spChg>
        <pc:spChg chg="add mod">
          <ac:chgData name="Harish C Singh" userId="002186ea6f8ab274" providerId="LiveId" clId="{87870C20-9571-40D1-8CAC-AC83BD51D406}" dt="2022-08-30T13:26:08.939" v="1625" actId="164"/>
          <ac:spMkLst>
            <pc:docMk/>
            <pc:sldMk cId="3558770563" sldId="275"/>
            <ac:spMk id="23" creationId="{7C764736-6D39-EC85-C8EE-EAD0DA8F9F6D}"/>
          </ac:spMkLst>
        </pc:spChg>
        <pc:spChg chg="add mod">
          <ac:chgData name="Harish C Singh" userId="002186ea6f8ab274" providerId="LiveId" clId="{87870C20-9571-40D1-8CAC-AC83BD51D406}" dt="2022-08-30T13:26:08.939" v="1625" actId="164"/>
          <ac:spMkLst>
            <pc:docMk/>
            <pc:sldMk cId="3558770563" sldId="275"/>
            <ac:spMk id="24" creationId="{AAAB8C82-7B9D-5562-B804-F4D8CA80664E}"/>
          </ac:spMkLst>
        </pc:spChg>
        <pc:spChg chg="add mod">
          <ac:chgData name="Harish C Singh" userId="002186ea6f8ab274" providerId="LiveId" clId="{87870C20-9571-40D1-8CAC-AC83BD51D406}" dt="2022-08-30T13:26:08.939" v="1625" actId="164"/>
          <ac:spMkLst>
            <pc:docMk/>
            <pc:sldMk cId="3558770563" sldId="275"/>
            <ac:spMk id="25" creationId="{16A4BE48-D81B-BD2B-B840-E871B21BA2B3}"/>
          </ac:spMkLst>
        </pc:spChg>
        <pc:spChg chg="add mod">
          <ac:chgData name="Harish C Singh" userId="002186ea6f8ab274" providerId="LiveId" clId="{87870C20-9571-40D1-8CAC-AC83BD51D406}" dt="2022-08-30T13:26:08.939" v="1625" actId="164"/>
          <ac:spMkLst>
            <pc:docMk/>
            <pc:sldMk cId="3558770563" sldId="275"/>
            <ac:spMk id="26" creationId="{201AC4AF-891C-C8AB-D7DD-87004C2038E1}"/>
          </ac:spMkLst>
        </pc:spChg>
        <pc:spChg chg="add mod">
          <ac:chgData name="Harish C Singh" userId="002186ea6f8ab274" providerId="LiveId" clId="{87870C20-9571-40D1-8CAC-AC83BD51D406}" dt="2022-08-30T13:26:08.939" v="1625" actId="164"/>
          <ac:spMkLst>
            <pc:docMk/>
            <pc:sldMk cId="3558770563" sldId="275"/>
            <ac:spMk id="27" creationId="{D4D23AB1-0C05-3EF8-737A-D6D8BEFC24C5}"/>
          </ac:spMkLst>
        </pc:spChg>
        <pc:spChg chg="add mod">
          <ac:chgData name="Harish C Singh" userId="002186ea6f8ab274" providerId="LiveId" clId="{87870C20-9571-40D1-8CAC-AC83BD51D406}" dt="2022-08-30T13:26:08.939" v="1625" actId="164"/>
          <ac:spMkLst>
            <pc:docMk/>
            <pc:sldMk cId="3558770563" sldId="275"/>
            <ac:spMk id="28" creationId="{2EAAD7C5-08B4-8307-7CF8-10B6492A4F18}"/>
          </ac:spMkLst>
        </pc:spChg>
        <pc:grpChg chg="add mod">
          <ac:chgData name="Harish C Singh" userId="002186ea6f8ab274" providerId="LiveId" clId="{87870C20-9571-40D1-8CAC-AC83BD51D406}" dt="2022-08-30T13:26:08.939" v="1625" actId="164"/>
          <ac:grpSpMkLst>
            <pc:docMk/>
            <pc:sldMk cId="3558770563" sldId="275"/>
            <ac:grpSpMk id="2" creationId="{C9D9092C-8F1A-A8B4-D316-8A8A08C47403}"/>
          </ac:grpSpMkLst>
        </pc:grpChg>
        <pc:picChg chg="add mod">
          <ac:chgData name="Harish C Singh" userId="002186ea6f8ab274" providerId="LiveId" clId="{87870C20-9571-40D1-8CAC-AC83BD51D406}" dt="2022-08-30T13:26:08.939" v="1625" actId="164"/>
          <ac:picMkLst>
            <pc:docMk/>
            <pc:sldMk cId="3558770563" sldId="275"/>
            <ac:picMk id="3" creationId="{C827210E-CC6D-0C1E-B05C-EA6FFA63D358}"/>
          </ac:picMkLst>
        </pc:picChg>
        <pc:picChg chg="add mod">
          <ac:chgData name="Harish C Singh" userId="002186ea6f8ab274" providerId="LiveId" clId="{87870C20-9571-40D1-8CAC-AC83BD51D406}" dt="2022-08-30T13:26:08.939" v="1625" actId="164"/>
          <ac:picMkLst>
            <pc:docMk/>
            <pc:sldMk cId="3558770563" sldId="275"/>
            <ac:picMk id="5" creationId="{83B4451D-A94F-383A-21F6-CD25EA734C2B}"/>
          </ac:picMkLst>
        </pc:picChg>
        <pc:picChg chg="add mod">
          <ac:chgData name="Harish C Singh" userId="002186ea6f8ab274" providerId="LiveId" clId="{87870C20-9571-40D1-8CAC-AC83BD51D406}" dt="2022-08-30T13:26:08.939" v="1625" actId="164"/>
          <ac:picMkLst>
            <pc:docMk/>
            <pc:sldMk cId="3558770563" sldId="275"/>
            <ac:picMk id="7" creationId="{C69A2435-9173-2753-C3E7-F47244C8F27D}"/>
          </ac:picMkLst>
        </pc:picChg>
        <pc:picChg chg="add mod">
          <ac:chgData name="Harish C Singh" userId="002186ea6f8ab274" providerId="LiveId" clId="{87870C20-9571-40D1-8CAC-AC83BD51D406}" dt="2022-08-30T13:26:08.939" v="1625" actId="164"/>
          <ac:picMkLst>
            <pc:docMk/>
            <pc:sldMk cId="3558770563" sldId="275"/>
            <ac:picMk id="9" creationId="{F579F62B-1671-E863-13D4-BEC8C3031DEC}"/>
          </ac:picMkLst>
        </pc:picChg>
        <pc:picChg chg="add mod">
          <ac:chgData name="Harish C Singh" userId="002186ea6f8ab274" providerId="LiveId" clId="{87870C20-9571-40D1-8CAC-AC83BD51D406}" dt="2022-08-30T13:26:08.939" v="1625" actId="164"/>
          <ac:picMkLst>
            <pc:docMk/>
            <pc:sldMk cId="3558770563" sldId="275"/>
            <ac:picMk id="11" creationId="{54A31F15-3162-25B2-B74A-8D197FAAA879}"/>
          </ac:picMkLst>
        </pc:picChg>
        <pc:picChg chg="add mod">
          <ac:chgData name="Harish C Singh" userId="002186ea6f8ab274" providerId="LiveId" clId="{87870C20-9571-40D1-8CAC-AC83BD51D406}" dt="2022-08-30T13:26:08.939" v="1625" actId="164"/>
          <ac:picMkLst>
            <pc:docMk/>
            <pc:sldMk cId="3558770563" sldId="275"/>
            <ac:picMk id="13" creationId="{62A3A4F9-6B45-CCC3-511B-232C52183E0B}"/>
          </ac:picMkLst>
        </pc:picChg>
        <pc:picChg chg="add mod">
          <ac:chgData name="Harish C Singh" userId="002186ea6f8ab274" providerId="LiveId" clId="{87870C20-9571-40D1-8CAC-AC83BD51D406}" dt="2022-08-30T13:26:08.939" v="1625" actId="164"/>
          <ac:picMkLst>
            <pc:docMk/>
            <pc:sldMk cId="3558770563" sldId="275"/>
            <ac:picMk id="15" creationId="{6478FA6F-1342-018D-8C90-0F4CCC650672}"/>
          </ac:picMkLst>
        </pc:picChg>
        <pc:picChg chg="add mod">
          <ac:chgData name="Harish C Singh" userId="002186ea6f8ab274" providerId="LiveId" clId="{87870C20-9571-40D1-8CAC-AC83BD51D406}" dt="2022-08-30T13:26:08.939" v="1625" actId="164"/>
          <ac:picMkLst>
            <pc:docMk/>
            <pc:sldMk cId="3558770563" sldId="275"/>
            <ac:picMk id="17" creationId="{55FD4267-D44E-ED2D-C4CE-4DF115E4F17E}"/>
          </ac:picMkLst>
        </pc:picChg>
      </pc:sldChg>
      <pc:sldChg chg="addSp modSp new mod ord modNotesTx">
        <pc:chgData name="Harish C Singh" userId="002186ea6f8ab274" providerId="LiveId" clId="{87870C20-9571-40D1-8CAC-AC83BD51D406}" dt="2022-08-30T13:27:54.649" v="1637" actId="164"/>
        <pc:sldMkLst>
          <pc:docMk/>
          <pc:sldMk cId="3979705761" sldId="276"/>
        </pc:sldMkLst>
        <pc:spChg chg="add mod">
          <ac:chgData name="Harish C Singh" userId="002186ea6f8ab274" providerId="LiveId" clId="{87870C20-9571-40D1-8CAC-AC83BD51D406}" dt="2022-08-30T13:27:54.649" v="1637" actId="164"/>
          <ac:spMkLst>
            <pc:docMk/>
            <pc:sldMk cId="3979705761" sldId="276"/>
            <ac:spMk id="18" creationId="{5E86581A-684E-FB30-EAA0-AA53B8FCA6CA}"/>
          </ac:spMkLst>
        </pc:spChg>
        <pc:spChg chg="add mod">
          <ac:chgData name="Harish C Singh" userId="002186ea6f8ab274" providerId="LiveId" clId="{87870C20-9571-40D1-8CAC-AC83BD51D406}" dt="2022-08-30T13:27:54.649" v="1637" actId="164"/>
          <ac:spMkLst>
            <pc:docMk/>
            <pc:sldMk cId="3979705761" sldId="276"/>
            <ac:spMk id="19" creationId="{6C0ABEB1-5A82-E90F-7D23-92BDACEA0DEE}"/>
          </ac:spMkLst>
        </pc:spChg>
        <pc:spChg chg="add mod">
          <ac:chgData name="Harish C Singh" userId="002186ea6f8ab274" providerId="LiveId" clId="{87870C20-9571-40D1-8CAC-AC83BD51D406}" dt="2022-08-30T13:27:54.649" v="1637" actId="164"/>
          <ac:spMkLst>
            <pc:docMk/>
            <pc:sldMk cId="3979705761" sldId="276"/>
            <ac:spMk id="20" creationId="{32D441B7-3810-3F39-A32A-A6117874B0BC}"/>
          </ac:spMkLst>
        </pc:spChg>
        <pc:spChg chg="add mod">
          <ac:chgData name="Harish C Singh" userId="002186ea6f8ab274" providerId="LiveId" clId="{87870C20-9571-40D1-8CAC-AC83BD51D406}" dt="2022-08-30T13:27:54.649" v="1637" actId="164"/>
          <ac:spMkLst>
            <pc:docMk/>
            <pc:sldMk cId="3979705761" sldId="276"/>
            <ac:spMk id="21" creationId="{B4FB569C-6119-66AB-70F7-7D67F1C9DB07}"/>
          </ac:spMkLst>
        </pc:spChg>
        <pc:spChg chg="add mod">
          <ac:chgData name="Harish C Singh" userId="002186ea6f8ab274" providerId="LiveId" clId="{87870C20-9571-40D1-8CAC-AC83BD51D406}" dt="2022-08-30T13:27:54.649" v="1637" actId="164"/>
          <ac:spMkLst>
            <pc:docMk/>
            <pc:sldMk cId="3979705761" sldId="276"/>
            <ac:spMk id="22" creationId="{DFA016C6-CD7F-8EDF-C5ED-24AA6AD8A606}"/>
          </ac:spMkLst>
        </pc:spChg>
        <pc:spChg chg="add mod">
          <ac:chgData name="Harish C Singh" userId="002186ea6f8ab274" providerId="LiveId" clId="{87870C20-9571-40D1-8CAC-AC83BD51D406}" dt="2022-08-30T13:27:54.649" v="1637" actId="164"/>
          <ac:spMkLst>
            <pc:docMk/>
            <pc:sldMk cId="3979705761" sldId="276"/>
            <ac:spMk id="23" creationId="{1FEB06ED-E353-7EF8-9BEC-9DA787A33F62}"/>
          </ac:spMkLst>
        </pc:spChg>
        <pc:spChg chg="add mod">
          <ac:chgData name="Harish C Singh" userId="002186ea6f8ab274" providerId="LiveId" clId="{87870C20-9571-40D1-8CAC-AC83BD51D406}" dt="2022-08-30T13:27:54.649" v="1637" actId="164"/>
          <ac:spMkLst>
            <pc:docMk/>
            <pc:sldMk cId="3979705761" sldId="276"/>
            <ac:spMk id="24" creationId="{54755E61-C7C9-5C8B-D112-437347A5BDC0}"/>
          </ac:spMkLst>
        </pc:spChg>
        <pc:spChg chg="add mod">
          <ac:chgData name="Harish C Singh" userId="002186ea6f8ab274" providerId="LiveId" clId="{87870C20-9571-40D1-8CAC-AC83BD51D406}" dt="2022-08-30T13:27:54.649" v="1637" actId="164"/>
          <ac:spMkLst>
            <pc:docMk/>
            <pc:sldMk cId="3979705761" sldId="276"/>
            <ac:spMk id="25" creationId="{70A3ADCD-77BB-6747-61E9-214194CE808E}"/>
          </ac:spMkLst>
        </pc:spChg>
        <pc:spChg chg="add mod">
          <ac:chgData name="Harish C Singh" userId="002186ea6f8ab274" providerId="LiveId" clId="{87870C20-9571-40D1-8CAC-AC83BD51D406}" dt="2022-08-30T13:27:54.649" v="1637" actId="164"/>
          <ac:spMkLst>
            <pc:docMk/>
            <pc:sldMk cId="3979705761" sldId="276"/>
            <ac:spMk id="26" creationId="{A6ADC25E-260C-3734-DCBB-172F2A888427}"/>
          </ac:spMkLst>
        </pc:spChg>
        <pc:spChg chg="add mod">
          <ac:chgData name="Harish C Singh" userId="002186ea6f8ab274" providerId="LiveId" clId="{87870C20-9571-40D1-8CAC-AC83BD51D406}" dt="2022-08-30T13:27:54.649" v="1637" actId="164"/>
          <ac:spMkLst>
            <pc:docMk/>
            <pc:sldMk cId="3979705761" sldId="276"/>
            <ac:spMk id="27" creationId="{C6F46502-2779-8C78-2AF8-F1F77D284960}"/>
          </ac:spMkLst>
        </pc:spChg>
        <pc:grpChg chg="add mod">
          <ac:chgData name="Harish C Singh" userId="002186ea6f8ab274" providerId="LiveId" clId="{87870C20-9571-40D1-8CAC-AC83BD51D406}" dt="2022-08-30T13:27:54.649" v="1637" actId="164"/>
          <ac:grpSpMkLst>
            <pc:docMk/>
            <pc:sldMk cId="3979705761" sldId="276"/>
            <ac:grpSpMk id="2" creationId="{B9ED6038-BC02-C71F-7B11-9A6D5A4E67DC}"/>
          </ac:grpSpMkLst>
        </pc:grpChg>
        <pc:picChg chg="add mod">
          <ac:chgData name="Harish C Singh" userId="002186ea6f8ab274" providerId="LiveId" clId="{87870C20-9571-40D1-8CAC-AC83BD51D406}" dt="2022-08-30T13:27:54.649" v="1637" actId="164"/>
          <ac:picMkLst>
            <pc:docMk/>
            <pc:sldMk cId="3979705761" sldId="276"/>
            <ac:picMk id="3" creationId="{48BFEDC1-2B33-DAFC-C383-B895856E790A}"/>
          </ac:picMkLst>
        </pc:picChg>
        <pc:picChg chg="add mod">
          <ac:chgData name="Harish C Singh" userId="002186ea6f8ab274" providerId="LiveId" clId="{87870C20-9571-40D1-8CAC-AC83BD51D406}" dt="2022-08-30T13:27:54.649" v="1637" actId="164"/>
          <ac:picMkLst>
            <pc:docMk/>
            <pc:sldMk cId="3979705761" sldId="276"/>
            <ac:picMk id="5" creationId="{4E5F4D7E-4DCD-BB0D-2698-5691AD3339FE}"/>
          </ac:picMkLst>
        </pc:picChg>
        <pc:picChg chg="add mod">
          <ac:chgData name="Harish C Singh" userId="002186ea6f8ab274" providerId="LiveId" clId="{87870C20-9571-40D1-8CAC-AC83BD51D406}" dt="2022-08-30T13:27:54.649" v="1637" actId="164"/>
          <ac:picMkLst>
            <pc:docMk/>
            <pc:sldMk cId="3979705761" sldId="276"/>
            <ac:picMk id="7" creationId="{545D42C5-5895-66E7-18C3-CA96F71083AD}"/>
          </ac:picMkLst>
        </pc:picChg>
        <pc:picChg chg="add mod">
          <ac:chgData name="Harish C Singh" userId="002186ea6f8ab274" providerId="LiveId" clId="{87870C20-9571-40D1-8CAC-AC83BD51D406}" dt="2022-08-30T13:27:54.649" v="1637" actId="164"/>
          <ac:picMkLst>
            <pc:docMk/>
            <pc:sldMk cId="3979705761" sldId="276"/>
            <ac:picMk id="9" creationId="{74724548-E9E0-BB5B-C042-BAE310DD4D01}"/>
          </ac:picMkLst>
        </pc:picChg>
        <pc:picChg chg="add mod">
          <ac:chgData name="Harish C Singh" userId="002186ea6f8ab274" providerId="LiveId" clId="{87870C20-9571-40D1-8CAC-AC83BD51D406}" dt="2022-08-30T13:27:54.649" v="1637" actId="164"/>
          <ac:picMkLst>
            <pc:docMk/>
            <pc:sldMk cId="3979705761" sldId="276"/>
            <ac:picMk id="11" creationId="{232DBD38-A2CC-50A4-2EB1-58A3D797BAE2}"/>
          </ac:picMkLst>
        </pc:picChg>
        <pc:picChg chg="add mod">
          <ac:chgData name="Harish C Singh" userId="002186ea6f8ab274" providerId="LiveId" clId="{87870C20-9571-40D1-8CAC-AC83BD51D406}" dt="2022-08-30T13:27:54.649" v="1637" actId="164"/>
          <ac:picMkLst>
            <pc:docMk/>
            <pc:sldMk cId="3979705761" sldId="276"/>
            <ac:picMk id="13" creationId="{8DB9C08D-2A75-C4B7-8E0A-678AA570FFDA}"/>
          </ac:picMkLst>
        </pc:picChg>
        <pc:picChg chg="add mod">
          <ac:chgData name="Harish C Singh" userId="002186ea6f8ab274" providerId="LiveId" clId="{87870C20-9571-40D1-8CAC-AC83BD51D406}" dt="2022-08-30T13:27:54.649" v="1637" actId="164"/>
          <ac:picMkLst>
            <pc:docMk/>
            <pc:sldMk cId="3979705761" sldId="276"/>
            <ac:picMk id="15" creationId="{69923B8F-0262-4FCC-9944-FBE6F3D15274}"/>
          </ac:picMkLst>
        </pc:picChg>
        <pc:picChg chg="add mod">
          <ac:chgData name="Harish C Singh" userId="002186ea6f8ab274" providerId="LiveId" clId="{87870C20-9571-40D1-8CAC-AC83BD51D406}" dt="2022-08-30T13:27:54.649" v="1637" actId="164"/>
          <ac:picMkLst>
            <pc:docMk/>
            <pc:sldMk cId="3979705761" sldId="276"/>
            <ac:picMk id="17" creationId="{D185FD10-F828-83EA-7CEC-7C8F19883B17}"/>
          </ac:picMkLst>
        </pc:picChg>
      </pc:sldChg>
      <pc:sldChg chg="addSp modSp new mod ord modNotesTx">
        <pc:chgData name="Harish C Singh" userId="002186ea6f8ab274" providerId="LiveId" clId="{87870C20-9571-40D1-8CAC-AC83BD51D406}" dt="2022-08-30T13:25:36.876" v="1623" actId="164"/>
        <pc:sldMkLst>
          <pc:docMk/>
          <pc:sldMk cId="2085095759" sldId="277"/>
        </pc:sldMkLst>
        <pc:spChg chg="add mod">
          <ac:chgData name="Harish C Singh" userId="002186ea6f8ab274" providerId="LiveId" clId="{87870C20-9571-40D1-8CAC-AC83BD51D406}" dt="2022-08-30T13:25:36.876" v="1623" actId="164"/>
          <ac:spMkLst>
            <pc:docMk/>
            <pc:sldMk cId="2085095759" sldId="277"/>
            <ac:spMk id="18" creationId="{345BB903-7D58-F172-BD95-CB76DECD7912}"/>
          </ac:spMkLst>
        </pc:spChg>
        <pc:spChg chg="add mod">
          <ac:chgData name="Harish C Singh" userId="002186ea6f8ab274" providerId="LiveId" clId="{87870C20-9571-40D1-8CAC-AC83BD51D406}" dt="2022-08-30T13:25:36.876" v="1623" actId="164"/>
          <ac:spMkLst>
            <pc:docMk/>
            <pc:sldMk cId="2085095759" sldId="277"/>
            <ac:spMk id="19" creationId="{2B7688D0-EE06-528E-85F7-8C03F43B8C36}"/>
          </ac:spMkLst>
        </pc:spChg>
        <pc:spChg chg="add mod">
          <ac:chgData name="Harish C Singh" userId="002186ea6f8ab274" providerId="LiveId" clId="{87870C20-9571-40D1-8CAC-AC83BD51D406}" dt="2022-08-30T13:25:36.876" v="1623" actId="164"/>
          <ac:spMkLst>
            <pc:docMk/>
            <pc:sldMk cId="2085095759" sldId="277"/>
            <ac:spMk id="20" creationId="{717D2C54-7A98-7A18-A2CF-8054D6AEAE97}"/>
          </ac:spMkLst>
        </pc:spChg>
        <pc:spChg chg="add mod">
          <ac:chgData name="Harish C Singh" userId="002186ea6f8ab274" providerId="LiveId" clId="{87870C20-9571-40D1-8CAC-AC83BD51D406}" dt="2022-08-30T13:25:36.876" v="1623" actId="164"/>
          <ac:spMkLst>
            <pc:docMk/>
            <pc:sldMk cId="2085095759" sldId="277"/>
            <ac:spMk id="21" creationId="{FBB381D3-B157-70A8-BC0F-E66A212F5F04}"/>
          </ac:spMkLst>
        </pc:spChg>
        <pc:spChg chg="add mod">
          <ac:chgData name="Harish C Singh" userId="002186ea6f8ab274" providerId="LiveId" clId="{87870C20-9571-40D1-8CAC-AC83BD51D406}" dt="2022-08-30T13:25:36.876" v="1623" actId="164"/>
          <ac:spMkLst>
            <pc:docMk/>
            <pc:sldMk cId="2085095759" sldId="277"/>
            <ac:spMk id="22" creationId="{F7F2EBCC-0082-DC5A-0743-12DEEA51CD2B}"/>
          </ac:spMkLst>
        </pc:spChg>
        <pc:spChg chg="add mod">
          <ac:chgData name="Harish C Singh" userId="002186ea6f8ab274" providerId="LiveId" clId="{87870C20-9571-40D1-8CAC-AC83BD51D406}" dt="2022-08-30T13:25:36.876" v="1623" actId="164"/>
          <ac:spMkLst>
            <pc:docMk/>
            <pc:sldMk cId="2085095759" sldId="277"/>
            <ac:spMk id="23" creationId="{58740360-AFF0-5BEC-63A5-CF8C0A3603D9}"/>
          </ac:spMkLst>
        </pc:spChg>
        <pc:spChg chg="add mod">
          <ac:chgData name="Harish C Singh" userId="002186ea6f8ab274" providerId="LiveId" clId="{87870C20-9571-40D1-8CAC-AC83BD51D406}" dt="2022-08-30T13:25:36.876" v="1623" actId="164"/>
          <ac:spMkLst>
            <pc:docMk/>
            <pc:sldMk cId="2085095759" sldId="277"/>
            <ac:spMk id="24" creationId="{63333017-D1A6-8CB3-A243-35BD8B30592A}"/>
          </ac:spMkLst>
        </pc:spChg>
        <pc:spChg chg="add mod">
          <ac:chgData name="Harish C Singh" userId="002186ea6f8ab274" providerId="LiveId" clId="{87870C20-9571-40D1-8CAC-AC83BD51D406}" dt="2022-08-30T13:25:36.876" v="1623" actId="164"/>
          <ac:spMkLst>
            <pc:docMk/>
            <pc:sldMk cId="2085095759" sldId="277"/>
            <ac:spMk id="25" creationId="{92515C4A-845F-A7A8-ADFE-28104D2B180C}"/>
          </ac:spMkLst>
        </pc:spChg>
        <pc:spChg chg="add mod">
          <ac:chgData name="Harish C Singh" userId="002186ea6f8ab274" providerId="LiveId" clId="{87870C20-9571-40D1-8CAC-AC83BD51D406}" dt="2022-08-30T13:25:36.876" v="1623" actId="164"/>
          <ac:spMkLst>
            <pc:docMk/>
            <pc:sldMk cId="2085095759" sldId="277"/>
            <ac:spMk id="26" creationId="{D14DA529-D7EB-E920-2353-3C9E51EA77A0}"/>
          </ac:spMkLst>
        </pc:spChg>
        <pc:grpChg chg="add mod">
          <ac:chgData name="Harish C Singh" userId="002186ea6f8ab274" providerId="LiveId" clId="{87870C20-9571-40D1-8CAC-AC83BD51D406}" dt="2022-08-30T13:25:36.876" v="1623" actId="164"/>
          <ac:grpSpMkLst>
            <pc:docMk/>
            <pc:sldMk cId="2085095759" sldId="277"/>
            <ac:grpSpMk id="2" creationId="{9CCFCB1A-F4D5-E08D-77DD-278055963D73}"/>
          </ac:grpSpMkLst>
        </pc:grpChg>
        <pc:picChg chg="add mod">
          <ac:chgData name="Harish C Singh" userId="002186ea6f8ab274" providerId="LiveId" clId="{87870C20-9571-40D1-8CAC-AC83BD51D406}" dt="2022-08-30T13:25:36.876" v="1623" actId="164"/>
          <ac:picMkLst>
            <pc:docMk/>
            <pc:sldMk cId="2085095759" sldId="277"/>
            <ac:picMk id="3" creationId="{88376F43-3F1E-0E83-FFAD-28C17BE3DDDC}"/>
          </ac:picMkLst>
        </pc:picChg>
        <pc:picChg chg="add mod">
          <ac:chgData name="Harish C Singh" userId="002186ea6f8ab274" providerId="LiveId" clId="{87870C20-9571-40D1-8CAC-AC83BD51D406}" dt="2022-08-30T13:25:36.876" v="1623" actId="164"/>
          <ac:picMkLst>
            <pc:docMk/>
            <pc:sldMk cId="2085095759" sldId="277"/>
            <ac:picMk id="5" creationId="{02CBD284-3787-596D-ED19-F89313104188}"/>
          </ac:picMkLst>
        </pc:picChg>
        <pc:picChg chg="add mod">
          <ac:chgData name="Harish C Singh" userId="002186ea6f8ab274" providerId="LiveId" clId="{87870C20-9571-40D1-8CAC-AC83BD51D406}" dt="2022-08-30T13:25:36.876" v="1623" actId="164"/>
          <ac:picMkLst>
            <pc:docMk/>
            <pc:sldMk cId="2085095759" sldId="277"/>
            <ac:picMk id="7" creationId="{54130500-151E-7F03-0476-E8667264035D}"/>
          </ac:picMkLst>
        </pc:picChg>
        <pc:picChg chg="add mod modCrop">
          <ac:chgData name="Harish C Singh" userId="002186ea6f8ab274" providerId="LiveId" clId="{87870C20-9571-40D1-8CAC-AC83BD51D406}" dt="2022-08-30T13:25:36.876" v="1623" actId="164"/>
          <ac:picMkLst>
            <pc:docMk/>
            <pc:sldMk cId="2085095759" sldId="277"/>
            <ac:picMk id="9" creationId="{6BA86FFE-7C57-87F0-2EA7-BF69B8D940C9}"/>
          </ac:picMkLst>
        </pc:picChg>
        <pc:picChg chg="add mod">
          <ac:chgData name="Harish C Singh" userId="002186ea6f8ab274" providerId="LiveId" clId="{87870C20-9571-40D1-8CAC-AC83BD51D406}" dt="2022-08-30T13:25:36.876" v="1623" actId="164"/>
          <ac:picMkLst>
            <pc:docMk/>
            <pc:sldMk cId="2085095759" sldId="277"/>
            <ac:picMk id="11" creationId="{D4E57A9E-08BD-A6FF-8056-DD27FE261F43}"/>
          </ac:picMkLst>
        </pc:picChg>
        <pc:picChg chg="add mod">
          <ac:chgData name="Harish C Singh" userId="002186ea6f8ab274" providerId="LiveId" clId="{87870C20-9571-40D1-8CAC-AC83BD51D406}" dt="2022-08-30T13:25:36.876" v="1623" actId="164"/>
          <ac:picMkLst>
            <pc:docMk/>
            <pc:sldMk cId="2085095759" sldId="277"/>
            <ac:picMk id="13" creationId="{100403C1-E44E-1479-3013-13E8E840E252}"/>
          </ac:picMkLst>
        </pc:picChg>
        <pc:picChg chg="add mod">
          <ac:chgData name="Harish C Singh" userId="002186ea6f8ab274" providerId="LiveId" clId="{87870C20-9571-40D1-8CAC-AC83BD51D406}" dt="2022-08-30T13:25:36.876" v="1623" actId="164"/>
          <ac:picMkLst>
            <pc:docMk/>
            <pc:sldMk cId="2085095759" sldId="277"/>
            <ac:picMk id="15" creationId="{43274006-057F-A372-2ED9-DA3626D3097D}"/>
          </ac:picMkLst>
        </pc:picChg>
        <pc:picChg chg="add mod">
          <ac:chgData name="Harish C Singh" userId="002186ea6f8ab274" providerId="LiveId" clId="{87870C20-9571-40D1-8CAC-AC83BD51D406}" dt="2022-08-30T13:25:36.876" v="1623" actId="164"/>
          <ac:picMkLst>
            <pc:docMk/>
            <pc:sldMk cId="2085095759" sldId="277"/>
            <ac:picMk id="17" creationId="{2AE0C706-ECB2-5864-6A11-45206C24A37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47D47-2E35-4B63-9F3B-F485C7E0100F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02D78-710D-4139-A545-01961CCCB0F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4803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1251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5642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950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213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6967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042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7457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BC33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8825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BC38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332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222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BC53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71758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BC58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5647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BC67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751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BC71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91161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BC73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9771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1338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3508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BC87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02D78-710D-4139-A545-01961CCCB0F2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5695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768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307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378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459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144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97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4113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371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2595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39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4467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4F38F-860B-428F-BACE-EF9105162371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B3F84-FB6E-4660-BF4C-A4806BD8F3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057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10" Type="http://schemas.openxmlformats.org/officeDocument/2006/relationships/image" Target="../media/image144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CCFCB1A-F4D5-E08D-77DD-278055963D73}"/>
              </a:ext>
            </a:extLst>
          </p:cNvPr>
          <p:cNvGrpSpPr/>
          <p:nvPr/>
        </p:nvGrpSpPr>
        <p:grpSpPr>
          <a:xfrm>
            <a:off x="531221" y="181406"/>
            <a:ext cx="8158974" cy="6521931"/>
            <a:chOff x="531221" y="181406"/>
            <a:chExt cx="8158974" cy="652193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8376F43-3F1E-0E83-FFAD-28C17BE3D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327" y="181406"/>
              <a:ext cx="1365201" cy="291896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2CBD284-3787-596D-ED19-F89313104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02680" y="194107"/>
              <a:ext cx="1619476" cy="29189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4130500-151E-7F03-0476-E86672640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68379" y="232209"/>
              <a:ext cx="1158067" cy="296860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A86FFE-7C57-87F0-2EA7-BF69B8D940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361" r="1"/>
            <a:stretch/>
          </p:blipFill>
          <p:spPr>
            <a:xfrm>
              <a:off x="7219409" y="194107"/>
              <a:ext cx="1282505" cy="310973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4E57A9E-08BD-A6FF-8056-DD27FE261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7283" y="3451824"/>
              <a:ext cx="1384145" cy="325151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00403C1-E44E-1479-3013-13E8E840E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02680" y="3479292"/>
              <a:ext cx="1619476" cy="320688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3274006-057F-A372-2ED9-DA3626D30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76903" y="3479292"/>
              <a:ext cx="1489125" cy="319215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AE0C706-ECB2-5864-6A11-45206C24A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07358" y="3479292"/>
              <a:ext cx="1482837" cy="311241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5BB903-7D58-F172-BD95-CB76DECD7912}"/>
                </a:ext>
              </a:extLst>
            </p:cNvPr>
            <p:cNvSpPr txBox="1"/>
            <p:nvPr/>
          </p:nvSpPr>
          <p:spPr>
            <a:xfrm>
              <a:off x="647965" y="451945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B7688D0-EE06-528E-85F7-8C03F43B8C36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7D2C54-7A98-7A18-A2CF-8054D6AEAE97}"/>
                </a:ext>
              </a:extLst>
            </p:cNvPr>
            <p:cNvSpPr txBox="1"/>
            <p:nvPr/>
          </p:nvSpPr>
          <p:spPr>
            <a:xfrm>
              <a:off x="2702680" y="451945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B381D3-B157-70A8-BC0F-E66A212F5F04}"/>
                </a:ext>
              </a:extLst>
            </p:cNvPr>
            <p:cNvSpPr txBox="1"/>
            <p:nvPr/>
          </p:nvSpPr>
          <p:spPr>
            <a:xfrm>
              <a:off x="5017536" y="451945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7F2EBCC-0082-DC5A-0743-12DEEA51CD2B}"/>
                </a:ext>
              </a:extLst>
            </p:cNvPr>
            <p:cNvSpPr txBox="1"/>
            <p:nvPr/>
          </p:nvSpPr>
          <p:spPr>
            <a:xfrm>
              <a:off x="7278462" y="451945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8740360-AFF0-5BEC-63A5-CF8C0A3603D9}"/>
                </a:ext>
              </a:extLst>
            </p:cNvPr>
            <p:cNvSpPr txBox="1"/>
            <p:nvPr/>
          </p:nvSpPr>
          <p:spPr>
            <a:xfrm>
              <a:off x="531221" y="3693039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333017-D1A6-8CB3-A243-35BD8B30592A}"/>
                </a:ext>
              </a:extLst>
            </p:cNvPr>
            <p:cNvSpPr txBox="1"/>
            <p:nvPr/>
          </p:nvSpPr>
          <p:spPr>
            <a:xfrm>
              <a:off x="2551837" y="3748276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2515C4A-845F-A7A8-ADFE-28104D2B180C}"/>
                </a:ext>
              </a:extLst>
            </p:cNvPr>
            <p:cNvSpPr txBox="1"/>
            <p:nvPr/>
          </p:nvSpPr>
          <p:spPr>
            <a:xfrm>
              <a:off x="5168379" y="3844027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14DA529-D7EB-E920-2353-3C9E51EA77A0}"/>
                </a:ext>
              </a:extLst>
            </p:cNvPr>
            <p:cNvSpPr txBox="1"/>
            <p:nvPr/>
          </p:nvSpPr>
          <p:spPr>
            <a:xfrm>
              <a:off x="7297720" y="3844027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356006B-2270-A073-9496-EE379D323C1C}"/>
              </a:ext>
            </a:extLst>
          </p:cNvPr>
          <p:cNvSpPr txBox="1"/>
          <p:nvPr/>
        </p:nvSpPr>
        <p:spPr>
          <a:xfrm>
            <a:off x="4114800" y="6560821"/>
            <a:ext cx="1619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   1-8 </a:t>
            </a:r>
          </a:p>
        </p:txBody>
      </p:sp>
    </p:spTree>
    <p:extLst>
      <p:ext uri="{BB962C8B-B14F-4D97-AF65-F5344CB8AC3E}">
        <p14:creationId xmlns:p14="http://schemas.microsoft.com/office/powerpoint/2010/main" val="2085095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F70FC1F-0C41-0A6D-F750-5D51A60D78C7}"/>
              </a:ext>
            </a:extLst>
          </p:cNvPr>
          <p:cNvGrpSpPr/>
          <p:nvPr/>
        </p:nvGrpSpPr>
        <p:grpSpPr>
          <a:xfrm>
            <a:off x="224721" y="162159"/>
            <a:ext cx="8550935" cy="6525989"/>
            <a:chOff x="224721" y="162159"/>
            <a:chExt cx="8550935" cy="652598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8AACDBE-A448-1475-ACBC-2147317D5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1289" y="162159"/>
              <a:ext cx="2274097" cy="288739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324C48F-A1B1-8BAF-0928-0262C8507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1839" y="174618"/>
              <a:ext cx="1665842" cy="290967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3375EF1-68AA-BA04-94BC-D6CB5B8A3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66840" y="186179"/>
              <a:ext cx="1637814" cy="28393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E10BD6-0811-B737-3F6F-AA1C347E4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08660" y="200259"/>
              <a:ext cx="1866996" cy="290967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606AAD6-C633-669A-3A71-D2E397DC1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2833" y="3429000"/>
              <a:ext cx="1954556" cy="32591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4AD6670-F9C2-61C6-4FB0-63941FF71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84270" y="3429000"/>
              <a:ext cx="2211003" cy="314205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F978285-71EC-A9B2-F333-87A748D73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13053" y="3420819"/>
              <a:ext cx="2107214" cy="315841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4974A11-CF05-040F-3321-D5440A3A9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45621" y="3429000"/>
              <a:ext cx="1502721" cy="314205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63E0605-6882-80A9-4EC7-E8A7DA434DE3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93738D-CABC-E5BC-CB3D-41CD877271ED}"/>
                </a:ext>
              </a:extLst>
            </p:cNvPr>
            <p:cNvSpPr txBox="1"/>
            <p:nvPr/>
          </p:nvSpPr>
          <p:spPr>
            <a:xfrm>
              <a:off x="2985188" y="55403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128F62C-CE1E-868E-29EA-D4BBD456A5FB}"/>
                </a:ext>
              </a:extLst>
            </p:cNvPr>
            <p:cNvSpPr txBox="1"/>
            <p:nvPr/>
          </p:nvSpPr>
          <p:spPr>
            <a:xfrm>
              <a:off x="5226167" y="52551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E0CDD94-451E-5F05-0816-7A14A32C6495}"/>
                </a:ext>
              </a:extLst>
            </p:cNvPr>
            <p:cNvSpPr txBox="1"/>
            <p:nvPr/>
          </p:nvSpPr>
          <p:spPr>
            <a:xfrm>
              <a:off x="7173244" y="49731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DA1E270-D93A-733A-E12E-49AFD335C166}"/>
                </a:ext>
              </a:extLst>
            </p:cNvPr>
            <p:cNvSpPr txBox="1"/>
            <p:nvPr/>
          </p:nvSpPr>
          <p:spPr>
            <a:xfrm>
              <a:off x="337950" y="365936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545C50D-EF42-277D-39F3-B2C307DC93EB}"/>
                </a:ext>
              </a:extLst>
            </p:cNvPr>
            <p:cNvSpPr txBox="1"/>
            <p:nvPr/>
          </p:nvSpPr>
          <p:spPr>
            <a:xfrm>
              <a:off x="2721014" y="365936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53E451-AE22-2F24-EC94-0FEBE8F93E79}"/>
                </a:ext>
              </a:extLst>
            </p:cNvPr>
            <p:cNvSpPr txBox="1"/>
            <p:nvPr/>
          </p:nvSpPr>
          <p:spPr>
            <a:xfrm>
              <a:off x="5068055" y="373305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C448C3B-9FFF-874F-36CD-AEEF1E684CC4}"/>
                </a:ext>
              </a:extLst>
            </p:cNvPr>
            <p:cNvSpPr txBox="1"/>
            <p:nvPr/>
          </p:nvSpPr>
          <p:spPr>
            <a:xfrm>
              <a:off x="7463210" y="367757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014F2A-9218-D1DA-89E3-7A666E2F9710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3207F66-3DF6-1215-4428-7118EC075671}"/>
                </a:ext>
              </a:extLst>
            </p:cNvPr>
            <p:cNvSpPr txBox="1"/>
            <p:nvPr/>
          </p:nvSpPr>
          <p:spPr>
            <a:xfrm>
              <a:off x="1042084" y="6779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BD917F4-9320-C18F-95CE-7F636F6A01F2}"/>
                </a:ext>
              </a:extLst>
            </p:cNvPr>
            <p:cNvSpPr txBox="1"/>
            <p:nvPr/>
          </p:nvSpPr>
          <p:spPr>
            <a:xfrm>
              <a:off x="224721" y="52551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5E06566-CB25-DD7E-6720-3C5450CCCCCE}"/>
              </a:ext>
            </a:extLst>
          </p:cNvPr>
          <p:cNvSpPr txBox="1"/>
          <p:nvPr/>
        </p:nvSpPr>
        <p:spPr>
          <a:xfrm>
            <a:off x="4389120" y="6550391"/>
            <a:ext cx="1637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BC7   1-8 </a:t>
            </a:r>
          </a:p>
        </p:txBody>
      </p:sp>
    </p:spTree>
    <p:extLst>
      <p:ext uri="{BB962C8B-B14F-4D97-AF65-F5344CB8AC3E}">
        <p14:creationId xmlns:p14="http://schemas.microsoft.com/office/powerpoint/2010/main" val="3332223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E5592AD-8ACD-0827-C4BC-93EB82CF64C6}"/>
              </a:ext>
            </a:extLst>
          </p:cNvPr>
          <p:cNvGrpSpPr/>
          <p:nvPr/>
        </p:nvGrpSpPr>
        <p:grpSpPr>
          <a:xfrm>
            <a:off x="418121" y="165642"/>
            <a:ext cx="8075303" cy="6509439"/>
            <a:chOff x="418121" y="165642"/>
            <a:chExt cx="8075303" cy="65094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BD2E5EC-1677-43D9-40D5-40B26FE6C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8121" y="171055"/>
              <a:ext cx="1584017" cy="310224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60CC4A6-8055-7384-5734-B97F3A079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26101" y="171055"/>
              <a:ext cx="1714933" cy="285822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C795E3A-C01B-3E66-9B44-7451E2612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21883" y="182918"/>
              <a:ext cx="1268342" cy="306124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891589B-B3C4-34FE-28C2-A649499C8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01659" y="165642"/>
              <a:ext cx="1276842" cy="307852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286077B-580F-5041-54DF-499A0113D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6071" y="3475366"/>
              <a:ext cx="1584017" cy="309814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621D81-9C99-3358-7001-AFC7185C7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72065" y="3475366"/>
              <a:ext cx="1522121" cy="302679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E30086D-BFEC-A7BD-39B6-5D625E339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81674" y="3428998"/>
              <a:ext cx="1682813" cy="324608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92C5CB2-36AF-D83F-06EE-2AEDF7A23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73417" y="3405615"/>
              <a:ext cx="1320007" cy="316790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B8F1B99-4F78-5204-4CAB-94E121C3BA1B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5B392BC-88AA-5D9B-79EE-B1B1BD77E57E}"/>
                </a:ext>
              </a:extLst>
            </p:cNvPr>
            <p:cNvSpPr txBox="1"/>
            <p:nvPr/>
          </p:nvSpPr>
          <p:spPr>
            <a:xfrm>
              <a:off x="2702680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FFB4AB-A7BF-B1C0-5022-6B7ED465ECF6}"/>
                </a:ext>
              </a:extLst>
            </p:cNvPr>
            <p:cNvSpPr txBox="1"/>
            <p:nvPr/>
          </p:nvSpPr>
          <p:spPr>
            <a:xfrm>
              <a:off x="5017536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25709DB-910C-E15C-D7A2-C6FE48A85E2F}"/>
                </a:ext>
              </a:extLst>
            </p:cNvPr>
            <p:cNvSpPr txBox="1"/>
            <p:nvPr/>
          </p:nvSpPr>
          <p:spPr>
            <a:xfrm>
              <a:off x="7146877" y="42705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AABF492-3A30-F5C6-D25E-8621873325FA}"/>
                </a:ext>
              </a:extLst>
            </p:cNvPr>
            <p:cNvSpPr txBox="1"/>
            <p:nvPr/>
          </p:nvSpPr>
          <p:spPr>
            <a:xfrm>
              <a:off x="513355" y="374827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D80E39-7F16-5E68-253F-612C0538CC91}"/>
                </a:ext>
              </a:extLst>
            </p:cNvPr>
            <p:cNvSpPr txBox="1"/>
            <p:nvPr/>
          </p:nvSpPr>
          <p:spPr>
            <a:xfrm>
              <a:off x="2702680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EB161B-748D-7E89-CB77-16439741A0B1}"/>
                </a:ext>
              </a:extLst>
            </p:cNvPr>
            <p:cNvSpPr txBox="1"/>
            <p:nvPr/>
          </p:nvSpPr>
          <p:spPr>
            <a:xfrm>
              <a:off x="5017536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F8D2EF2-C280-F40D-D636-AA10C98A9B6A}"/>
                </a:ext>
              </a:extLst>
            </p:cNvPr>
            <p:cNvSpPr txBox="1"/>
            <p:nvPr/>
          </p:nvSpPr>
          <p:spPr>
            <a:xfrm>
              <a:off x="7297720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11758D5-EE22-FC2D-13E3-DB6F0D2A2C52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1C3002C-505B-AA4C-AC49-4E4A2BA24C0E}"/>
                </a:ext>
              </a:extLst>
            </p:cNvPr>
            <p:cNvSpPr txBox="1"/>
            <p:nvPr/>
          </p:nvSpPr>
          <p:spPr>
            <a:xfrm>
              <a:off x="1042084" y="6779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6A1A206-79F1-CD58-723B-48C2F06E4DC4}"/>
                </a:ext>
              </a:extLst>
            </p:cNvPr>
            <p:cNvSpPr txBox="1"/>
            <p:nvPr/>
          </p:nvSpPr>
          <p:spPr>
            <a:xfrm>
              <a:off x="513355" y="474148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A8CAD08-10DF-4281-A629-4F9827C2D142}"/>
              </a:ext>
            </a:extLst>
          </p:cNvPr>
          <p:cNvSpPr txBox="1"/>
          <p:nvPr/>
        </p:nvSpPr>
        <p:spPr>
          <a:xfrm>
            <a:off x="3577577" y="6523978"/>
            <a:ext cx="17149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BC8   1-8 </a:t>
            </a:r>
          </a:p>
        </p:txBody>
      </p:sp>
    </p:spTree>
    <p:extLst>
      <p:ext uri="{BB962C8B-B14F-4D97-AF65-F5344CB8AC3E}">
        <p14:creationId xmlns:p14="http://schemas.microsoft.com/office/powerpoint/2010/main" val="3675588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9D9092C-8F1A-A8B4-D316-8A8A08C47403}"/>
              </a:ext>
            </a:extLst>
          </p:cNvPr>
          <p:cNvGrpSpPr/>
          <p:nvPr/>
        </p:nvGrpSpPr>
        <p:grpSpPr>
          <a:xfrm>
            <a:off x="347423" y="132953"/>
            <a:ext cx="8270601" cy="6452176"/>
            <a:chOff x="347423" y="132953"/>
            <a:chExt cx="8270601" cy="64521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827210E-CC6D-0C1E-B05C-EA6FFA63D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397" y="142478"/>
              <a:ext cx="1549423" cy="3239703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3B4451D-A94F-383A-21F6-CD25EA734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09317" y="142478"/>
              <a:ext cx="1466566" cy="323970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69A2435-9173-2753-C3E7-F47244C8F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68379" y="171693"/>
              <a:ext cx="1316389" cy="302618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579F62B-1671-E863-13D4-BEC8C3031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18041" y="132953"/>
              <a:ext cx="1361965" cy="29993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4A31F15-3162-25B2-B74A-8D197FAAA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7423" y="3612820"/>
              <a:ext cx="1444514" cy="285255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A3A4F9-6B45-CCC3-511B-232C52183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53523" y="3562249"/>
              <a:ext cx="1257364" cy="295369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478FA6F-1342-018D-8C90-0F4CCC650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52044" y="3429000"/>
              <a:ext cx="1273666" cy="315612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5FD4267-D44E-ED2D-C4CE-4DF115E4F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80022" y="3429000"/>
              <a:ext cx="1438002" cy="315612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3C7FBDA-D4BE-C73B-6C59-5E254137A5B9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24D4C1C-13BB-BD74-F3B8-974DF4C9412E}"/>
                </a:ext>
              </a:extLst>
            </p:cNvPr>
            <p:cNvSpPr txBox="1"/>
            <p:nvPr/>
          </p:nvSpPr>
          <p:spPr>
            <a:xfrm>
              <a:off x="2702680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E27B2B-9E3F-FC02-6624-27E95717EAD7}"/>
                </a:ext>
              </a:extLst>
            </p:cNvPr>
            <p:cNvSpPr txBox="1"/>
            <p:nvPr/>
          </p:nvSpPr>
          <p:spPr>
            <a:xfrm>
              <a:off x="5017536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25E0557-903A-B2AA-3C93-127320908A55}"/>
                </a:ext>
              </a:extLst>
            </p:cNvPr>
            <p:cNvSpPr txBox="1"/>
            <p:nvPr/>
          </p:nvSpPr>
          <p:spPr>
            <a:xfrm>
              <a:off x="7297720" y="48843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9C63D1-F66C-A2F3-E679-B5328309A6E6}"/>
                </a:ext>
              </a:extLst>
            </p:cNvPr>
            <p:cNvSpPr txBox="1"/>
            <p:nvPr/>
          </p:nvSpPr>
          <p:spPr>
            <a:xfrm>
              <a:off x="347423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764736-6D39-EC85-C8EE-EAD0DA8F9F6D}"/>
                </a:ext>
              </a:extLst>
            </p:cNvPr>
            <p:cNvSpPr txBox="1"/>
            <p:nvPr/>
          </p:nvSpPr>
          <p:spPr>
            <a:xfrm>
              <a:off x="2551837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AAB8C82-7B9D-5562-B804-F4D8CA80664E}"/>
                </a:ext>
              </a:extLst>
            </p:cNvPr>
            <p:cNvSpPr txBox="1"/>
            <p:nvPr/>
          </p:nvSpPr>
          <p:spPr>
            <a:xfrm>
              <a:off x="5168379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6A4BE48-D81B-BD2B-B840-E871B21BA2B3}"/>
                </a:ext>
              </a:extLst>
            </p:cNvPr>
            <p:cNvSpPr txBox="1"/>
            <p:nvPr/>
          </p:nvSpPr>
          <p:spPr>
            <a:xfrm>
              <a:off x="7316024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01AC4AF-891C-C8AB-D7DD-87004C2038E1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4D23AB1-0C05-3EF8-737A-D6D8BEFC24C5}"/>
                </a:ext>
              </a:extLst>
            </p:cNvPr>
            <p:cNvSpPr txBox="1"/>
            <p:nvPr/>
          </p:nvSpPr>
          <p:spPr>
            <a:xfrm>
              <a:off x="1042084" y="6779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EAAD7C5-08B4-8307-7CF8-10B6492A4F18}"/>
                </a:ext>
              </a:extLst>
            </p:cNvPr>
            <p:cNvSpPr txBox="1"/>
            <p:nvPr/>
          </p:nvSpPr>
          <p:spPr>
            <a:xfrm>
              <a:off x="405388" y="48843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1D23F03D-EBE8-589A-E40E-15A17EE073A2}"/>
              </a:ext>
            </a:extLst>
          </p:cNvPr>
          <p:cNvSpPr txBox="1"/>
          <p:nvPr/>
        </p:nvSpPr>
        <p:spPr>
          <a:xfrm>
            <a:off x="3840480" y="6533855"/>
            <a:ext cx="1977390" cy="28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BC17   1-8 </a:t>
            </a:r>
          </a:p>
        </p:txBody>
      </p:sp>
    </p:spTree>
    <p:extLst>
      <p:ext uri="{BB962C8B-B14F-4D97-AF65-F5344CB8AC3E}">
        <p14:creationId xmlns:p14="http://schemas.microsoft.com/office/powerpoint/2010/main" val="3558770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CEFFA2-9E90-A7CA-F26A-3E5BE5447A68}"/>
              </a:ext>
            </a:extLst>
          </p:cNvPr>
          <p:cNvGrpSpPr/>
          <p:nvPr/>
        </p:nvGrpSpPr>
        <p:grpSpPr>
          <a:xfrm>
            <a:off x="320450" y="121331"/>
            <a:ext cx="8338346" cy="6651524"/>
            <a:chOff x="320450" y="121331"/>
            <a:chExt cx="8338346" cy="665152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365B4F1-CADD-2524-D88C-C041660F3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701" y="121331"/>
              <a:ext cx="1700247" cy="286550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B0C003E-F653-97DB-5CE1-1676F3380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75881" y="170307"/>
              <a:ext cx="1385734" cy="29235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57F8EF6-1BA2-E3BF-DBB3-E5C637C1C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02422" y="186622"/>
              <a:ext cx="1426978" cy="305559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4F067A2-C27F-CAFE-1DC8-21EA96CC7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73063" y="172635"/>
              <a:ext cx="1385733" cy="316739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55A4B1B-FB02-B081-795F-52EF54167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9975" y="3340025"/>
              <a:ext cx="1535698" cy="32133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E8284A2-BBCE-7846-0179-0D331A3E53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983"/>
            <a:stretch/>
          </p:blipFill>
          <p:spPr>
            <a:xfrm>
              <a:off x="2545115" y="3374589"/>
              <a:ext cx="1801769" cy="305588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A1FE983-B52E-D5DC-CA74-A0EE3A389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59355" y="3340025"/>
              <a:ext cx="1426977" cy="343283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FB05FBA-894F-4353-2626-188CB69F6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27652" y="3458125"/>
              <a:ext cx="1276553" cy="322723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E7D662F-08AE-DD26-6D4E-F9F05618AC01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538AC1-EF6D-D3A0-3569-67EC717B3650}"/>
                </a:ext>
              </a:extLst>
            </p:cNvPr>
            <p:cNvSpPr txBox="1"/>
            <p:nvPr/>
          </p:nvSpPr>
          <p:spPr>
            <a:xfrm>
              <a:off x="2702680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A1060B2-29DF-0DBB-1EB4-9E7295CE4884}"/>
                </a:ext>
              </a:extLst>
            </p:cNvPr>
            <p:cNvSpPr txBox="1"/>
            <p:nvPr/>
          </p:nvSpPr>
          <p:spPr>
            <a:xfrm>
              <a:off x="5017536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E5BDE41-D8DE-9BAD-64C6-3603D2B0726C}"/>
                </a:ext>
              </a:extLst>
            </p:cNvPr>
            <p:cNvSpPr txBox="1"/>
            <p:nvPr/>
          </p:nvSpPr>
          <p:spPr>
            <a:xfrm>
              <a:off x="7278462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637B9B-B230-9601-3F61-74544AB86D56}"/>
                </a:ext>
              </a:extLst>
            </p:cNvPr>
            <p:cNvSpPr txBox="1"/>
            <p:nvPr/>
          </p:nvSpPr>
          <p:spPr>
            <a:xfrm>
              <a:off x="531221" y="3693039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76C6B0-7717-2B4E-80D9-0A13481EAE15}"/>
                </a:ext>
              </a:extLst>
            </p:cNvPr>
            <p:cNvSpPr txBox="1"/>
            <p:nvPr/>
          </p:nvSpPr>
          <p:spPr>
            <a:xfrm>
              <a:off x="2551837" y="374827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1989F9-EB86-9062-BE30-4CB2D2236A1B}"/>
                </a:ext>
              </a:extLst>
            </p:cNvPr>
            <p:cNvSpPr txBox="1"/>
            <p:nvPr/>
          </p:nvSpPr>
          <p:spPr>
            <a:xfrm>
              <a:off x="4942721" y="3693039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1F2313C-B7FF-DB4D-3680-E3CC1C8257FA}"/>
                </a:ext>
              </a:extLst>
            </p:cNvPr>
            <p:cNvSpPr txBox="1"/>
            <p:nvPr/>
          </p:nvSpPr>
          <p:spPr>
            <a:xfrm>
              <a:off x="7364000" y="374827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77762B4-65D7-B9CA-4592-4E54AF69BE69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1B3BB2-372F-992F-3A67-0B6716552298}"/>
                </a:ext>
              </a:extLst>
            </p:cNvPr>
            <p:cNvSpPr txBox="1"/>
            <p:nvPr/>
          </p:nvSpPr>
          <p:spPr>
            <a:xfrm>
              <a:off x="320450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C8CF638-9291-E2B6-7DCD-7E330E90D9AE}"/>
              </a:ext>
            </a:extLst>
          </p:cNvPr>
          <p:cNvSpPr txBox="1"/>
          <p:nvPr/>
        </p:nvSpPr>
        <p:spPr>
          <a:xfrm>
            <a:off x="3358696" y="6521317"/>
            <a:ext cx="1727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BC23   1-8 </a:t>
            </a:r>
          </a:p>
        </p:txBody>
      </p:sp>
    </p:spTree>
    <p:extLst>
      <p:ext uri="{BB962C8B-B14F-4D97-AF65-F5344CB8AC3E}">
        <p14:creationId xmlns:p14="http://schemas.microsoft.com/office/powerpoint/2010/main" val="3083666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E1DF476-D19B-DA88-DE22-C226591FB660}"/>
              </a:ext>
            </a:extLst>
          </p:cNvPr>
          <p:cNvGrpSpPr/>
          <p:nvPr/>
        </p:nvGrpSpPr>
        <p:grpSpPr>
          <a:xfrm>
            <a:off x="264306" y="224125"/>
            <a:ext cx="8322240" cy="6328206"/>
            <a:chOff x="264306" y="224125"/>
            <a:chExt cx="8322240" cy="63282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FF70B1C-9203-90CD-178B-530A91128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241" y="266639"/>
              <a:ext cx="1846649" cy="289640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F0CD21A-4E1A-D9D6-F1CD-410A7116F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2179" y="266639"/>
              <a:ext cx="1616775" cy="289640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7C41AB2-233D-8EE1-4441-21EFCA47F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518" y="3387709"/>
              <a:ext cx="1325286" cy="316462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078DA06-CC88-1AA0-C721-747F05BE4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23517" y="3355427"/>
              <a:ext cx="1823520" cy="303402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16A1EA8-A9B0-B845-89C3-AE07D810A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58434" y="224125"/>
              <a:ext cx="1516165" cy="293891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56C4C71-4B02-701C-501B-3C1AE2472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57546" y="266639"/>
              <a:ext cx="1302380" cy="2971522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E059AB5-F195-FD64-12A3-AF4F2C484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17337" y="3355426"/>
              <a:ext cx="1290769" cy="305062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EDFFB56-F392-A71E-045A-446023789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69833" y="3355426"/>
              <a:ext cx="1416713" cy="3159748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CD82AB2-4BF2-6B6C-F48E-141E11B47DCB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D5DA56E-7186-62B2-5CEA-ECF12072C1ED}"/>
                </a:ext>
              </a:extLst>
            </p:cNvPr>
            <p:cNvSpPr txBox="1"/>
            <p:nvPr/>
          </p:nvSpPr>
          <p:spPr>
            <a:xfrm>
              <a:off x="2722179" y="53688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6CEC90-B54F-A0F0-E83D-F67C825FF127}"/>
                </a:ext>
              </a:extLst>
            </p:cNvPr>
            <p:cNvSpPr txBox="1"/>
            <p:nvPr/>
          </p:nvSpPr>
          <p:spPr>
            <a:xfrm>
              <a:off x="5017536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DF1C15D-DE54-35A6-B6EB-A59DCD6198E3}"/>
                </a:ext>
              </a:extLst>
            </p:cNvPr>
            <p:cNvSpPr txBox="1"/>
            <p:nvPr/>
          </p:nvSpPr>
          <p:spPr>
            <a:xfrm>
              <a:off x="7278462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D5B5A6E-17E7-400A-EF40-B8809A903F29}"/>
                </a:ext>
              </a:extLst>
            </p:cNvPr>
            <p:cNvSpPr txBox="1"/>
            <p:nvPr/>
          </p:nvSpPr>
          <p:spPr>
            <a:xfrm>
              <a:off x="531221" y="3693039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F9BEDD3-F5EB-8210-CC57-F3AC24BD7460}"/>
                </a:ext>
              </a:extLst>
            </p:cNvPr>
            <p:cNvSpPr txBox="1"/>
            <p:nvPr/>
          </p:nvSpPr>
          <p:spPr>
            <a:xfrm>
              <a:off x="2797092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8DF790-E648-EA1C-F84B-DA306352AC4B}"/>
                </a:ext>
              </a:extLst>
            </p:cNvPr>
            <p:cNvSpPr txBox="1"/>
            <p:nvPr/>
          </p:nvSpPr>
          <p:spPr>
            <a:xfrm>
              <a:off x="5308764" y="350837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B37C66D-CB00-2C08-FEB3-3D52B9A99275}"/>
                </a:ext>
              </a:extLst>
            </p:cNvPr>
            <p:cNvSpPr txBox="1"/>
            <p:nvPr/>
          </p:nvSpPr>
          <p:spPr>
            <a:xfrm>
              <a:off x="7417680" y="365690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0D1478E-671E-969A-44D8-56AD325C92CA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E531146-7D91-B51B-6B6D-C677DB97428B}"/>
                </a:ext>
              </a:extLst>
            </p:cNvPr>
            <p:cNvSpPr txBox="1"/>
            <p:nvPr/>
          </p:nvSpPr>
          <p:spPr>
            <a:xfrm>
              <a:off x="264306" y="55778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B909790-72EB-4392-4399-D680271DAC55}"/>
              </a:ext>
            </a:extLst>
          </p:cNvPr>
          <p:cNvSpPr txBox="1"/>
          <p:nvPr/>
        </p:nvSpPr>
        <p:spPr>
          <a:xfrm>
            <a:off x="4053352" y="6476928"/>
            <a:ext cx="16502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 6  1-8 </a:t>
            </a:r>
          </a:p>
        </p:txBody>
      </p:sp>
    </p:spTree>
    <p:extLst>
      <p:ext uri="{BB962C8B-B14F-4D97-AF65-F5344CB8AC3E}">
        <p14:creationId xmlns:p14="http://schemas.microsoft.com/office/powerpoint/2010/main" val="1571517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B8B76FB-CEA0-2C28-8239-872E2753360B}"/>
              </a:ext>
            </a:extLst>
          </p:cNvPr>
          <p:cNvGrpSpPr/>
          <p:nvPr/>
        </p:nvGrpSpPr>
        <p:grpSpPr>
          <a:xfrm>
            <a:off x="264759" y="132448"/>
            <a:ext cx="8348020" cy="6552951"/>
            <a:chOff x="264759" y="132448"/>
            <a:chExt cx="8348020" cy="655295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6C5AB58-6B91-9F83-B4D5-5B1743B30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4759" y="173293"/>
              <a:ext cx="1781211" cy="309882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D76CC10-F1A1-D69D-BA7A-AB2E64C4C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158" y="160988"/>
              <a:ext cx="1267540" cy="326801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AE4A81E-D993-88E9-CCEB-659B334C0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70081" y="132448"/>
              <a:ext cx="1537465" cy="313966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8AD2F38-E841-06C6-826C-1CFAAD05C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06182" y="179140"/>
              <a:ext cx="1506597" cy="299797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5904FB-A1D9-F270-C3EF-C501A121A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2889" y="3656868"/>
              <a:ext cx="1732264" cy="2898995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733CC81-5B7A-25BA-FB2F-443ACBE0F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91603" y="3579791"/>
              <a:ext cx="1545612" cy="296305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83739F7-FE67-7B6F-F5AE-83D31C569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98158" y="3548607"/>
              <a:ext cx="1527836" cy="3025418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BE3B1D7-82CD-366C-C21A-DD238F12A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06182" y="3449920"/>
              <a:ext cx="1506597" cy="3235479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9B0F5E7-760B-1245-1841-304903596982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90ED670-4343-CB0F-E7D8-E0B049C4E8F0}"/>
                </a:ext>
              </a:extLst>
            </p:cNvPr>
            <p:cNvSpPr txBox="1"/>
            <p:nvPr/>
          </p:nvSpPr>
          <p:spPr>
            <a:xfrm>
              <a:off x="2702680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38ADF5-89DC-1C5D-64AD-53C5F6225CA9}"/>
                </a:ext>
              </a:extLst>
            </p:cNvPr>
            <p:cNvSpPr txBox="1"/>
            <p:nvPr/>
          </p:nvSpPr>
          <p:spPr>
            <a:xfrm>
              <a:off x="5017536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5D913C-33A4-A223-C701-F253D6EE08F3}"/>
                </a:ext>
              </a:extLst>
            </p:cNvPr>
            <p:cNvSpPr txBox="1"/>
            <p:nvPr/>
          </p:nvSpPr>
          <p:spPr>
            <a:xfrm>
              <a:off x="7278462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C906F81-0D6D-A8C1-4B0A-74A082662014}"/>
                </a:ext>
              </a:extLst>
            </p:cNvPr>
            <p:cNvSpPr txBox="1"/>
            <p:nvPr/>
          </p:nvSpPr>
          <p:spPr>
            <a:xfrm>
              <a:off x="475652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CCE2291-3117-B49A-3DDD-063FC3610D5D}"/>
                </a:ext>
              </a:extLst>
            </p:cNvPr>
            <p:cNvSpPr txBox="1"/>
            <p:nvPr/>
          </p:nvSpPr>
          <p:spPr>
            <a:xfrm>
              <a:off x="2719310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8FE99A-67B7-3538-3DAA-EA5B14D1480D}"/>
                </a:ext>
              </a:extLst>
            </p:cNvPr>
            <p:cNvSpPr txBox="1"/>
            <p:nvPr/>
          </p:nvSpPr>
          <p:spPr>
            <a:xfrm>
              <a:off x="5168379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7DF693-D8C8-D8E2-4460-95AFBF4B5065}"/>
                </a:ext>
              </a:extLst>
            </p:cNvPr>
            <p:cNvSpPr txBox="1"/>
            <p:nvPr/>
          </p:nvSpPr>
          <p:spPr>
            <a:xfrm>
              <a:off x="7297720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B77920F-078E-C2B1-477B-A0F8FBFAE818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F6EFE45-9FF9-AD9D-47F4-1357A71C406C}"/>
                </a:ext>
              </a:extLst>
            </p:cNvPr>
            <p:cNvSpPr txBox="1"/>
            <p:nvPr/>
          </p:nvSpPr>
          <p:spPr>
            <a:xfrm>
              <a:off x="435598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3C42937-286D-41C3-BF85-0D0E3F6B2765}"/>
              </a:ext>
            </a:extLst>
          </p:cNvPr>
          <p:cNvSpPr txBox="1"/>
          <p:nvPr/>
        </p:nvSpPr>
        <p:spPr>
          <a:xfrm>
            <a:off x="3909060" y="6503449"/>
            <a:ext cx="1732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BC29   1-8 </a:t>
            </a:r>
          </a:p>
        </p:txBody>
      </p:sp>
    </p:spTree>
    <p:extLst>
      <p:ext uri="{BB962C8B-B14F-4D97-AF65-F5344CB8AC3E}">
        <p14:creationId xmlns:p14="http://schemas.microsoft.com/office/powerpoint/2010/main" val="208619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6A7F185-81AA-14E2-0AD9-A693A25AC385}"/>
              </a:ext>
            </a:extLst>
          </p:cNvPr>
          <p:cNvGrpSpPr/>
          <p:nvPr/>
        </p:nvGrpSpPr>
        <p:grpSpPr>
          <a:xfrm>
            <a:off x="373545" y="205377"/>
            <a:ext cx="8344687" cy="6514707"/>
            <a:chOff x="373545" y="193947"/>
            <a:chExt cx="8344687" cy="651470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EE0E177-B30A-9899-2D44-427EFD6A8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545" y="233606"/>
              <a:ext cx="1549848" cy="298573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9CC4F0D-CE1F-79A2-8879-DDA01FCDD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26878" y="218751"/>
              <a:ext cx="1290311" cy="307809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01EBEA5-9868-23CA-048D-890EEE7FD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05039" y="193947"/>
              <a:ext cx="1225613" cy="283158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E0F945E-FCB1-0C96-894B-5C6F187C9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12588" y="193947"/>
              <a:ext cx="1358970" cy="251472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53A78A2-53CD-8F6B-2161-AD46A6CF8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6387" y="3423654"/>
              <a:ext cx="1549848" cy="318169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02B4E52-CAA0-841D-1C60-9E228AB42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80555" y="3423654"/>
              <a:ext cx="1303840" cy="3285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EA5744B-0237-F1BF-D6E1-53F151F5C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05038" y="3454673"/>
              <a:ext cx="1535791" cy="311137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FFB0E82-CB32-628C-0348-DE32967C9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82441" y="3391210"/>
              <a:ext cx="1535791" cy="3175568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8F0D177-B2B7-74CF-0373-351D710F522C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C4F092B-9CC6-F922-B933-0AA43C30965D}"/>
                </a:ext>
              </a:extLst>
            </p:cNvPr>
            <p:cNvSpPr txBox="1"/>
            <p:nvPr/>
          </p:nvSpPr>
          <p:spPr>
            <a:xfrm>
              <a:off x="2729712" y="53141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A5C9952-4FFF-3D6D-BD20-3CDC7535683E}"/>
                </a:ext>
              </a:extLst>
            </p:cNvPr>
            <p:cNvSpPr txBox="1"/>
            <p:nvPr/>
          </p:nvSpPr>
          <p:spPr>
            <a:xfrm>
              <a:off x="5105038" y="577430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2B96AA-04B3-E6A1-4CD7-D9F78F86008A}"/>
                </a:ext>
              </a:extLst>
            </p:cNvPr>
            <p:cNvSpPr txBox="1"/>
            <p:nvPr/>
          </p:nvSpPr>
          <p:spPr>
            <a:xfrm>
              <a:off x="7112588" y="52551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64B3EB2-6311-7AF0-9C5B-B4A2B8D1BBD4}"/>
                </a:ext>
              </a:extLst>
            </p:cNvPr>
            <p:cNvSpPr txBox="1"/>
            <p:nvPr/>
          </p:nvSpPr>
          <p:spPr>
            <a:xfrm>
              <a:off x="527963" y="374827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8641C1A-D493-4679-92A4-476E54ADAA08}"/>
                </a:ext>
              </a:extLst>
            </p:cNvPr>
            <p:cNvSpPr txBox="1"/>
            <p:nvPr/>
          </p:nvSpPr>
          <p:spPr>
            <a:xfrm>
              <a:off x="2669526" y="365936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A9B2489-E7B1-ADC5-84BC-E883864EAB6C}"/>
                </a:ext>
              </a:extLst>
            </p:cNvPr>
            <p:cNvSpPr txBox="1"/>
            <p:nvPr/>
          </p:nvSpPr>
          <p:spPr>
            <a:xfrm>
              <a:off x="5168379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D4C1B5D-62D2-E9F3-3B64-78DA8B7E482D}"/>
                </a:ext>
              </a:extLst>
            </p:cNvPr>
            <p:cNvSpPr txBox="1"/>
            <p:nvPr/>
          </p:nvSpPr>
          <p:spPr>
            <a:xfrm>
              <a:off x="7263431" y="374827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E8BEBAD-63C9-0766-8373-ABDCA5968515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AF6F96A-A33E-9CD4-4C89-2C5690E491A3}"/>
                </a:ext>
              </a:extLst>
            </p:cNvPr>
            <p:cNvSpPr txBox="1"/>
            <p:nvPr/>
          </p:nvSpPr>
          <p:spPr>
            <a:xfrm>
              <a:off x="480772" y="577430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B58E620-4117-3453-5F3B-91F8C9E5126A}"/>
              </a:ext>
            </a:extLst>
          </p:cNvPr>
          <p:cNvSpPr txBox="1"/>
          <p:nvPr/>
        </p:nvSpPr>
        <p:spPr>
          <a:xfrm>
            <a:off x="3863340" y="6495906"/>
            <a:ext cx="185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BC33   1-8 </a:t>
            </a:r>
          </a:p>
        </p:txBody>
      </p:sp>
    </p:spTree>
    <p:extLst>
      <p:ext uri="{BB962C8B-B14F-4D97-AF65-F5344CB8AC3E}">
        <p14:creationId xmlns:p14="http://schemas.microsoft.com/office/powerpoint/2010/main" val="1530434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93B024D-EC2A-1B71-FB3F-8C520F81B622}"/>
              </a:ext>
            </a:extLst>
          </p:cNvPr>
          <p:cNvGrpSpPr/>
          <p:nvPr/>
        </p:nvGrpSpPr>
        <p:grpSpPr>
          <a:xfrm>
            <a:off x="431706" y="311886"/>
            <a:ext cx="8280588" cy="6242093"/>
            <a:chOff x="431706" y="311886"/>
            <a:chExt cx="8280588" cy="624209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2CC7C61-909C-FB07-DE9F-4317AC526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706" y="328976"/>
              <a:ext cx="1406277" cy="310002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91F817B-73F2-34F3-1C0B-DA5FBF8F1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43031" y="328976"/>
              <a:ext cx="1320868" cy="297384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601F996-BD5E-47C2-4639-BF271376D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06793" y="311886"/>
              <a:ext cx="1320868" cy="299093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0B7EC5A-EC80-795F-EBF2-1EFC712A9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76412" y="328976"/>
              <a:ext cx="1535882" cy="290931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EA82306-621E-4B94-6382-455333766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4895" y="3569779"/>
              <a:ext cx="1431036" cy="285488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27A69FF-107D-AFBC-C5F3-0ADC47AC9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92605" y="3555184"/>
              <a:ext cx="1431035" cy="292048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08E5DCB-FB56-8C3A-9C93-0D631F371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06793" y="3440459"/>
              <a:ext cx="1140832" cy="311352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40F81DA-B014-4791-2921-DC9998938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34299" y="3495248"/>
              <a:ext cx="1477995" cy="277834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738CCE-871E-7D89-FFDD-50147CC2EC53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5C1B9E-81A3-E343-4B27-EDAE7B525AA1}"/>
                </a:ext>
              </a:extLst>
            </p:cNvPr>
            <p:cNvSpPr txBox="1"/>
            <p:nvPr/>
          </p:nvSpPr>
          <p:spPr>
            <a:xfrm>
              <a:off x="2741762" y="69856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5BDF252-D782-AD80-347A-DB3EE935F755}"/>
                </a:ext>
              </a:extLst>
            </p:cNvPr>
            <p:cNvSpPr txBox="1"/>
            <p:nvPr/>
          </p:nvSpPr>
          <p:spPr>
            <a:xfrm>
              <a:off x="5042415" y="63661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B3903B-E678-282F-F2D2-7567EDB05F69}"/>
                </a:ext>
              </a:extLst>
            </p:cNvPr>
            <p:cNvSpPr txBox="1"/>
            <p:nvPr/>
          </p:nvSpPr>
          <p:spPr>
            <a:xfrm>
              <a:off x="7282493" y="55778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35F6BA6-9B6B-A50E-AD58-4A429C5DD180}"/>
                </a:ext>
              </a:extLst>
            </p:cNvPr>
            <p:cNvSpPr txBox="1"/>
            <p:nvPr/>
          </p:nvSpPr>
          <p:spPr>
            <a:xfrm>
              <a:off x="566690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4110FB9-4D40-6D65-6BF3-044DDEA3F1E4}"/>
                </a:ext>
              </a:extLst>
            </p:cNvPr>
            <p:cNvSpPr txBox="1"/>
            <p:nvPr/>
          </p:nvSpPr>
          <p:spPr>
            <a:xfrm>
              <a:off x="2559209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B4A9A6-D785-60E5-894B-D8FC34BB1BD5}"/>
                </a:ext>
              </a:extLst>
            </p:cNvPr>
            <p:cNvSpPr txBox="1"/>
            <p:nvPr/>
          </p:nvSpPr>
          <p:spPr>
            <a:xfrm>
              <a:off x="5168379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3454963-3780-F731-DC02-7EE6E68C53A9}"/>
                </a:ext>
              </a:extLst>
            </p:cNvPr>
            <p:cNvSpPr txBox="1"/>
            <p:nvPr/>
          </p:nvSpPr>
          <p:spPr>
            <a:xfrm>
              <a:off x="7297720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817C091-0979-0A84-4A33-E3BB0566CAAD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9A115DA-A13A-DB20-0E48-157599B1F549}"/>
                </a:ext>
              </a:extLst>
            </p:cNvPr>
            <p:cNvSpPr txBox="1"/>
            <p:nvPr/>
          </p:nvSpPr>
          <p:spPr>
            <a:xfrm>
              <a:off x="435598" y="69856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AC0E07D-CD9A-42AD-65A6-B87BB66EB890}"/>
              </a:ext>
            </a:extLst>
          </p:cNvPr>
          <p:cNvSpPr txBox="1"/>
          <p:nvPr/>
        </p:nvSpPr>
        <p:spPr>
          <a:xfrm>
            <a:off x="3783330" y="6442874"/>
            <a:ext cx="1686735" cy="285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BC38   1-8 </a:t>
            </a:r>
          </a:p>
        </p:txBody>
      </p:sp>
    </p:spTree>
    <p:extLst>
      <p:ext uri="{BB962C8B-B14F-4D97-AF65-F5344CB8AC3E}">
        <p14:creationId xmlns:p14="http://schemas.microsoft.com/office/powerpoint/2010/main" val="1930247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8490D99-1597-DBE8-1722-370468007BC8}"/>
              </a:ext>
            </a:extLst>
          </p:cNvPr>
          <p:cNvGrpSpPr/>
          <p:nvPr/>
        </p:nvGrpSpPr>
        <p:grpSpPr>
          <a:xfrm>
            <a:off x="478489" y="89784"/>
            <a:ext cx="8168068" cy="6504509"/>
            <a:chOff x="478489" y="89784"/>
            <a:chExt cx="8168068" cy="650450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ECA1367-AF1A-42B5-33BE-86E24B1DA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7443" y="145866"/>
              <a:ext cx="1267346" cy="3012003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3291532-7B6B-1C74-AC13-0708CCF8D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0448" y="104126"/>
              <a:ext cx="1723152" cy="319631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55AE1CB-214A-4266-14D2-55449E6A8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8489" y="3525781"/>
              <a:ext cx="1282766" cy="302366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278FF8-7B4F-FE4F-3192-60259408A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37495" y="3525781"/>
              <a:ext cx="1387937" cy="306851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C180693-40A6-B1E3-DDB9-194C7FC02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81049" y="3589470"/>
              <a:ext cx="1648027" cy="289628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AB15C37-EC36-DFA7-4358-735FBFBA1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18354" y="3600769"/>
              <a:ext cx="1528203" cy="282129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1DF32B5-EC33-3A53-1CEB-7EFF55496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13238" y="104126"/>
              <a:ext cx="1446502" cy="319538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5547B91-0D1D-C837-EA99-6B04B88B7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39379" y="89784"/>
              <a:ext cx="1407178" cy="337722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0920F27-2501-345F-2D17-0FCE0C3CBC54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0797AEB-BF6C-F2FF-9AB8-ABEF3A6EFF8B}"/>
                </a:ext>
              </a:extLst>
            </p:cNvPr>
            <p:cNvSpPr txBox="1"/>
            <p:nvPr/>
          </p:nvSpPr>
          <p:spPr>
            <a:xfrm>
              <a:off x="2702680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C1662F-D4F4-11A8-305B-C0CB17336525}"/>
                </a:ext>
              </a:extLst>
            </p:cNvPr>
            <p:cNvSpPr txBox="1"/>
            <p:nvPr/>
          </p:nvSpPr>
          <p:spPr>
            <a:xfrm>
              <a:off x="5017536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94C534C-796D-C3D3-34A6-C5B614719A8D}"/>
                </a:ext>
              </a:extLst>
            </p:cNvPr>
            <p:cNvSpPr txBox="1"/>
            <p:nvPr/>
          </p:nvSpPr>
          <p:spPr>
            <a:xfrm>
              <a:off x="7239378" y="34085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1390B73-71F3-B38A-A64C-28D1E44C78E3}"/>
                </a:ext>
              </a:extLst>
            </p:cNvPr>
            <p:cNvSpPr txBox="1"/>
            <p:nvPr/>
          </p:nvSpPr>
          <p:spPr>
            <a:xfrm>
              <a:off x="478489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49B9A1F-3D7C-822A-AD02-9E98B8C9D4F2}"/>
                </a:ext>
              </a:extLst>
            </p:cNvPr>
            <p:cNvSpPr txBox="1"/>
            <p:nvPr/>
          </p:nvSpPr>
          <p:spPr>
            <a:xfrm>
              <a:off x="2586652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8BE57B9-EEA1-069D-4824-A6ABCCC65556}"/>
                </a:ext>
              </a:extLst>
            </p:cNvPr>
            <p:cNvSpPr txBox="1"/>
            <p:nvPr/>
          </p:nvSpPr>
          <p:spPr>
            <a:xfrm>
              <a:off x="4908181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136330F-0E0B-7149-000E-8995685DF5B6}"/>
                </a:ext>
              </a:extLst>
            </p:cNvPr>
            <p:cNvSpPr txBox="1"/>
            <p:nvPr/>
          </p:nvSpPr>
          <p:spPr>
            <a:xfrm>
              <a:off x="7297720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E3721E6-D28A-71C5-00EC-3F0C4265D17D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DD677F-177E-19D9-59EC-9077EE68C600}"/>
                </a:ext>
              </a:extLst>
            </p:cNvPr>
            <p:cNvSpPr txBox="1"/>
            <p:nvPr/>
          </p:nvSpPr>
          <p:spPr>
            <a:xfrm>
              <a:off x="542721" y="44931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5CB13FC-68DB-0D2D-202C-043C29EF7541}"/>
              </a:ext>
            </a:extLst>
          </p:cNvPr>
          <p:cNvSpPr txBox="1"/>
          <p:nvPr/>
        </p:nvSpPr>
        <p:spPr>
          <a:xfrm>
            <a:off x="3897630" y="6457949"/>
            <a:ext cx="1943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BC50  1-8 </a:t>
            </a:r>
          </a:p>
        </p:txBody>
      </p:sp>
    </p:spTree>
    <p:extLst>
      <p:ext uri="{BB962C8B-B14F-4D97-AF65-F5344CB8AC3E}">
        <p14:creationId xmlns:p14="http://schemas.microsoft.com/office/powerpoint/2010/main" val="919644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1F4A44C-AAD8-2B3B-E068-23C75C062308}"/>
              </a:ext>
            </a:extLst>
          </p:cNvPr>
          <p:cNvGrpSpPr/>
          <p:nvPr/>
        </p:nvGrpSpPr>
        <p:grpSpPr>
          <a:xfrm>
            <a:off x="399249" y="167257"/>
            <a:ext cx="8305011" cy="6459884"/>
            <a:chOff x="399249" y="167257"/>
            <a:chExt cx="8305011" cy="6459884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C49B210-3EAD-1F9C-F00E-920480D3C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249" y="229807"/>
              <a:ext cx="1343008" cy="305300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2ABA54C-85A4-7157-AB1B-38D21CBF7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57992" y="167257"/>
              <a:ext cx="1791860" cy="304307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F607347-3023-6078-BB48-C4B8041C4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11171" y="167257"/>
              <a:ext cx="1924884" cy="295049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D24DDAC-7C5A-713D-AD87-71324DB95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16488" y="197284"/>
              <a:ext cx="1487772" cy="2983021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37B0DAD-D503-52A0-138E-63E63B9DE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5100" y="3533930"/>
              <a:ext cx="1187038" cy="297893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2D83C53-B4DC-D881-29BF-9EFC9F3BE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71060" y="3492288"/>
              <a:ext cx="1678792" cy="2772759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A303E53-6400-FFE3-24D9-5510ADF0E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84603" y="3381319"/>
              <a:ext cx="1378021" cy="324582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44535A-BA21-F0F8-0478-F72244D45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31546" y="3313870"/>
              <a:ext cx="1672714" cy="312959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C019838-11D4-F777-5528-A3ECCB65FB83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DF1F7A7-F646-2E7F-D93F-F567A55A848F}"/>
                </a:ext>
              </a:extLst>
            </p:cNvPr>
            <p:cNvSpPr txBox="1"/>
            <p:nvPr/>
          </p:nvSpPr>
          <p:spPr>
            <a:xfrm>
              <a:off x="2432080" y="5164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6A944D-7115-9251-41CC-31F87762418D}"/>
                </a:ext>
              </a:extLst>
            </p:cNvPr>
            <p:cNvSpPr txBox="1"/>
            <p:nvPr/>
          </p:nvSpPr>
          <p:spPr>
            <a:xfrm>
              <a:off x="4984603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F10C366-D307-9077-A1C7-5E80EE60C827}"/>
                </a:ext>
              </a:extLst>
            </p:cNvPr>
            <p:cNvSpPr txBox="1"/>
            <p:nvPr/>
          </p:nvSpPr>
          <p:spPr>
            <a:xfrm>
              <a:off x="7278462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28AB233-2EA1-0B44-D2F3-9DFBFC6CFE5D}"/>
                </a:ext>
              </a:extLst>
            </p:cNvPr>
            <p:cNvSpPr txBox="1"/>
            <p:nvPr/>
          </p:nvSpPr>
          <p:spPr>
            <a:xfrm>
              <a:off x="439740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2EF489E-CD39-500D-56AD-11C684DCBCCB}"/>
                </a:ext>
              </a:extLst>
            </p:cNvPr>
            <p:cNvSpPr txBox="1"/>
            <p:nvPr/>
          </p:nvSpPr>
          <p:spPr>
            <a:xfrm>
              <a:off x="2486046" y="381861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7B7BCAD-D516-50A4-7D53-E54B3657E709}"/>
                </a:ext>
              </a:extLst>
            </p:cNvPr>
            <p:cNvSpPr txBox="1"/>
            <p:nvPr/>
          </p:nvSpPr>
          <p:spPr>
            <a:xfrm>
              <a:off x="4984603" y="365936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DD15610-234B-A914-CB9F-876DA7F83846}"/>
                </a:ext>
              </a:extLst>
            </p:cNvPr>
            <p:cNvSpPr txBox="1"/>
            <p:nvPr/>
          </p:nvSpPr>
          <p:spPr>
            <a:xfrm>
              <a:off x="7181474" y="365936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4C1829-4C5B-599C-839E-0C6C433A2B08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611CDB-0A3F-D5AB-FCE2-2E68BB9CFB68}"/>
                </a:ext>
              </a:extLst>
            </p:cNvPr>
            <p:cNvSpPr txBox="1"/>
            <p:nvPr/>
          </p:nvSpPr>
          <p:spPr>
            <a:xfrm>
              <a:off x="406168" y="5164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3C9158E-A6FE-BA00-06D0-566EC6C9463C}"/>
              </a:ext>
            </a:extLst>
          </p:cNvPr>
          <p:cNvSpPr txBox="1"/>
          <p:nvPr/>
        </p:nvSpPr>
        <p:spPr>
          <a:xfrm>
            <a:off x="3538153" y="6377940"/>
            <a:ext cx="1678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BC53   1-8 </a:t>
            </a:r>
          </a:p>
        </p:txBody>
      </p:sp>
    </p:spTree>
    <p:extLst>
      <p:ext uri="{BB962C8B-B14F-4D97-AF65-F5344CB8AC3E}">
        <p14:creationId xmlns:p14="http://schemas.microsoft.com/office/powerpoint/2010/main" val="491117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8FB98E-2B10-ECEB-249D-18FC6E448671}"/>
              </a:ext>
            </a:extLst>
          </p:cNvPr>
          <p:cNvGrpSpPr/>
          <p:nvPr/>
        </p:nvGrpSpPr>
        <p:grpSpPr>
          <a:xfrm>
            <a:off x="426748" y="196450"/>
            <a:ext cx="8199882" cy="6452311"/>
            <a:chOff x="426748" y="196450"/>
            <a:chExt cx="8199882" cy="645231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A6885-8A5A-EF01-E3A7-0DDB02F42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9790" y="238209"/>
              <a:ext cx="1379547" cy="331953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1F396D5-46D0-E3A3-5756-6FE6D6967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2409" y="209839"/>
              <a:ext cx="1508734" cy="309946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F246DF4-5997-A040-A0E2-C577FAB9D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44695" y="209839"/>
              <a:ext cx="1339702" cy="320039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8BCBFAE-EBB4-C683-115D-F3D6269E9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97949" y="196450"/>
              <a:ext cx="1168460" cy="322717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F12D693-8B98-DC9D-3B5C-10F4B8AED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7370" y="3677229"/>
              <a:ext cx="1715886" cy="294256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D36320D-5422-7063-9133-8660933F6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71074" y="3574710"/>
              <a:ext cx="1355556" cy="298329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851A151-AE1B-B02D-CDF7-5F1AAE218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77195" y="3622212"/>
              <a:ext cx="1486383" cy="293579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0D8BB71-1369-60FA-05DC-864846A28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144695" y="3536073"/>
              <a:ext cx="1576145" cy="311268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18CF543-BC12-8841-4972-074C0800414C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B44F081-7B00-2664-B30D-BFB9573CCF04}"/>
                </a:ext>
              </a:extLst>
            </p:cNvPr>
            <p:cNvSpPr txBox="1"/>
            <p:nvPr/>
          </p:nvSpPr>
          <p:spPr>
            <a:xfrm>
              <a:off x="2718432" y="63661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BC94041-80C7-5E12-9357-C6C63E811E13}"/>
                </a:ext>
              </a:extLst>
            </p:cNvPr>
            <p:cNvSpPr txBox="1"/>
            <p:nvPr/>
          </p:nvSpPr>
          <p:spPr>
            <a:xfrm>
              <a:off x="5017536" y="60025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51BF96A-7E94-A8E1-76C5-15B6B979EADC}"/>
                </a:ext>
              </a:extLst>
            </p:cNvPr>
            <p:cNvSpPr txBox="1"/>
            <p:nvPr/>
          </p:nvSpPr>
          <p:spPr>
            <a:xfrm>
              <a:off x="7297720" y="60025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DA99A6-C24C-6DEC-E066-1C16F7F0F5E8}"/>
                </a:ext>
              </a:extLst>
            </p:cNvPr>
            <p:cNvSpPr txBox="1"/>
            <p:nvPr/>
          </p:nvSpPr>
          <p:spPr>
            <a:xfrm>
              <a:off x="426748" y="3970219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C337ABB-5FE0-780E-C434-87A236FD3717}"/>
                </a:ext>
              </a:extLst>
            </p:cNvPr>
            <p:cNvSpPr txBox="1"/>
            <p:nvPr/>
          </p:nvSpPr>
          <p:spPr>
            <a:xfrm>
              <a:off x="2777196" y="390698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9DF26EB-2CF0-1E5A-17DA-549A435CE8F5}"/>
                </a:ext>
              </a:extLst>
            </p:cNvPr>
            <p:cNvSpPr txBox="1"/>
            <p:nvPr/>
          </p:nvSpPr>
          <p:spPr>
            <a:xfrm>
              <a:off x="5168379" y="3970219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7D05429-3EC8-7ACB-BEF2-5FE5547CD088}"/>
                </a:ext>
              </a:extLst>
            </p:cNvPr>
            <p:cNvSpPr txBox="1"/>
            <p:nvPr/>
          </p:nvSpPr>
          <p:spPr>
            <a:xfrm>
              <a:off x="7397949" y="390698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F0FC826-0C9E-CA0C-7349-BCF87098AB6E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34B80FF-6E43-8F27-B25D-06F5EE31CE88}"/>
                </a:ext>
              </a:extLst>
            </p:cNvPr>
            <p:cNvSpPr txBox="1"/>
            <p:nvPr/>
          </p:nvSpPr>
          <p:spPr>
            <a:xfrm>
              <a:off x="577591" y="66042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E89EFB0-68FE-CCF2-F2DC-853257E45F62}"/>
              </a:ext>
            </a:extLst>
          </p:cNvPr>
          <p:cNvSpPr txBox="1"/>
          <p:nvPr/>
        </p:nvSpPr>
        <p:spPr>
          <a:xfrm>
            <a:off x="3771604" y="6492240"/>
            <a:ext cx="1794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BC58   1-8 </a:t>
            </a:r>
          </a:p>
        </p:txBody>
      </p:sp>
    </p:spTree>
    <p:extLst>
      <p:ext uri="{BB962C8B-B14F-4D97-AF65-F5344CB8AC3E}">
        <p14:creationId xmlns:p14="http://schemas.microsoft.com/office/powerpoint/2010/main" val="2756654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2E390C-C568-B7DD-BE4E-2A9FE4D935D8}"/>
              </a:ext>
            </a:extLst>
          </p:cNvPr>
          <p:cNvGrpSpPr/>
          <p:nvPr/>
        </p:nvGrpSpPr>
        <p:grpSpPr>
          <a:xfrm>
            <a:off x="273398" y="133885"/>
            <a:ext cx="8516954" cy="6487304"/>
            <a:chOff x="273398" y="133885"/>
            <a:chExt cx="8516954" cy="648730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742086A-FD0A-3CE8-F88E-90BC21192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3398" y="133885"/>
              <a:ext cx="1581477" cy="326336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7FC4E51-8E38-FB14-E340-D96C25B13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47990" y="133885"/>
              <a:ext cx="1378021" cy="302700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275B3CE-6F98-F92B-BAEF-3B55FA3D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6917" y="133885"/>
              <a:ext cx="1495141" cy="256957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42F5D20-95B0-492C-CC94-8918630AF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15829" y="133885"/>
              <a:ext cx="1674523" cy="30326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0A89E32-DF4F-5E8D-2A23-CE36B221F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4739" y="3460752"/>
              <a:ext cx="1301817" cy="316043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85463D6-846C-3A67-600A-2B1D4D94F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76568" y="3429000"/>
              <a:ext cx="1594657" cy="3111526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889F1BC-9668-39A5-9BB0-766EE5EAB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90506" y="3397249"/>
              <a:ext cx="1594656" cy="318117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FF47821-48D9-BC88-C5C8-677D88C60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08875" y="3397249"/>
              <a:ext cx="1581477" cy="321943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76FDE2C-0F1B-1AB6-AA9E-4B2BC8A9888D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6AA91D-F065-98A5-FDF8-4A8729D62FEB}"/>
                </a:ext>
              </a:extLst>
            </p:cNvPr>
            <p:cNvSpPr txBox="1"/>
            <p:nvPr/>
          </p:nvSpPr>
          <p:spPr>
            <a:xfrm>
              <a:off x="2702680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7D3ADB1-DB8F-DA26-06F6-888241C9D242}"/>
                </a:ext>
              </a:extLst>
            </p:cNvPr>
            <p:cNvSpPr txBox="1"/>
            <p:nvPr/>
          </p:nvSpPr>
          <p:spPr>
            <a:xfrm>
              <a:off x="5017536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CFA4EA1-6200-43FF-7357-DE33DC1D16CF}"/>
                </a:ext>
              </a:extLst>
            </p:cNvPr>
            <p:cNvSpPr txBox="1"/>
            <p:nvPr/>
          </p:nvSpPr>
          <p:spPr>
            <a:xfrm>
              <a:off x="7278462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DF30E6-666C-CB3B-1244-459F607A0427}"/>
                </a:ext>
              </a:extLst>
            </p:cNvPr>
            <p:cNvSpPr txBox="1"/>
            <p:nvPr/>
          </p:nvSpPr>
          <p:spPr>
            <a:xfrm>
              <a:off x="447630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97C29D3-92D6-5A2A-1A04-95788F665CA6}"/>
                </a:ext>
              </a:extLst>
            </p:cNvPr>
            <p:cNvSpPr txBox="1"/>
            <p:nvPr/>
          </p:nvSpPr>
          <p:spPr>
            <a:xfrm>
              <a:off x="2551837" y="374827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F07218-3BE7-2FA1-EB56-D5C5848E0135}"/>
                </a:ext>
              </a:extLst>
            </p:cNvPr>
            <p:cNvSpPr txBox="1"/>
            <p:nvPr/>
          </p:nvSpPr>
          <p:spPr>
            <a:xfrm>
              <a:off x="5017536" y="374827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8CEA6B-8012-4FC1-088A-F64640993E20}"/>
                </a:ext>
              </a:extLst>
            </p:cNvPr>
            <p:cNvSpPr txBox="1"/>
            <p:nvPr/>
          </p:nvSpPr>
          <p:spPr>
            <a:xfrm>
              <a:off x="7297720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46692B6-3E65-0C1C-D626-634BC0BF8171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EA2CA49-465B-0F5C-9A30-CEC4B2525795}"/>
                </a:ext>
              </a:extLst>
            </p:cNvPr>
            <p:cNvSpPr txBox="1"/>
            <p:nvPr/>
          </p:nvSpPr>
          <p:spPr>
            <a:xfrm>
              <a:off x="430698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5DF8EB5-5626-B378-06BA-6D4571B5E684}"/>
              </a:ext>
            </a:extLst>
          </p:cNvPr>
          <p:cNvSpPr txBox="1"/>
          <p:nvPr/>
        </p:nvSpPr>
        <p:spPr>
          <a:xfrm>
            <a:off x="3450136" y="6503670"/>
            <a:ext cx="1827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BC67   1-8 </a:t>
            </a:r>
          </a:p>
        </p:txBody>
      </p:sp>
    </p:spTree>
    <p:extLst>
      <p:ext uri="{BB962C8B-B14F-4D97-AF65-F5344CB8AC3E}">
        <p14:creationId xmlns:p14="http://schemas.microsoft.com/office/powerpoint/2010/main" val="219097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C19B892-74C1-B6AF-67C6-E4C7377A650D}"/>
              </a:ext>
            </a:extLst>
          </p:cNvPr>
          <p:cNvGrpSpPr/>
          <p:nvPr/>
        </p:nvGrpSpPr>
        <p:grpSpPr>
          <a:xfrm>
            <a:off x="407599" y="180008"/>
            <a:ext cx="8448608" cy="6384819"/>
            <a:chOff x="407599" y="180008"/>
            <a:chExt cx="8448608" cy="638481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C21307A-200C-B5F9-8D2A-BF0C0E2DC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7599" y="180008"/>
              <a:ext cx="1670959" cy="319241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9246120-29AC-3414-E576-5E7D22F13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39902" y="180008"/>
              <a:ext cx="1670959" cy="306342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47F7970-64B2-2B7B-0C33-F426645B5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39902" y="3429000"/>
              <a:ext cx="1343925" cy="313582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7078EDA-A592-5F30-A1A8-3562C4EBE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26145" y="3430185"/>
              <a:ext cx="1659225" cy="304723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A2830EE-E72A-5932-34C0-8A79EDCAF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26145" y="180008"/>
              <a:ext cx="1521762" cy="305905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A2E11CB-6D48-764A-7298-BD33C6C4E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34445" y="180008"/>
              <a:ext cx="1521762" cy="312156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7E4E541-F48F-C0B7-3B5C-4887BB157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32393" y="3440122"/>
              <a:ext cx="1142827" cy="302735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AEC0C72-E419-365E-C9C5-132C3E575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34445" y="3556430"/>
              <a:ext cx="1485367" cy="2794743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54CA0A-57F2-BE83-62C4-6352EE9A83B9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8A9DEAC-11D8-17EC-CA62-A08FB70BCE43}"/>
                </a:ext>
              </a:extLst>
            </p:cNvPr>
            <p:cNvSpPr txBox="1"/>
            <p:nvPr/>
          </p:nvSpPr>
          <p:spPr>
            <a:xfrm>
              <a:off x="2739902" y="52551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0D3BB74-CF99-B150-C910-64103DB43CD6}"/>
                </a:ext>
              </a:extLst>
            </p:cNvPr>
            <p:cNvSpPr txBox="1"/>
            <p:nvPr/>
          </p:nvSpPr>
          <p:spPr>
            <a:xfrm>
              <a:off x="5047311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9A15A25-0902-5498-D76C-50BB907B5201}"/>
                </a:ext>
              </a:extLst>
            </p:cNvPr>
            <p:cNvSpPr txBox="1"/>
            <p:nvPr/>
          </p:nvSpPr>
          <p:spPr>
            <a:xfrm>
              <a:off x="7278462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3E6FD64-2BDF-FD1D-7B90-C77A4DB05191}"/>
                </a:ext>
              </a:extLst>
            </p:cNvPr>
            <p:cNvSpPr txBox="1"/>
            <p:nvPr/>
          </p:nvSpPr>
          <p:spPr>
            <a:xfrm>
              <a:off x="515509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C0C41C2-75A5-5D8A-21D4-92B8BCC55596}"/>
                </a:ext>
              </a:extLst>
            </p:cNvPr>
            <p:cNvSpPr txBox="1"/>
            <p:nvPr/>
          </p:nvSpPr>
          <p:spPr>
            <a:xfrm>
              <a:off x="2658086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7FA16A-F184-7580-0760-0619F80B3086}"/>
                </a:ext>
              </a:extLst>
            </p:cNvPr>
            <p:cNvSpPr txBox="1"/>
            <p:nvPr/>
          </p:nvSpPr>
          <p:spPr>
            <a:xfrm>
              <a:off x="5168379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80BD815-B02C-3215-F6ED-8AD7F922C7FF}"/>
                </a:ext>
              </a:extLst>
            </p:cNvPr>
            <p:cNvSpPr txBox="1"/>
            <p:nvPr/>
          </p:nvSpPr>
          <p:spPr>
            <a:xfrm>
              <a:off x="7297720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156CAC0-97DD-FCC1-D965-28C76052735D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BAF2791-AD46-E3EF-0456-36D42CEBEC6D}"/>
                </a:ext>
              </a:extLst>
            </p:cNvPr>
            <p:cNvSpPr txBox="1"/>
            <p:nvPr/>
          </p:nvSpPr>
          <p:spPr>
            <a:xfrm>
              <a:off x="497799" y="52551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D5070FA-5643-1146-A353-045D6DDEB0AF}"/>
              </a:ext>
            </a:extLst>
          </p:cNvPr>
          <p:cNvSpPr txBox="1"/>
          <p:nvPr/>
        </p:nvSpPr>
        <p:spPr>
          <a:xfrm>
            <a:off x="3817620" y="6309360"/>
            <a:ext cx="20459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BC71   1-8 </a:t>
            </a:r>
          </a:p>
        </p:txBody>
      </p:sp>
    </p:spTree>
    <p:extLst>
      <p:ext uri="{BB962C8B-B14F-4D97-AF65-F5344CB8AC3E}">
        <p14:creationId xmlns:p14="http://schemas.microsoft.com/office/powerpoint/2010/main" val="1071122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CB6B2E6-65B6-002D-95F4-2D76B613B42A}"/>
              </a:ext>
            </a:extLst>
          </p:cNvPr>
          <p:cNvGrpSpPr/>
          <p:nvPr/>
        </p:nvGrpSpPr>
        <p:grpSpPr>
          <a:xfrm>
            <a:off x="219621" y="85410"/>
            <a:ext cx="8488498" cy="6493849"/>
            <a:chOff x="219621" y="85410"/>
            <a:chExt cx="8488498" cy="649384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52D8058-9C57-1FB5-7AB5-22ED58D49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577" y="128565"/>
              <a:ext cx="1848474" cy="274829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02D6F75-9CE3-6FB1-06B2-69FF5B6AD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0388" y="85410"/>
              <a:ext cx="1339919" cy="304028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E30ECE5-A539-4D54-6EF9-BDBDA1875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10370" y="142899"/>
              <a:ext cx="1658679" cy="292530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CF0E4D0-E408-F594-A636-DE59FE0CA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45991" y="128565"/>
              <a:ext cx="1562128" cy="295397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5D5E188-0206-2D6F-2D77-BF1A175E9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534" y="3203182"/>
              <a:ext cx="1848473" cy="332552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26AB5B0-CF43-B5FF-48A2-A95FD9EDA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80753" y="3203182"/>
              <a:ext cx="1459554" cy="324345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8C3708B-59BC-E520-628C-6113003FF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10268" y="3238702"/>
              <a:ext cx="1558781" cy="308575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6AA9BEF-893F-B2F0-0BB9-9B1F7B6D5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31106" y="3238702"/>
              <a:ext cx="1391899" cy="334055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917766B-4261-0890-76CB-E43964CE06B6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A74F8DE-AE78-37C4-AD9D-F18DDB1CC8FD}"/>
                </a:ext>
              </a:extLst>
            </p:cNvPr>
            <p:cNvSpPr txBox="1"/>
            <p:nvPr/>
          </p:nvSpPr>
          <p:spPr>
            <a:xfrm>
              <a:off x="2702680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F41130-587B-0913-1CD9-74F713B0298C}"/>
                </a:ext>
              </a:extLst>
            </p:cNvPr>
            <p:cNvSpPr txBox="1"/>
            <p:nvPr/>
          </p:nvSpPr>
          <p:spPr>
            <a:xfrm>
              <a:off x="5017536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36B8EB-C1FC-77B4-11C5-577C062B6F20}"/>
                </a:ext>
              </a:extLst>
            </p:cNvPr>
            <p:cNvSpPr txBox="1"/>
            <p:nvPr/>
          </p:nvSpPr>
          <p:spPr>
            <a:xfrm>
              <a:off x="7278462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0B8A40F-A98C-6A8E-3AFE-1B904E431BCE}"/>
                </a:ext>
              </a:extLst>
            </p:cNvPr>
            <p:cNvSpPr txBox="1"/>
            <p:nvPr/>
          </p:nvSpPr>
          <p:spPr>
            <a:xfrm>
              <a:off x="531221" y="3693039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DAFF06C-3178-0F78-2AC7-72CACE4E8068}"/>
                </a:ext>
              </a:extLst>
            </p:cNvPr>
            <p:cNvSpPr txBox="1"/>
            <p:nvPr/>
          </p:nvSpPr>
          <p:spPr>
            <a:xfrm>
              <a:off x="2571581" y="350837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C0A88A-A7C4-7E11-AA0D-6B2ABCDB30ED}"/>
                </a:ext>
              </a:extLst>
            </p:cNvPr>
            <p:cNvSpPr txBox="1"/>
            <p:nvPr/>
          </p:nvSpPr>
          <p:spPr>
            <a:xfrm>
              <a:off x="5275521" y="364318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81CE8E5-EC1C-7B0B-96E5-8B18A8C0D6A5}"/>
                </a:ext>
              </a:extLst>
            </p:cNvPr>
            <p:cNvSpPr txBox="1"/>
            <p:nvPr/>
          </p:nvSpPr>
          <p:spPr>
            <a:xfrm>
              <a:off x="7429305" y="363039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0C65B2E-62AC-4786-3B0D-536CF16882E5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73E37DB-ED80-791E-7F5F-54050AF8F760}"/>
                </a:ext>
              </a:extLst>
            </p:cNvPr>
            <p:cNvSpPr txBox="1"/>
            <p:nvPr/>
          </p:nvSpPr>
          <p:spPr>
            <a:xfrm>
              <a:off x="219621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2C0542C-1E9E-2EEA-1FC4-17CC6F7F8856}"/>
              </a:ext>
            </a:extLst>
          </p:cNvPr>
          <p:cNvSpPr txBox="1"/>
          <p:nvPr/>
        </p:nvSpPr>
        <p:spPr>
          <a:xfrm>
            <a:off x="3657994" y="6423660"/>
            <a:ext cx="1667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BC73   1-8 </a:t>
            </a:r>
          </a:p>
        </p:txBody>
      </p:sp>
    </p:spTree>
    <p:extLst>
      <p:ext uri="{BB962C8B-B14F-4D97-AF65-F5344CB8AC3E}">
        <p14:creationId xmlns:p14="http://schemas.microsoft.com/office/powerpoint/2010/main" val="1915445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9ED6038-BC02-C71F-7B11-9A6D5A4E67DC}"/>
              </a:ext>
            </a:extLst>
          </p:cNvPr>
          <p:cNvGrpSpPr/>
          <p:nvPr/>
        </p:nvGrpSpPr>
        <p:grpSpPr>
          <a:xfrm>
            <a:off x="322858" y="164998"/>
            <a:ext cx="8462836" cy="6387232"/>
            <a:chOff x="322858" y="164998"/>
            <a:chExt cx="8462836" cy="638723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8BFEDC1-2B33-DAFC-C383-B895856E7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8306" y="185277"/>
              <a:ext cx="1443235" cy="298418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5F4D7E-4DCD-BB0D-2698-5691AD333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46633" y="164998"/>
              <a:ext cx="1552337" cy="301972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45D42C5-5895-66E7-18C3-CA96F7108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44064" y="164998"/>
              <a:ext cx="1485570" cy="315385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4724548-E9E0-BB5B-C042-BAE310DD4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90112" y="185277"/>
              <a:ext cx="1395582" cy="315385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32DBD38-A2CC-50A4-2EB1-58A3D797B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2858" y="3339135"/>
              <a:ext cx="1341971" cy="300995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DB9C08D-2A75-C4B7-8E0A-678AA570F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31693" y="3318856"/>
              <a:ext cx="1668469" cy="3075519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9923B8F-0262-4FCC-9944-FBE6F3D15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44064" y="3390491"/>
              <a:ext cx="1668469" cy="304846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185FD10-F828-83EA-7CEC-7C8F19883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90112" y="3486921"/>
              <a:ext cx="1338155" cy="306530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E86581A-684E-FB30-EAA0-AA53B8FCA6CA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C0ABEB1-5A82-E90F-7D23-92BDACEA0DEE}"/>
                </a:ext>
              </a:extLst>
            </p:cNvPr>
            <p:cNvSpPr txBox="1"/>
            <p:nvPr/>
          </p:nvSpPr>
          <p:spPr>
            <a:xfrm>
              <a:off x="2702680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2D441B7-3810-3F39-A32A-A6117874B0BC}"/>
                </a:ext>
              </a:extLst>
            </p:cNvPr>
            <p:cNvSpPr txBox="1"/>
            <p:nvPr/>
          </p:nvSpPr>
          <p:spPr>
            <a:xfrm>
              <a:off x="5017536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4FB569C-6119-66AB-70F7-7D67F1C9DB07}"/>
                </a:ext>
              </a:extLst>
            </p:cNvPr>
            <p:cNvSpPr txBox="1"/>
            <p:nvPr/>
          </p:nvSpPr>
          <p:spPr>
            <a:xfrm>
              <a:off x="7278462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FA016C6-CD7F-8EDF-C5ED-24AA6AD8A606}"/>
                </a:ext>
              </a:extLst>
            </p:cNvPr>
            <p:cNvSpPr txBox="1"/>
            <p:nvPr/>
          </p:nvSpPr>
          <p:spPr>
            <a:xfrm>
              <a:off x="337908" y="365936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FEB06ED-E353-7EF8-9BEC-9DA787A33F62}"/>
                </a:ext>
              </a:extLst>
            </p:cNvPr>
            <p:cNvSpPr txBox="1"/>
            <p:nvPr/>
          </p:nvSpPr>
          <p:spPr>
            <a:xfrm>
              <a:off x="2657275" y="367328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755E61-C7C9-5C8B-D112-437347A5BDC0}"/>
                </a:ext>
              </a:extLst>
            </p:cNvPr>
            <p:cNvSpPr txBox="1"/>
            <p:nvPr/>
          </p:nvSpPr>
          <p:spPr>
            <a:xfrm>
              <a:off x="5244064" y="3624894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A3ADCD-77BB-6747-61E9-214194CE808E}"/>
                </a:ext>
              </a:extLst>
            </p:cNvPr>
            <p:cNvSpPr txBox="1"/>
            <p:nvPr/>
          </p:nvSpPr>
          <p:spPr>
            <a:xfrm>
              <a:off x="7458569" y="367328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6ADC25E-260C-3734-DCBB-172F2A888427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F46502-2779-8C78-2AF8-F1F77D284960}"/>
                </a:ext>
              </a:extLst>
            </p:cNvPr>
            <p:cNvSpPr txBox="1"/>
            <p:nvPr/>
          </p:nvSpPr>
          <p:spPr>
            <a:xfrm>
              <a:off x="340856" y="44931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793E2C61-CA14-58FA-8CF9-6DA58AB0E3EC}"/>
              </a:ext>
            </a:extLst>
          </p:cNvPr>
          <p:cNvSpPr txBox="1"/>
          <p:nvPr/>
        </p:nvSpPr>
        <p:spPr>
          <a:xfrm>
            <a:off x="3657600" y="6424774"/>
            <a:ext cx="1812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ESM_Fig.3.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BC74   1-8 </a:t>
            </a:r>
          </a:p>
        </p:txBody>
      </p:sp>
    </p:spTree>
    <p:extLst>
      <p:ext uri="{BB962C8B-B14F-4D97-AF65-F5344CB8AC3E}">
        <p14:creationId xmlns:p14="http://schemas.microsoft.com/office/powerpoint/2010/main" val="3979705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F728110-F1CA-C086-7B29-1CE08BCF2881}"/>
              </a:ext>
            </a:extLst>
          </p:cNvPr>
          <p:cNvGrpSpPr/>
          <p:nvPr/>
        </p:nvGrpSpPr>
        <p:grpSpPr>
          <a:xfrm>
            <a:off x="417997" y="136049"/>
            <a:ext cx="8308006" cy="6305448"/>
            <a:chOff x="417997" y="136049"/>
            <a:chExt cx="8308006" cy="630544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F15E635-BF8E-AE24-BBD2-5E7F804EC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4509" y="144182"/>
              <a:ext cx="1305963" cy="296267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8E097C0-8CC4-A21A-2528-4A7F2335C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96374" y="144182"/>
              <a:ext cx="1535833" cy="288707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0499253-CA29-655B-9276-80E346EE3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58109" y="136049"/>
              <a:ext cx="1371669" cy="2799325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A7BFF57-2F0C-2977-FF5B-414B15060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97443" y="164214"/>
              <a:ext cx="1150448" cy="308600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54BE2C8-6BF9-9F59-A7EC-5A94A9B2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7997" y="3321526"/>
              <a:ext cx="1598985" cy="311997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333794B-1564-4F69-716A-A052EAD26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01154" y="3321526"/>
              <a:ext cx="1326271" cy="3008741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7CA7AA3-4417-AD85-ABEC-92BB7BEBB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61445" y="3333283"/>
              <a:ext cx="1371670" cy="3031316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E227127-3EA7-15CF-16BF-A6BAD0D59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76977" y="3429000"/>
              <a:ext cx="1549026" cy="2839882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184EAFB-DDE6-2960-F18B-9EEF26E8C2D2}"/>
                </a:ext>
              </a:extLst>
            </p:cNvPr>
            <p:cNvSpPr txBox="1"/>
            <p:nvPr/>
          </p:nvSpPr>
          <p:spPr>
            <a:xfrm>
              <a:off x="737284" y="3731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B0DB73-F838-72D9-C3D8-E20DCAA2207A}"/>
                </a:ext>
              </a:extLst>
            </p:cNvPr>
            <p:cNvSpPr txBox="1"/>
            <p:nvPr/>
          </p:nvSpPr>
          <p:spPr>
            <a:xfrm>
              <a:off x="2702680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A924469-1636-A3CA-AB34-D48440AE6DB1}"/>
                </a:ext>
              </a:extLst>
            </p:cNvPr>
            <p:cNvSpPr txBox="1"/>
            <p:nvPr/>
          </p:nvSpPr>
          <p:spPr>
            <a:xfrm>
              <a:off x="5017536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596C1E1-AB0A-FFD8-1A68-64FB6424C322}"/>
                </a:ext>
              </a:extLst>
            </p:cNvPr>
            <p:cNvSpPr txBox="1"/>
            <p:nvPr/>
          </p:nvSpPr>
          <p:spPr>
            <a:xfrm>
              <a:off x="7278462" y="451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53A247-C532-99D8-DD5F-A56066A53DC9}"/>
                </a:ext>
              </a:extLst>
            </p:cNvPr>
            <p:cNvSpPr txBox="1"/>
            <p:nvPr/>
          </p:nvSpPr>
          <p:spPr>
            <a:xfrm>
              <a:off x="520083" y="373505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1F7B19A-A53B-6C04-DC98-0FCBDB6F68A3}"/>
                </a:ext>
              </a:extLst>
            </p:cNvPr>
            <p:cNvSpPr txBox="1"/>
            <p:nvPr/>
          </p:nvSpPr>
          <p:spPr>
            <a:xfrm>
              <a:off x="2551837" y="374827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F7ED226-A710-A002-D253-5C299BCBC65C}"/>
                </a:ext>
              </a:extLst>
            </p:cNvPr>
            <p:cNvSpPr txBox="1"/>
            <p:nvPr/>
          </p:nvSpPr>
          <p:spPr>
            <a:xfrm>
              <a:off x="5168379" y="384402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4CC28C9-DDEB-E2BB-DB8E-C5BB4CE812FA}"/>
                </a:ext>
              </a:extLst>
            </p:cNvPr>
            <p:cNvSpPr txBox="1"/>
            <p:nvPr/>
          </p:nvSpPr>
          <p:spPr>
            <a:xfrm>
              <a:off x="7121045" y="374827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6189DB2-019F-C0E2-6D06-992217E3E4A8}"/>
                </a:ext>
              </a:extLst>
            </p:cNvPr>
            <p:cNvSpPr txBox="1"/>
            <p:nvPr/>
          </p:nvSpPr>
          <p:spPr>
            <a:xfrm>
              <a:off x="889684" y="52551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63FA6C-2F89-CF7A-F803-9F92EDF911FE}"/>
                </a:ext>
              </a:extLst>
            </p:cNvPr>
            <p:cNvSpPr txBox="1"/>
            <p:nvPr/>
          </p:nvSpPr>
          <p:spPr>
            <a:xfrm>
              <a:off x="527963" y="41650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B5A4398-0AC2-17D7-E489-524CE29475D5}"/>
              </a:ext>
            </a:extLst>
          </p:cNvPr>
          <p:cNvSpPr txBox="1"/>
          <p:nvPr/>
        </p:nvSpPr>
        <p:spPr>
          <a:xfrm>
            <a:off x="3753175" y="6389262"/>
            <a:ext cx="2389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ESM_Fig.3.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BC84   1-8 </a:t>
            </a:r>
          </a:p>
        </p:txBody>
      </p:sp>
    </p:spTree>
    <p:extLst>
      <p:ext uri="{BB962C8B-B14F-4D97-AF65-F5344CB8AC3E}">
        <p14:creationId xmlns:p14="http://schemas.microsoft.com/office/powerpoint/2010/main" val="1224255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F2B6FBC-5873-B1AA-04F0-9E57A5A66BC2}"/>
              </a:ext>
            </a:extLst>
          </p:cNvPr>
          <p:cNvGrpSpPr/>
          <p:nvPr/>
        </p:nvGrpSpPr>
        <p:grpSpPr>
          <a:xfrm>
            <a:off x="514905" y="461639"/>
            <a:ext cx="8131946" cy="5841507"/>
            <a:chOff x="434904" y="135973"/>
            <a:chExt cx="8379751" cy="653931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E1BE18-0146-1E3F-82A7-0B1BBEF54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469" y="219296"/>
              <a:ext cx="1305372" cy="333964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4D1AB76-5E3F-445F-1F39-8D1951A75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25513" y="195348"/>
              <a:ext cx="1304951" cy="323365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EE82491-75CC-EDE0-010B-C99F84006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85874" y="135973"/>
              <a:ext cx="2033886" cy="326269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07CCFDF-6E4A-1035-C77A-2AE7950EF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78742" y="150493"/>
              <a:ext cx="1935913" cy="3045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5B997A5-1CCB-BADF-2B47-73C9B0E37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4904" y="3587855"/>
              <a:ext cx="1947813" cy="295145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1FE71B4-E2CB-7B8D-B130-5D8E4D489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68346" y="3587855"/>
              <a:ext cx="1441845" cy="308743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1CCC0CC-424C-5DA2-1947-48C242839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99666" y="3587854"/>
              <a:ext cx="1364394" cy="308743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62E09DB-DA6D-61FE-116A-8F15E4785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90956" y="3558940"/>
              <a:ext cx="1213571" cy="304552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AE9E3A-9F0B-BB69-CC3D-25D1C4167D22}"/>
                </a:ext>
              </a:extLst>
            </p:cNvPr>
            <p:cNvSpPr txBox="1"/>
            <p:nvPr/>
          </p:nvSpPr>
          <p:spPr>
            <a:xfrm>
              <a:off x="737284" y="373118"/>
              <a:ext cx="190360" cy="31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A61092-5437-8756-A7E6-603CF7DDD302}"/>
                </a:ext>
              </a:extLst>
            </p:cNvPr>
            <p:cNvSpPr txBox="1"/>
            <p:nvPr/>
          </p:nvSpPr>
          <p:spPr>
            <a:xfrm>
              <a:off x="2517503" y="493251"/>
              <a:ext cx="271235" cy="31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E2B93E1-F7DF-F352-D106-DF04688685D4}"/>
                </a:ext>
              </a:extLst>
            </p:cNvPr>
            <p:cNvSpPr txBox="1"/>
            <p:nvPr/>
          </p:nvSpPr>
          <p:spPr>
            <a:xfrm>
              <a:off x="4699666" y="525517"/>
              <a:ext cx="271235" cy="31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D46FE42-9B67-FE6E-7462-0B5080472E6A}"/>
                </a:ext>
              </a:extLst>
            </p:cNvPr>
            <p:cNvSpPr txBox="1"/>
            <p:nvPr/>
          </p:nvSpPr>
          <p:spPr>
            <a:xfrm>
              <a:off x="6786905" y="400319"/>
              <a:ext cx="271235" cy="31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75C8C38-EAB4-F1C6-E649-BE99D79F5268}"/>
                </a:ext>
              </a:extLst>
            </p:cNvPr>
            <p:cNvSpPr txBox="1"/>
            <p:nvPr/>
          </p:nvSpPr>
          <p:spPr>
            <a:xfrm>
              <a:off x="434904" y="3941029"/>
              <a:ext cx="271235" cy="31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15EBD6-77A2-BD75-F5F7-045D1BD696DF}"/>
                </a:ext>
              </a:extLst>
            </p:cNvPr>
            <p:cNvSpPr txBox="1"/>
            <p:nvPr/>
          </p:nvSpPr>
          <p:spPr>
            <a:xfrm>
              <a:off x="2594479" y="3844027"/>
              <a:ext cx="271235" cy="31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22158D5-B36C-EDFE-DD8F-2F37C3D16041}"/>
                </a:ext>
              </a:extLst>
            </p:cNvPr>
            <p:cNvSpPr txBox="1"/>
            <p:nvPr/>
          </p:nvSpPr>
          <p:spPr>
            <a:xfrm>
              <a:off x="4835401" y="3844027"/>
              <a:ext cx="271235" cy="31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97C498C-BA82-A74C-7BD6-B475F2EDF7AC}"/>
                </a:ext>
              </a:extLst>
            </p:cNvPr>
            <p:cNvSpPr txBox="1"/>
            <p:nvPr/>
          </p:nvSpPr>
          <p:spPr>
            <a:xfrm>
              <a:off x="7149195" y="3941029"/>
              <a:ext cx="271235" cy="31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47DA406-32A0-D877-7EFA-4BE9147BE599}"/>
                </a:ext>
              </a:extLst>
            </p:cNvPr>
            <p:cNvSpPr txBox="1"/>
            <p:nvPr/>
          </p:nvSpPr>
          <p:spPr>
            <a:xfrm>
              <a:off x="889684" y="525517"/>
              <a:ext cx="190360" cy="31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10D8D6D-945F-0777-6334-F0912E078EDA}"/>
                </a:ext>
              </a:extLst>
            </p:cNvPr>
            <p:cNvSpPr txBox="1"/>
            <p:nvPr/>
          </p:nvSpPr>
          <p:spPr>
            <a:xfrm>
              <a:off x="1042084" y="677917"/>
              <a:ext cx="190360" cy="31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F725135-0F4D-2C52-C34B-B8EFA70EC2EE}"/>
                </a:ext>
              </a:extLst>
            </p:cNvPr>
            <p:cNvSpPr txBox="1"/>
            <p:nvPr/>
          </p:nvSpPr>
          <p:spPr>
            <a:xfrm>
              <a:off x="485469" y="572241"/>
              <a:ext cx="271235" cy="31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A92A8BE-0B44-DC99-E941-D047F38A16A0}"/>
              </a:ext>
            </a:extLst>
          </p:cNvPr>
          <p:cNvSpPr txBox="1"/>
          <p:nvPr/>
        </p:nvSpPr>
        <p:spPr>
          <a:xfrm>
            <a:off x="3820727" y="6247106"/>
            <a:ext cx="1828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ESM_Fig.3.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BC87   1-8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1BC35B-C8EE-FF0E-6ED4-4C820127D11A}"/>
              </a:ext>
            </a:extLst>
          </p:cNvPr>
          <p:cNvSpPr txBox="1"/>
          <p:nvPr/>
        </p:nvSpPr>
        <p:spPr>
          <a:xfrm>
            <a:off x="580536" y="6466955"/>
            <a:ext cx="83311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ESM Fig.3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Electropherogram of capillary sequencing showing the validation of 18 SSR markers with eight accessions of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ciliata</a:t>
            </a:r>
            <a:r>
              <a:rPr lang="en-I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IN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844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547</TotalTime>
  <Words>332</Words>
  <Application>Microsoft Office PowerPoint</Application>
  <PresentationFormat>On-screen Show (4:3)</PresentationFormat>
  <Paragraphs>199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Harish C Singh</dc:creator>
  <cp:lastModifiedBy>Harish C Singh</cp:lastModifiedBy>
  <cp:revision>11</cp:revision>
  <dcterms:created xsi:type="dcterms:W3CDTF">2022-08-30T04:56:07Z</dcterms:created>
  <dcterms:modified xsi:type="dcterms:W3CDTF">2022-10-08T15:24:35Z</dcterms:modified>
</cp:coreProperties>
</file>