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978616-B8BE-41FE-8534-0110D28DA805}" v="1" dt="2022-09-11T12:45:38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 autoAdjust="0"/>
    <p:restoredTop sz="94660"/>
  </p:normalViewPr>
  <p:slideViewPr>
    <p:cSldViewPr snapToGrid="0">
      <p:cViewPr varScale="1">
        <p:scale>
          <a:sx n="60" d="100"/>
          <a:sy n="60" d="100"/>
        </p:scale>
        <p:origin x="12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ish C Singh" userId="002186ea6f8ab274" providerId="LiveId" clId="{36978616-B8BE-41FE-8534-0110D28DA805}"/>
    <pc:docChg chg="custSel modSld">
      <pc:chgData name="Harish C Singh" userId="002186ea6f8ab274" providerId="LiveId" clId="{36978616-B8BE-41FE-8534-0110D28DA805}" dt="2022-09-11T12:46:25.108" v="287" actId="14100"/>
      <pc:docMkLst>
        <pc:docMk/>
      </pc:docMkLst>
      <pc:sldChg chg="modSp mod">
        <pc:chgData name="Harish C Singh" userId="002186ea6f8ab274" providerId="LiveId" clId="{36978616-B8BE-41FE-8534-0110D28DA805}" dt="2022-09-10T11:07:13.443" v="39" actId="1038"/>
        <pc:sldMkLst>
          <pc:docMk/>
          <pc:sldMk cId="2063816102" sldId="256"/>
        </pc:sldMkLst>
        <pc:spChg chg="mod">
          <ac:chgData name="Harish C Singh" userId="002186ea6f8ab274" providerId="LiveId" clId="{36978616-B8BE-41FE-8534-0110D28DA805}" dt="2022-09-10T11:07:13.443" v="39" actId="1038"/>
          <ac:spMkLst>
            <pc:docMk/>
            <pc:sldMk cId="2063816102" sldId="256"/>
            <ac:spMk id="10" creationId="{A73BE25C-AB67-C646-99B5-D5D484A2111B}"/>
          </ac:spMkLst>
        </pc:spChg>
      </pc:sldChg>
      <pc:sldChg chg="modSp mod">
        <pc:chgData name="Harish C Singh" userId="002186ea6f8ab274" providerId="LiveId" clId="{36978616-B8BE-41FE-8534-0110D28DA805}" dt="2022-09-10T11:07:24.323" v="77" actId="1038"/>
        <pc:sldMkLst>
          <pc:docMk/>
          <pc:sldMk cId="3874239455" sldId="257"/>
        </pc:sldMkLst>
        <pc:spChg chg="mod">
          <ac:chgData name="Harish C Singh" userId="002186ea6f8ab274" providerId="LiveId" clId="{36978616-B8BE-41FE-8534-0110D28DA805}" dt="2022-09-10T11:07:24.323" v="77" actId="1038"/>
          <ac:spMkLst>
            <pc:docMk/>
            <pc:sldMk cId="3874239455" sldId="257"/>
            <ac:spMk id="4" creationId="{0DC427AC-90A7-E56B-6F86-AB2EB3F31F73}"/>
          </ac:spMkLst>
        </pc:spChg>
      </pc:sldChg>
      <pc:sldChg chg="modSp mod">
        <pc:chgData name="Harish C Singh" userId="002186ea6f8ab274" providerId="LiveId" clId="{36978616-B8BE-41FE-8534-0110D28DA805}" dt="2022-09-10T11:07:42.821" v="138" actId="1038"/>
        <pc:sldMkLst>
          <pc:docMk/>
          <pc:sldMk cId="909766819" sldId="258"/>
        </pc:sldMkLst>
        <pc:spChg chg="mod">
          <ac:chgData name="Harish C Singh" userId="002186ea6f8ab274" providerId="LiveId" clId="{36978616-B8BE-41FE-8534-0110D28DA805}" dt="2022-09-10T11:07:42.821" v="138" actId="1038"/>
          <ac:spMkLst>
            <pc:docMk/>
            <pc:sldMk cId="909766819" sldId="258"/>
            <ac:spMk id="6" creationId="{24131CEF-3499-DF29-5D1A-6854A3023E33}"/>
          </ac:spMkLst>
        </pc:spChg>
      </pc:sldChg>
      <pc:sldChg chg="modSp mod">
        <pc:chgData name="Harish C Singh" userId="002186ea6f8ab274" providerId="LiveId" clId="{36978616-B8BE-41FE-8534-0110D28DA805}" dt="2022-09-10T11:07:56.335" v="179" actId="1038"/>
        <pc:sldMkLst>
          <pc:docMk/>
          <pc:sldMk cId="1206815273" sldId="259"/>
        </pc:sldMkLst>
        <pc:spChg chg="mod">
          <ac:chgData name="Harish C Singh" userId="002186ea6f8ab274" providerId="LiveId" clId="{36978616-B8BE-41FE-8534-0110D28DA805}" dt="2022-09-10T11:07:56.335" v="179" actId="1038"/>
          <ac:spMkLst>
            <pc:docMk/>
            <pc:sldMk cId="1206815273" sldId="259"/>
            <ac:spMk id="7" creationId="{46B66076-2DD4-510A-831D-24134E815E15}"/>
          </ac:spMkLst>
        </pc:spChg>
      </pc:sldChg>
      <pc:sldChg chg="addSp delSp modSp mod">
        <pc:chgData name="Harish C Singh" userId="002186ea6f8ab274" providerId="LiveId" clId="{36978616-B8BE-41FE-8534-0110D28DA805}" dt="2022-09-11T12:46:25.108" v="287" actId="14100"/>
        <pc:sldMkLst>
          <pc:docMk/>
          <pc:sldMk cId="1003484844" sldId="260"/>
        </pc:sldMkLst>
        <pc:spChg chg="mod">
          <ac:chgData name="Harish C Singh" userId="002186ea6f8ab274" providerId="LiveId" clId="{36978616-B8BE-41FE-8534-0110D28DA805}" dt="2022-09-10T11:08:10.481" v="235" actId="1037"/>
          <ac:spMkLst>
            <pc:docMk/>
            <pc:sldMk cId="1003484844" sldId="260"/>
            <ac:spMk id="5" creationId="{4D1627D6-0E83-D019-92D3-962E9802B643}"/>
          </ac:spMkLst>
        </pc:spChg>
        <pc:spChg chg="add del">
          <ac:chgData name="Harish C Singh" userId="002186ea6f8ab274" providerId="LiveId" clId="{36978616-B8BE-41FE-8534-0110D28DA805}" dt="2022-09-11T12:45:34.853" v="237" actId="478"/>
          <ac:spMkLst>
            <pc:docMk/>
            <pc:sldMk cId="1003484844" sldId="260"/>
            <ac:spMk id="9" creationId="{499FEFE3-9339-0D5E-C499-B624A9C6ACCD}"/>
          </ac:spMkLst>
        </pc:spChg>
        <pc:spChg chg="add mod">
          <ac:chgData name="Harish C Singh" userId="002186ea6f8ab274" providerId="LiveId" clId="{36978616-B8BE-41FE-8534-0110D28DA805}" dt="2022-09-11T12:46:25.108" v="287" actId="14100"/>
          <ac:spMkLst>
            <pc:docMk/>
            <pc:sldMk cId="1003484844" sldId="260"/>
            <ac:spMk id="10" creationId="{7B7182DE-67B0-CC86-87A4-E1FA5EAC9B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9370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453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8346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3621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2019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898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53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168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135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6726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196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0705B-70DB-47F3-A1B7-1546B3A04D68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E53F9-C940-4E84-A903-BD45CE0A97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83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F28419-9116-CE67-B491-9340EAD6632D}"/>
              </a:ext>
            </a:extLst>
          </p:cNvPr>
          <p:cNvGrpSpPr/>
          <p:nvPr/>
        </p:nvGrpSpPr>
        <p:grpSpPr>
          <a:xfrm>
            <a:off x="-60259" y="-21269"/>
            <a:ext cx="9087301" cy="6859186"/>
            <a:chOff x="-60259" y="-21269"/>
            <a:chExt cx="9087301" cy="685918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EB43240-93ED-2547-3DAD-BBD237BC9E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03" t="69028" r="45384" b="-1"/>
            <a:stretch/>
          </p:blipFill>
          <p:spPr>
            <a:xfrm>
              <a:off x="4534488" y="297080"/>
              <a:ext cx="4363023" cy="29504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3BE25C-AB67-C646-99B5-D5D484A2111B}"/>
                </a:ext>
              </a:extLst>
            </p:cNvPr>
            <p:cNvSpPr txBox="1"/>
            <p:nvPr/>
          </p:nvSpPr>
          <p:spPr>
            <a:xfrm>
              <a:off x="2242457" y="6560918"/>
              <a:ext cx="499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ESM_Fig</a:t>
              </a:r>
              <a:r>
                <a:rPr lang="en-IN" sz="12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2.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 BC2 (b) BC7 (c) BC8 (d) BC17</a:t>
              </a:r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174820C-A7B9-57C7-227E-871F1CD636B6}"/>
                </a:ext>
              </a:extLst>
            </p:cNvPr>
            <p:cNvGrpSpPr/>
            <p:nvPr/>
          </p:nvGrpSpPr>
          <p:grpSpPr>
            <a:xfrm>
              <a:off x="295795" y="297081"/>
              <a:ext cx="8601716" cy="6263837"/>
              <a:chOff x="293819" y="134283"/>
              <a:chExt cx="8601716" cy="626383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ADFB2A2D-FBBD-C80F-B9C5-B8864461FD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83" t="22361" r="45503" b="46667"/>
              <a:stretch/>
            </p:blipFill>
            <p:spPr>
              <a:xfrm>
                <a:off x="297771" y="134283"/>
                <a:ext cx="4234742" cy="305614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8739A99-D38A-2460-7F6C-62A37F3AD1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448" t="15832" r="44599" b="51403"/>
              <a:stretch/>
            </p:blipFill>
            <p:spPr>
              <a:xfrm>
                <a:off x="293819" y="2991396"/>
                <a:ext cx="4274227" cy="3406724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D92FB6B-2137-DA07-5FFA-A9FD3A5E99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79" t="64738" r="42230" b="338"/>
              <a:stretch/>
            </p:blipFill>
            <p:spPr>
              <a:xfrm>
                <a:off x="4572002" y="2991396"/>
                <a:ext cx="4323533" cy="3406724"/>
              </a:xfrm>
              <a:prstGeom prst="rect">
                <a:avLst/>
              </a:prstGeom>
            </p:spPr>
          </p:pic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B118B35E-B0C1-9FD8-50FF-18CBC911FD63}"/>
                  </a:ext>
                </a:extLst>
              </p:cNvPr>
              <p:cNvSpPr/>
              <p:nvPr/>
            </p:nvSpPr>
            <p:spPr>
              <a:xfrm>
                <a:off x="3812916" y="226091"/>
                <a:ext cx="492893" cy="48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  <a:endParaRPr lang="en-IN" dirty="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CCFAD5D-5C74-C1A9-5891-1930D25AF3A0}"/>
                  </a:ext>
                </a:extLst>
              </p:cNvPr>
              <p:cNvSpPr/>
              <p:nvPr/>
            </p:nvSpPr>
            <p:spPr>
              <a:xfrm>
                <a:off x="8215319" y="229112"/>
                <a:ext cx="492893" cy="48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b</a:t>
                </a:r>
                <a:endParaRPr lang="en-IN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44C9F0B9-CE8B-5D96-7B98-03F737A0B9E8}"/>
                  </a:ext>
                </a:extLst>
              </p:cNvPr>
              <p:cNvSpPr/>
              <p:nvPr/>
            </p:nvSpPr>
            <p:spPr>
              <a:xfrm>
                <a:off x="3865909" y="3091569"/>
                <a:ext cx="492893" cy="48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 </a:t>
                </a:r>
                <a:endParaRPr lang="en-IN" dirty="0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7985F41C-C6FE-F0AA-50FC-C768522F4B05}"/>
                  </a:ext>
                </a:extLst>
              </p:cNvPr>
              <p:cNvSpPr/>
              <p:nvPr/>
            </p:nvSpPr>
            <p:spPr>
              <a:xfrm>
                <a:off x="8245465" y="3070306"/>
                <a:ext cx="492893" cy="48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d</a:t>
                </a:r>
                <a:endParaRPr lang="en-IN" dirty="0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97B5341-45FC-C5CD-B489-F8632DDD96EB}"/>
                </a:ext>
              </a:extLst>
            </p:cNvPr>
            <p:cNvSpPr txBox="1"/>
            <p:nvPr/>
          </p:nvSpPr>
          <p:spPr>
            <a:xfrm>
              <a:off x="0" y="-21269"/>
              <a:ext cx="9027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      M     1       2      3       4      5        6       7      8               1       2      3       4       5        6       7        8</a:t>
              </a:r>
              <a:endParaRPr lang="en-IN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3A24B1-04BE-AB56-5363-CF127FC9A163}"/>
                </a:ext>
              </a:extLst>
            </p:cNvPr>
            <p:cNvSpPr txBox="1"/>
            <p:nvPr/>
          </p:nvSpPr>
          <p:spPr>
            <a:xfrm>
              <a:off x="-53167" y="1385534"/>
              <a:ext cx="43381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2A0BE19-C49C-322E-B2F0-3FA1045DDF7C}"/>
                </a:ext>
              </a:extLst>
            </p:cNvPr>
            <p:cNvSpPr txBox="1"/>
            <p:nvPr/>
          </p:nvSpPr>
          <p:spPr>
            <a:xfrm>
              <a:off x="-60259" y="3940898"/>
              <a:ext cx="43381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3816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C427AC-90A7-E56B-6F86-AB2EB3F31F73}"/>
              </a:ext>
            </a:extLst>
          </p:cNvPr>
          <p:cNvSpPr txBox="1"/>
          <p:nvPr/>
        </p:nvSpPr>
        <p:spPr>
          <a:xfrm>
            <a:off x="2797628" y="6517763"/>
            <a:ext cx="4898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ESM_Fig</a:t>
            </a:r>
            <a:r>
              <a:rPr lang="en-IN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(e) BC23 (f) BC26 (g) BC 29  (h) BC 33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4C1B43-F1FA-200F-FB62-CC69FA4A68D1}"/>
              </a:ext>
            </a:extLst>
          </p:cNvPr>
          <p:cNvGrpSpPr/>
          <p:nvPr/>
        </p:nvGrpSpPr>
        <p:grpSpPr>
          <a:xfrm>
            <a:off x="350157" y="212652"/>
            <a:ext cx="8517396" cy="6273322"/>
            <a:chOff x="350157" y="129095"/>
            <a:chExt cx="8552618" cy="641003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0C597A0-EA8D-BA08-FCA3-AFD3B2C82E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5" t="13041" r="44356" b="52625"/>
            <a:stretch/>
          </p:blipFill>
          <p:spPr>
            <a:xfrm>
              <a:off x="350157" y="129095"/>
              <a:ext cx="4196681" cy="329990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B2BFEC9-B229-4816-984C-17601FFED0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56" t="60814" r="44635" b="7897"/>
            <a:stretch/>
          </p:blipFill>
          <p:spPr>
            <a:xfrm>
              <a:off x="4546838" y="129095"/>
              <a:ext cx="4343555" cy="329990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C3CA040-0074-11BA-7C9E-CB34561F8E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18" t="19071" r="44616" b="46159"/>
            <a:stretch/>
          </p:blipFill>
          <p:spPr>
            <a:xfrm>
              <a:off x="350157" y="3429000"/>
              <a:ext cx="4169534" cy="311013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F8EBA8E-D857-D01F-8E70-68FDC4EB92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8" t="14893" r="43068" b="53749"/>
            <a:stretch/>
          </p:blipFill>
          <p:spPr>
            <a:xfrm>
              <a:off x="4519691" y="3428999"/>
              <a:ext cx="4383084" cy="3110133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3766972-F09D-0F78-559C-FDCDD62E2F9B}"/>
              </a:ext>
            </a:extLst>
          </p:cNvPr>
          <p:cNvSpPr txBox="1"/>
          <p:nvPr/>
        </p:nvSpPr>
        <p:spPr>
          <a:xfrm>
            <a:off x="380646" y="-74434"/>
            <a:ext cx="910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     1       2      3       4      5        6       7      8               1       2      3       4       5        6       7        8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D48F60-AFAD-4704-B7C4-E711F664772A}"/>
              </a:ext>
            </a:extLst>
          </p:cNvPr>
          <p:cNvSpPr txBox="1"/>
          <p:nvPr/>
        </p:nvSpPr>
        <p:spPr>
          <a:xfrm>
            <a:off x="-53167" y="1385534"/>
            <a:ext cx="433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36449C-CC5A-7F74-CE02-85BB92F54CAF}"/>
              </a:ext>
            </a:extLst>
          </p:cNvPr>
          <p:cNvSpPr txBox="1"/>
          <p:nvPr/>
        </p:nvSpPr>
        <p:spPr>
          <a:xfrm>
            <a:off x="-60259" y="3940898"/>
            <a:ext cx="4338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2E531B2-5428-C1F1-E81C-86E985475A06}"/>
              </a:ext>
            </a:extLst>
          </p:cNvPr>
          <p:cNvSpPr/>
          <p:nvPr/>
        </p:nvSpPr>
        <p:spPr>
          <a:xfrm>
            <a:off x="3814892" y="388889"/>
            <a:ext cx="492893" cy="48629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  <a:endParaRPr lang="en-IN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200701C-D743-E4F1-0F85-39677D85CD6C}"/>
              </a:ext>
            </a:extLst>
          </p:cNvPr>
          <p:cNvSpPr/>
          <p:nvPr/>
        </p:nvSpPr>
        <p:spPr>
          <a:xfrm>
            <a:off x="8210247" y="353926"/>
            <a:ext cx="492893" cy="48629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  <a:endParaRPr lang="en-IN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BA9B18-349B-2E4D-BE19-3A507C5ED069}"/>
              </a:ext>
            </a:extLst>
          </p:cNvPr>
          <p:cNvSpPr/>
          <p:nvPr/>
        </p:nvSpPr>
        <p:spPr>
          <a:xfrm>
            <a:off x="3814892" y="3578657"/>
            <a:ext cx="492893" cy="48629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  <a:endParaRPr lang="en-IN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25CF980-AAFE-DDC8-ED16-39EF000A49CC}"/>
              </a:ext>
            </a:extLst>
          </p:cNvPr>
          <p:cNvSpPr/>
          <p:nvPr/>
        </p:nvSpPr>
        <p:spPr>
          <a:xfrm>
            <a:off x="8138593" y="3578657"/>
            <a:ext cx="492893" cy="48629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4239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1B28D30-2ADD-0DFA-9111-188150ADE977}"/>
              </a:ext>
            </a:extLst>
          </p:cNvPr>
          <p:cNvGrpSpPr/>
          <p:nvPr/>
        </p:nvGrpSpPr>
        <p:grpSpPr>
          <a:xfrm>
            <a:off x="-38993" y="-74434"/>
            <a:ext cx="9467540" cy="6869196"/>
            <a:chOff x="-38993" y="-74434"/>
            <a:chExt cx="9467540" cy="686919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EF9B8E2-9B35-9471-C69C-F54EFA9D5A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90" t="16711" r="45847" b="52321"/>
            <a:stretch/>
          </p:blipFill>
          <p:spPr>
            <a:xfrm>
              <a:off x="347615" y="294898"/>
              <a:ext cx="4482789" cy="307971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E348700-E578-1562-47A9-9B283BCC2D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81" t="58909" r="44792" b="6067"/>
            <a:stretch/>
          </p:blipFill>
          <p:spPr>
            <a:xfrm>
              <a:off x="4812844" y="284231"/>
              <a:ext cx="4183459" cy="308119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6639A02-EA22-C2FD-3094-54DFEAC249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09" t="12041" r="44625" b="53488"/>
            <a:stretch/>
          </p:blipFill>
          <p:spPr>
            <a:xfrm>
              <a:off x="347615" y="3374608"/>
              <a:ext cx="4410778" cy="314315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131CEF-3499-DF29-5D1A-6854A3023E33}"/>
                </a:ext>
              </a:extLst>
            </p:cNvPr>
            <p:cNvSpPr txBox="1"/>
            <p:nvPr/>
          </p:nvSpPr>
          <p:spPr>
            <a:xfrm>
              <a:off x="3147246" y="6517763"/>
              <a:ext cx="3841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ESM_Fig</a:t>
              </a:r>
              <a:r>
                <a:rPr lang="en-IN" sz="12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2.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BC38 (j) BC50 (k) BC 53  (l) BC 58</a:t>
              </a:r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E8851D9-F943-7A5B-9F60-6917489C1229}"/>
                </a:ext>
              </a:extLst>
            </p:cNvPr>
            <p:cNvSpPr/>
            <p:nvPr/>
          </p:nvSpPr>
          <p:spPr>
            <a:xfrm>
              <a:off x="3796419" y="483651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  <a:endParaRPr lang="en-IN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CBA9E06-3400-58C9-2F80-ACE74BB71791}"/>
                </a:ext>
              </a:extLst>
            </p:cNvPr>
            <p:cNvSpPr/>
            <p:nvPr/>
          </p:nvSpPr>
          <p:spPr>
            <a:xfrm>
              <a:off x="8202650" y="483651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j</a:t>
              </a:r>
              <a:endParaRPr lang="en-IN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F022D2E-C0D0-561F-171F-8F9C995B1BC5}"/>
                </a:ext>
              </a:extLst>
            </p:cNvPr>
            <p:cNvSpPr/>
            <p:nvPr/>
          </p:nvSpPr>
          <p:spPr>
            <a:xfrm>
              <a:off x="3916027" y="3381741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</a:t>
              </a:r>
              <a:endParaRPr lang="en-IN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43ED8A3-FF08-5091-E7AF-0978201BEBAD}"/>
                </a:ext>
              </a:extLst>
            </p:cNvPr>
            <p:cNvSpPr/>
            <p:nvPr/>
          </p:nvSpPr>
          <p:spPr>
            <a:xfrm>
              <a:off x="8023786" y="3429000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IN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7C08CAF-BAF6-5887-631D-E16A162A6C20}"/>
                </a:ext>
              </a:extLst>
            </p:cNvPr>
            <p:cNvSpPr txBox="1"/>
            <p:nvPr/>
          </p:nvSpPr>
          <p:spPr>
            <a:xfrm>
              <a:off x="-38993" y="3770774"/>
              <a:ext cx="43381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B9F8F55-FBFF-878C-B80D-8754A0099C22}"/>
                </a:ext>
              </a:extLst>
            </p:cNvPr>
            <p:cNvSpPr txBox="1"/>
            <p:nvPr/>
          </p:nvSpPr>
          <p:spPr>
            <a:xfrm>
              <a:off x="-14187" y="956693"/>
              <a:ext cx="43381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EF4FEE-C7F3-643F-E9C5-3C55EC0DB119}"/>
                </a:ext>
              </a:extLst>
            </p:cNvPr>
            <p:cNvSpPr txBox="1"/>
            <p:nvPr/>
          </p:nvSpPr>
          <p:spPr>
            <a:xfrm>
              <a:off x="401505" y="-74434"/>
              <a:ext cx="9027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     1      2      3       4       5        6       7        8                 1       2      3       4       5        6       7      8</a:t>
              </a:r>
              <a:endParaRPr lang="en-IN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190B0D5-CECE-29E0-C826-AA28CE6807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9" t="15115" r="45046" b="53913"/>
            <a:stretch/>
          </p:blipFill>
          <p:spPr>
            <a:xfrm>
              <a:off x="4758393" y="3365427"/>
              <a:ext cx="4237910" cy="3152335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CFFAEA5-B00B-DE33-BFCF-356F725D481F}"/>
                </a:ext>
              </a:extLst>
            </p:cNvPr>
            <p:cNvSpPr/>
            <p:nvPr/>
          </p:nvSpPr>
          <p:spPr>
            <a:xfrm>
              <a:off x="8202649" y="3381741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90976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222106A-476A-E50A-0BCE-DDC8584A4384}"/>
              </a:ext>
            </a:extLst>
          </p:cNvPr>
          <p:cNvGrpSpPr/>
          <p:nvPr/>
        </p:nvGrpSpPr>
        <p:grpSpPr>
          <a:xfrm>
            <a:off x="-53175" y="-74434"/>
            <a:ext cx="9514383" cy="6869196"/>
            <a:chOff x="-53175" y="-74434"/>
            <a:chExt cx="9514383" cy="686919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FE392B6-A927-40CF-523D-FA73BFDBC5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38" t="64724" r="45104" b="1908"/>
            <a:stretch/>
          </p:blipFill>
          <p:spPr>
            <a:xfrm>
              <a:off x="427848" y="332214"/>
              <a:ext cx="4260948" cy="306097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38F18FB-4869-DBEC-F476-4FD94CFAED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89" t="11284" r="45245" b="56032"/>
            <a:stretch/>
          </p:blipFill>
          <p:spPr>
            <a:xfrm>
              <a:off x="4654667" y="335644"/>
              <a:ext cx="4303299" cy="310376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119F1E8-ACDA-2D2F-0272-22198445F5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53" t="59176" r="44364" b="10023"/>
            <a:stretch/>
          </p:blipFill>
          <p:spPr>
            <a:xfrm>
              <a:off x="409454" y="3385173"/>
              <a:ext cx="4260948" cy="31037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946A8E-D631-1EB2-FBDA-CD197DD4FE96}"/>
                </a:ext>
              </a:extLst>
            </p:cNvPr>
            <p:cNvSpPr txBox="1"/>
            <p:nvPr/>
          </p:nvSpPr>
          <p:spPr>
            <a:xfrm>
              <a:off x="434166" y="-74434"/>
              <a:ext cx="9027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   1       2      3       4      5        6       7      8                 1       2      3       4       5        6       7        8</a:t>
              </a:r>
              <a:endParaRPr lang="en-IN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B66076-2DD4-510A-831D-24134E815E15}"/>
                </a:ext>
              </a:extLst>
            </p:cNvPr>
            <p:cNvSpPr txBox="1"/>
            <p:nvPr/>
          </p:nvSpPr>
          <p:spPr>
            <a:xfrm>
              <a:off x="2551817" y="6517763"/>
              <a:ext cx="44656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ESM_Fig</a:t>
              </a:r>
              <a:r>
                <a:rPr lang="en-IN" sz="12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2. 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(m) BC 67 (n) BC71 (o) BC 73  (p) BC 74</a:t>
              </a:r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58BFE4C-7720-51C2-19F3-301A6CD36D33}"/>
                </a:ext>
              </a:extLst>
            </p:cNvPr>
            <p:cNvSpPr/>
            <p:nvPr/>
          </p:nvSpPr>
          <p:spPr>
            <a:xfrm>
              <a:off x="3869870" y="392944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</a:t>
              </a:r>
              <a:endParaRPr lang="en-IN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B8C8524-C998-2428-0C1D-E51A714C38C8}"/>
                </a:ext>
              </a:extLst>
            </p:cNvPr>
            <p:cNvSpPr/>
            <p:nvPr/>
          </p:nvSpPr>
          <p:spPr>
            <a:xfrm>
              <a:off x="8270231" y="402169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</a:t>
              </a:r>
              <a:endParaRPr lang="en-IN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D2F189A-F0DA-1601-7562-CBCECF3BFB3A}"/>
                </a:ext>
              </a:extLst>
            </p:cNvPr>
            <p:cNvSpPr/>
            <p:nvPr/>
          </p:nvSpPr>
          <p:spPr>
            <a:xfrm>
              <a:off x="3897803" y="3456528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</a:t>
              </a:r>
              <a:endParaRPr lang="en-IN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780FDEB-12D2-D814-B413-A94476769384}"/>
                </a:ext>
              </a:extLst>
            </p:cNvPr>
            <p:cNvSpPr/>
            <p:nvPr/>
          </p:nvSpPr>
          <p:spPr>
            <a:xfrm>
              <a:off x="8209767" y="3445896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</a:t>
              </a:r>
              <a:endParaRPr lang="en-IN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FE5CF3-F92F-71A6-93BD-DA214BA488A1}"/>
                </a:ext>
              </a:extLst>
            </p:cNvPr>
            <p:cNvSpPr txBox="1"/>
            <p:nvPr/>
          </p:nvSpPr>
          <p:spPr>
            <a:xfrm>
              <a:off x="-14187" y="956693"/>
              <a:ext cx="43381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ADE98E-C763-3DB0-1AC1-42697B08E989}"/>
                </a:ext>
              </a:extLst>
            </p:cNvPr>
            <p:cNvSpPr txBox="1"/>
            <p:nvPr/>
          </p:nvSpPr>
          <p:spPr>
            <a:xfrm>
              <a:off x="-53175" y="3831033"/>
              <a:ext cx="43381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0316FF0-699C-42F6-40F8-FF1E2B0C61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48" t="12339" r="45187" b="54977"/>
            <a:stretch/>
          </p:blipFill>
          <p:spPr>
            <a:xfrm>
              <a:off x="4644495" y="3424717"/>
              <a:ext cx="4313471" cy="3046829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A1B34340-46B8-0BA0-D607-1D86C222F7FE}"/>
                </a:ext>
              </a:extLst>
            </p:cNvPr>
            <p:cNvSpPr/>
            <p:nvPr/>
          </p:nvSpPr>
          <p:spPr>
            <a:xfrm>
              <a:off x="8090974" y="3505931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20681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6C8D22B-15FF-50DB-7BCC-D1D8E452F576}"/>
              </a:ext>
            </a:extLst>
          </p:cNvPr>
          <p:cNvGrpSpPr/>
          <p:nvPr/>
        </p:nvGrpSpPr>
        <p:grpSpPr>
          <a:xfrm>
            <a:off x="0" y="591374"/>
            <a:ext cx="9094394" cy="4798767"/>
            <a:chOff x="-14187" y="665801"/>
            <a:chExt cx="9094394" cy="479876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0A4D6C5-E4CE-14C7-A0DF-8D764449C8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6" t="60818" r="44542" b="2903"/>
            <a:stretch/>
          </p:blipFill>
          <p:spPr>
            <a:xfrm>
              <a:off x="326555" y="984622"/>
              <a:ext cx="4404939" cy="3466867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9FC4BC0-615E-E7DD-310B-D480F0B42E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51" t="61538" r="43780" b="5778"/>
            <a:stretch/>
          </p:blipFill>
          <p:spPr>
            <a:xfrm>
              <a:off x="4731493" y="984622"/>
              <a:ext cx="4253019" cy="346686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30CBB9-3CAE-B5FB-1954-B7FBAD99B59C}"/>
                </a:ext>
              </a:extLst>
            </p:cNvPr>
            <p:cNvSpPr txBox="1"/>
            <p:nvPr/>
          </p:nvSpPr>
          <p:spPr>
            <a:xfrm>
              <a:off x="53165" y="665801"/>
              <a:ext cx="9027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      M    1       2       3       4       5        6       7       8                1       2      3       4       5        6       7       8</a:t>
              </a:r>
              <a:endParaRPr lang="en-IN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D1627D6-0E83-D019-92D3-962E9802B643}"/>
                </a:ext>
              </a:extLst>
            </p:cNvPr>
            <p:cNvSpPr txBox="1"/>
            <p:nvPr/>
          </p:nvSpPr>
          <p:spPr>
            <a:xfrm>
              <a:off x="3327991" y="4512000"/>
              <a:ext cx="2381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ESM_Fig</a:t>
              </a:r>
              <a:r>
                <a:rPr lang="en-IN" sz="12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2.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(q) BC 84 (r) BC87 </a:t>
              </a:r>
              <a:endParaRPr lang="en-IN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00D930C-4DE6-5B71-C826-ED51C3EEAC7F}"/>
                </a:ext>
              </a:extLst>
            </p:cNvPr>
            <p:cNvSpPr/>
            <p:nvPr/>
          </p:nvSpPr>
          <p:spPr>
            <a:xfrm>
              <a:off x="3869870" y="1133179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q</a:t>
              </a:r>
              <a:endParaRPr lang="en-IN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5DF0490-7F82-C72E-59AB-5A7AEE88921A}"/>
                </a:ext>
              </a:extLst>
            </p:cNvPr>
            <p:cNvSpPr/>
            <p:nvPr/>
          </p:nvSpPr>
          <p:spPr>
            <a:xfrm>
              <a:off x="8356443" y="1195535"/>
              <a:ext cx="492893" cy="4862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</a:t>
              </a:r>
              <a:endParaRPr lang="en-IN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095C9DA-83A8-9777-002A-2EEB31F6B08B}"/>
                </a:ext>
              </a:extLst>
            </p:cNvPr>
            <p:cNvSpPr txBox="1"/>
            <p:nvPr/>
          </p:nvSpPr>
          <p:spPr>
            <a:xfrm>
              <a:off x="-14187" y="1696928"/>
              <a:ext cx="43381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7182DE-67B0-CC86-87A4-E1FA5EAC9B57}"/>
                </a:ext>
              </a:extLst>
            </p:cNvPr>
            <p:cNvSpPr txBox="1"/>
            <p:nvPr/>
          </p:nvSpPr>
          <p:spPr>
            <a:xfrm>
              <a:off x="855566" y="5156791"/>
              <a:ext cx="78327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ESM Fig. 2 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Gel profiles showing the validation of 18 SSR markers with eight accessions of </a:t>
              </a:r>
              <a:r>
                <a:rPr lang="en-US" sz="1400" i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B. ciliata</a:t>
              </a:r>
              <a:r>
                <a:rPr lang="en-IN" sz="1400" i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</a:t>
              </a:r>
              <a:endParaRPr lang="en-IN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3484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345</Words>
  <Application>Microsoft Office PowerPoint</Application>
  <PresentationFormat>On-screen Show (4:3)</PresentationFormat>
  <Paragraphs>139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Harish C Singh</dc:creator>
  <cp:lastModifiedBy>Harish C Singh</cp:lastModifiedBy>
  <cp:revision>8</cp:revision>
  <dcterms:created xsi:type="dcterms:W3CDTF">2022-08-26T05:40:31Z</dcterms:created>
  <dcterms:modified xsi:type="dcterms:W3CDTF">2022-10-08T15:23:31Z</dcterms:modified>
</cp:coreProperties>
</file>