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 varScale="1">
        <p:scale>
          <a:sx n="91" d="100"/>
          <a:sy n="91" d="100"/>
        </p:scale>
        <p:origin x="62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EE73CB-E7A4-427C-A15B-AA0043785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FF04591-CF2D-47EC-A505-066387E1C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1A75F4-7ABE-41B2-95BA-E301E6D36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34C56-2572-43FC-A4B2-33BDA3E7BAA7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F838CD-DFE8-479F-92B8-AE6B07B72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D77A42-C3E3-4ADE-8A2F-685BDB28F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41B-855C-46B7-9B56-A0DA34363D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43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4FB019-727C-4FE0-A91A-86A97945D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F1F558-0451-4C78-969A-E24E11BA45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F0D11C-9A23-4D57-B655-0ADB1ECE4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34C56-2572-43FC-A4B2-33BDA3E7BAA7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9825E1-6626-4C1E-B49E-E82E92E4B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1B9A06-DBF0-4A65-B027-0433E43A9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41B-855C-46B7-9B56-A0DA34363D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87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2814EC7-C812-4492-AB32-22346A81CD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4F3B17B-86DA-4597-9788-BC6485AF2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168E7C-6517-4E99-B60A-D89EA12F0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34C56-2572-43FC-A4B2-33BDA3E7BAA7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5DF1424-7847-4361-A4BD-D9F270B8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48AF3E-FF76-483B-9BDD-51BBC41A8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41B-855C-46B7-9B56-A0DA34363D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387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47F675-C0F8-48B6-8A60-1F1A5F520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5AF1C1-233B-4DA3-B2B6-3F723E04F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B222B0-AA03-48D1-B2D8-A6FD4363E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34C56-2572-43FC-A4B2-33BDA3E7BAA7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1D21A0-F8FD-49D4-A89D-0F088EF64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CFCBE1-F85B-4CA8-8953-B60086F2E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41B-855C-46B7-9B56-A0DA34363D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56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2DDCCE-0A4E-478D-B167-91F014943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B852B5-6011-416B-B127-EA5CE7CCC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087555-22F9-4C4D-B26B-75B7B5078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34C56-2572-43FC-A4B2-33BDA3E7BAA7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117240-D9B0-4BE4-B534-DB9D1C6E3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C895E0-7FED-4224-ABEF-BBA305EFA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41B-855C-46B7-9B56-A0DA34363D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7530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D075A4-F791-4D87-844D-E5920FC98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A3F6DB-19B0-4F1D-8ED8-EDCE26D38A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2A63E9D-EAF2-4B6F-90AC-DC9C7EEC0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71FDED1-1940-42E8-B707-3DF3EA50B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34C56-2572-43FC-A4B2-33BDA3E7BAA7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7317394-A57D-4604-BB12-9E771B65E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D163A5-8056-4DEB-8CC3-43DE2BB4A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41B-855C-46B7-9B56-A0DA34363D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555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90FB01-695A-438B-8A67-61C44DECE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FB9B42E-016E-46CA-AAE5-C0EDCFBE6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870D6AB-DE89-431E-92A7-A24D593CD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7B04D06-3C5E-494B-A2D2-37BF13F3CE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BE9041C-4263-41A5-93F4-3EAB9F292F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8AA1DD5-3618-4EA9-A292-ACC7988EC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34C56-2572-43FC-A4B2-33BDA3E7BAA7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836EC9F-2672-4636-A4A5-A88A5CB9F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887BCD3-E9D6-4D0E-AFF8-33B78DAC2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41B-855C-46B7-9B56-A0DA34363D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522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121ED6-D65C-4725-B93D-D5096224A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FCB9CBF-CC24-4F44-BAD6-479B09B3B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34C56-2572-43FC-A4B2-33BDA3E7BAA7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92EA279-BD63-491C-A608-EBD65150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FCB8666-C437-4509-8F65-1ACA086E3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41B-855C-46B7-9B56-A0DA34363D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0080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425EB0D-D60A-4CD1-A530-A13BD1642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34C56-2572-43FC-A4B2-33BDA3E7BAA7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37D942C-373C-4374-BEE4-ABB34960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642165-EB1E-4604-B650-29D73E6FC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41B-855C-46B7-9B56-A0DA34363D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9213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B8AC44-6EB6-4F3C-829E-22D2277E6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E9E7507-ED0C-4CFA-8035-B0D2FC2BF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293E577-23BB-42A0-8A60-B05330C60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9415001-F696-441B-8CD1-66AEF7A0B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34C56-2572-43FC-A4B2-33BDA3E7BAA7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263E846-F941-4F58-A6DE-60785030F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DE35C6-A778-4421-8D05-0CCE1C50B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41B-855C-46B7-9B56-A0DA34363D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0735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7C316E-C8A3-4CA7-96C4-10FA89634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0954D60-8F15-4FDE-8306-C779082C3F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870CF03-ACFC-4383-9829-7F3459C56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5211646-5296-450F-A382-471E4D3E7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34C56-2572-43FC-A4B2-33BDA3E7BAA7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F48FF5-350C-4203-A267-4C1EEFD7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A34E972-65A9-4BD8-A56E-755C23A59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41B-855C-46B7-9B56-A0DA34363D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1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B919880-8006-420A-BDB0-D6CCE4728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302F81B-7B13-47B3-8D75-4D678F44C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510BFE-BCB7-44E9-96E2-545A2EDD22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34C56-2572-43FC-A4B2-33BDA3E7BAA7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E86E99-2A88-4B8A-86F3-729ABAE647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554FAF-6A47-4B97-961A-5A5C5715B2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8B41B-855C-46B7-9B56-A0DA34363D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252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04EFEB4-EB9B-449E-AA85-DD1AB0EB1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757" y="387202"/>
            <a:ext cx="7413297" cy="5238346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1AA3DB-89DD-4FB1-A395-11B5BBE81D5B}"/>
              </a:ext>
            </a:extLst>
          </p:cNvPr>
          <p:cNvSpPr/>
          <p:nvPr/>
        </p:nvSpPr>
        <p:spPr>
          <a:xfrm>
            <a:off x="3059226" y="5639801"/>
            <a:ext cx="651087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33375" algn="l"/>
              </a:tabLst>
            </a:pPr>
            <a:r>
              <a:rPr lang="en-GB" altLang="ja-JP" sz="1600" b="1">
                <a:latin typeface="Arial" panose="020B0604020202020204" pitchFamily="34" charset="0"/>
                <a:cs typeface="Arial" panose="020B0604020202020204" pitchFamily="34" charset="0"/>
              </a:rPr>
              <a:t>Supplementary Figure 1. </a:t>
            </a:r>
            <a:r>
              <a:rPr lang="en-GB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Principal component analysis of the genotyping data. </a:t>
            </a:r>
            <a:endParaRPr lang="ja-JP" altLang="ja-JP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F86F0C6-65AC-4A21-B0FA-B205D1F2D2FA}"/>
              </a:ext>
            </a:extLst>
          </p:cNvPr>
          <p:cNvSpPr/>
          <p:nvPr/>
        </p:nvSpPr>
        <p:spPr>
          <a:xfrm>
            <a:off x="8001000" y="1028700"/>
            <a:ext cx="736600" cy="216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4509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上野　史彦</dc:creator>
  <cp:lastModifiedBy>kuriyama</cp:lastModifiedBy>
  <cp:revision>3</cp:revision>
  <cp:lastPrinted>2022-07-25T11:06:45Z</cp:lastPrinted>
  <dcterms:created xsi:type="dcterms:W3CDTF">2021-12-20T04:38:22Z</dcterms:created>
  <dcterms:modified xsi:type="dcterms:W3CDTF">2022-09-24T09:19:36Z</dcterms:modified>
</cp:coreProperties>
</file>