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7"/>
  </p:notesMasterIdLst>
  <p:sldIdLst>
    <p:sldId id="320" r:id="rId2"/>
    <p:sldId id="317" r:id="rId3"/>
    <p:sldId id="258" r:id="rId4"/>
    <p:sldId id="256" r:id="rId5"/>
    <p:sldId id="319" r:id="rId6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856"/>
    <p:restoredTop sz="94690"/>
  </p:normalViewPr>
  <p:slideViewPr>
    <p:cSldViewPr snapToGrid="0">
      <p:cViewPr>
        <p:scale>
          <a:sx n="150" d="100"/>
          <a:sy n="150" d="100"/>
        </p:scale>
        <p:origin x="1752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1B3B9C-99C3-954B-9C58-1E88397ABA15}" type="datetimeFigureOut">
              <a:rPr lang="en-US" smtClean="0"/>
              <a:t>8/31/23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1F356B-1F2A-834E-A3AF-E007B8764A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88935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F356B-1F2A-834E-A3AF-E007B8764A8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5367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D0C31-316C-6045-AB18-53B068722585}" type="datetimeFigureOut">
              <a:rPr lang="en-US" smtClean="0"/>
              <a:t>8/31/23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FB199-D0C4-BF41-8241-FD4FD2CEB0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671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D0C31-316C-6045-AB18-53B068722585}" type="datetimeFigureOut">
              <a:rPr lang="en-US" smtClean="0"/>
              <a:t>8/31/23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FB199-D0C4-BF41-8241-FD4FD2CEB0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475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D0C31-316C-6045-AB18-53B068722585}" type="datetimeFigureOut">
              <a:rPr lang="en-US" smtClean="0"/>
              <a:t>8/31/23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FB199-D0C4-BF41-8241-FD4FD2CEB0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08395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D0C31-316C-6045-AB18-53B068722585}" type="datetimeFigureOut">
              <a:rPr lang="en-US" smtClean="0"/>
              <a:t>8/31/23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FB199-D0C4-BF41-8241-FD4FD2CEB0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2227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D0C31-316C-6045-AB18-53B068722585}" type="datetimeFigureOut">
              <a:rPr lang="en-US" smtClean="0"/>
              <a:t>8/31/23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FB199-D0C4-BF41-8241-FD4FD2CEB0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1625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D0C31-316C-6045-AB18-53B068722585}" type="datetimeFigureOut">
              <a:rPr lang="en-US" smtClean="0"/>
              <a:t>8/31/23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FB199-D0C4-BF41-8241-FD4FD2CEB0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87487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D0C31-316C-6045-AB18-53B068722585}" type="datetimeFigureOut">
              <a:rPr lang="en-US" smtClean="0"/>
              <a:t>8/31/23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FB199-D0C4-BF41-8241-FD4FD2CEB0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8183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D0C31-316C-6045-AB18-53B068722585}" type="datetimeFigureOut">
              <a:rPr lang="en-US" smtClean="0"/>
              <a:t>8/31/23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FB199-D0C4-BF41-8241-FD4FD2CEB0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558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D0C31-316C-6045-AB18-53B068722585}" type="datetimeFigureOut">
              <a:rPr lang="en-US" smtClean="0"/>
              <a:t>8/31/23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FB199-D0C4-BF41-8241-FD4FD2CEB0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19847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D0C31-316C-6045-AB18-53B068722585}" type="datetimeFigureOut">
              <a:rPr lang="en-US" smtClean="0"/>
              <a:t>8/31/23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FB199-D0C4-BF41-8241-FD4FD2CEB0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3584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D0C31-316C-6045-AB18-53B068722585}" type="datetimeFigureOut">
              <a:rPr lang="en-US" smtClean="0"/>
              <a:t>8/31/23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FB199-D0C4-BF41-8241-FD4FD2CEB0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98625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ED0C31-316C-6045-AB18-53B068722585}" type="datetimeFigureOut">
              <a:rPr lang="en-US" smtClean="0"/>
              <a:t>8/31/23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0FB199-D0C4-BF41-8241-FD4FD2CEB0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6658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"/><Relationship Id="rId2" Type="http://schemas.openxmlformats.org/officeDocument/2006/relationships/image" Target="../media/image3.ti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18" Type="http://schemas.openxmlformats.org/officeDocument/2006/relationships/image" Target="../media/image2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17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8.png"/><Relationship Id="rId20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10" Type="http://schemas.openxmlformats.org/officeDocument/2006/relationships/image" Target="../media/image12.png"/><Relationship Id="rId19" Type="http://schemas.openxmlformats.org/officeDocument/2006/relationships/image" Target="../media/image21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1F9EC51-9764-68C9-F52A-5B1C32FB4FE7}"/>
              </a:ext>
            </a:extLst>
          </p:cNvPr>
          <p:cNvSpPr txBox="1"/>
          <p:nvPr/>
        </p:nvSpPr>
        <p:spPr>
          <a:xfrm>
            <a:off x="419100" y="335756"/>
            <a:ext cx="616458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302260" algn="l"/>
              </a:tabLst>
            </a:pP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Development and Internal Validation of a Novel Pre-Transplant Biomarker Panel to Predict Post-Liver Transplant Mortality 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DD63B79-2777-1123-3E92-D34B10E94988}"/>
              </a:ext>
            </a:extLst>
          </p:cNvPr>
          <p:cNvSpPr txBox="1"/>
          <p:nvPr/>
        </p:nvSpPr>
        <p:spPr>
          <a:xfrm>
            <a:off x="2300292" y="4156501"/>
            <a:ext cx="240219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/>
              <a:t>SUPPLEMENTARY</a:t>
            </a:r>
          </a:p>
          <a:p>
            <a:pPr algn="ctr"/>
            <a:r>
              <a:rPr lang="en-US" sz="2400" b="1" dirty="0"/>
              <a:t>FIGURES</a:t>
            </a:r>
          </a:p>
        </p:txBody>
      </p:sp>
    </p:spTree>
    <p:extLst>
      <p:ext uri="{BB962C8B-B14F-4D97-AF65-F5344CB8AC3E}">
        <p14:creationId xmlns:p14="http://schemas.microsoft.com/office/powerpoint/2010/main" val="10051338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28A6234-20A9-B31E-AAE9-47CE61FC0105}"/>
              </a:ext>
            </a:extLst>
          </p:cNvPr>
          <p:cNvSpPr txBox="1"/>
          <p:nvPr/>
        </p:nvSpPr>
        <p:spPr>
          <a:xfrm>
            <a:off x="151808" y="276488"/>
            <a:ext cx="24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Supplementary Fig. </a:t>
            </a:r>
            <a:r>
              <a:rPr lang="en-US" sz="1912" b="1" dirty="0"/>
              <a:t>1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9572B3F-83D5-E8B6-BF47-AF54A5B727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841" y="578681"/>
            <a:ext cx="6372327" cy="7986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30411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4507FADC-9A79-C6C7-09C9-D9FD0113105D}"/>
              </a:ext>
            </a:extLst>
          </p:cNvPr>
          <p:cNvSpPr txBox="1"/>
          <p:nvPr/>
        </p:nvSpPr>
        <p:spPr>
          <a:xfrm>
            <a:off x="196949" y="167026"/>
            <a:ext cx="34325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Supplementary Fig. 2</a:t>
            </a: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AFC3829-8D4B-8E01-4D4C-FE06ADCB6F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165" y="536358"/>
            <a:ext cx="5963539" cy="8607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52012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graph with green lines and dots&#10;&#10;Description automatically generated">
            <a:extLst>
              <a:ext uri="{FF2B5EF4-FFF2-40B4-BE49-F238E27FC236}">
                <a16:creationId xmlns:a16="http://schemas.microsoft.com/office/drawing/2014/main" id="{10C4F2B5-861E-40D3-1A7A-000FCF10421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859" t="10923" r="5321" b="9385"/>
          <a:stretch/>
        </p:blipFill>
        <p:spPr>
          <a:xfrm>
            <a:off x="1403252" y="675249"/>
            <a:ext cx="4051495" cy="3643533"/>
          </a:xfrm>
          <a:prstGeom prst="rect">
            <a:avLst/>
          </a:prstGeom>
        </p:spPr>
      </p:pic>
      <p:pic>
        <p:nvPicPr>
          <p:cNvPr id="8" name="Picture 7" descr="A graph with green lines and dots&#10;&#10;Description automatically generated">
            <a:extLst>
              <a:ext uri="{FF2B5EF4-FFF2-40B4-BE49-F238E27FC236}">
                <a16:creationId xmlns:a16="http://schemas.microsoft.com/office/drawing/2014/main" id="{23BC854A-3501-38DA-4FD5-8CD1C9DA128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461" t="8154" r="11385" b="9385"/>
          <a:stretch/>
        </p:blipFill>
        <p:spPr>
          <a:xfrm>
            <a:off x="1403251" y="4825219"/>
            <a:ext cx="4051495" cy="370683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D223549-E157-C88C-B241-1DEB01322BE4}"/>
              </a:ext>
            </a:extLst>
          </p:cNvPr>
          <p:cNvSpPr txBox="1"/>
          <p:nvPr/>
        </p:nvSpPr>
        <p:spPr>
          <a:xfrm>
            <a:off x="1209896" y="490583"/>
            <a:ext cx="3867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A.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16F4871-8311-AEBE-8CD6-57D6AD2E20E6}"/>
              </a:ext>
            </a:extLst>
          </p:cNvPr>
          <p:cNvSpPr txBox="1"/>
          <p:nvPr/>
        </p:nvSpPr>
        <p:spPr>
          <a:xfrm>
            <a:off x="1209895" y="4640553"/>
            <a:ext cx="3754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B.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F815C8F-9462-2408-1568-3BA33D23CC93}"/>
              </a:ext>
            </a:extLst>
          </p:cNvPr>
          <p:cNvSpPr txBox="1"/>
          <p:nvPr/>
        </p:nvSpPr>
        <p:spPr>
          <a:xfrm>
            <a:off x="309489" y="182880"/>
            <a:ext cx="21979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Supplementary Fig. 3</a:t>
            </a:r>
          </a:p>
        </p:txBody>
      </p:sp>
    </p:spTree>
    <p:extLst>
      <p:ext uri="{BB962C8B-B14F-4D97-AF65-F5344CB8AC3E}">
        <p14:creationId xmlns:p14="http://schemas.microsoft.com/office/powerpoint/2010/main" val="8205398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B306F1A-6276-00C0-652B-0BDBEDB054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25660"/>
            <a:ext cx="1648878" cy="157060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155CCCE-6176-B9F0-39BE-2765CEE048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25821" y="625660"/>
            <a:ext cx="1648878" cy="157060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C002171-97E9-47F2-D338-B7633A6213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28999" y="625660"/>
            <a:ext cx="1621936" cy="157060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F1C4E46-8F7E-E565-6D3B-2F7609B8533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05235" y="625660"/>
            <a:ext cx="1621936" cy="157060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8B0EB04-1A1B-BFF0-BCDE-CCEFC669D8C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839" y="2307365"/>
            <a:ext cx="1606538" cy="1570609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E17DAF1E-25BE-AA38-5F7D-14387C4308C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49460" y="2307365"/>
            <a:ext cx="1625239" cy="1570609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B4036CE3-E315-2137-8F01-B277E16480B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46183" y="2307364"/>
            <a:ext cx="1604752" cy="1570609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29221631-A0F1-8229-0751-35CE3D80423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110412" y="2307364"/>
            <a:ext cx="1611582" cy="1570609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1AF0F6DA-708D-F8C6-ADB2-61D2B7CC84F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725821" y="5670773"/>
            <a:ext cx="1625960" cy="1570609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8AA92461-8DEE-570A-BF95-59558E09636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371395" y="5670774"/>
            <a:ext cx="1625240" cy="1570610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99ADE5A8-653D-2ABD-BE5D-A26A328CD23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105235" y="5670773"/>
            <a:ext cx="1625239" cy="1570609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3B2DB5F2-0EFA-4740-C8BD-361B31929F26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1839" y="7352474"/>
            <a:ext cx="1604754" cy="1570610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F57DD8F0-5BE1-3319-A1D2-3E841EB61C2B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743758" y="7352475"/>
            <a:ext cx="1604753" cy="1570609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DCA43FD7-F197-F4BE-5498-138BB75B07DF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1839" y="3989070"/>
            <a:ext cx="1632069" cy="1570610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DE01466F-5A54-AD26-5E97-6CB3C7D9C1BC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432524" y="3989070"/>
            <a:ext cx="1618411" cy="1570610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E12F3709-4588-2C8B-B4B9-360FC729170C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725821" y="3989070"/>
            <a:ext cx="1625240" cy="1570610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EB4C0B88-1955-7D98-3570-9B76141ECD88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105235" y="3989069"/>
            <a:ext cx="1604755" cy="1570611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38C53B47-0E52-E403-48E6-E345B8F884A8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2731" y="5670773"/>
            <a:ext cx="1604753" cy="1570609"/>
          </a:xfrm>
          <a:prstGeom prst="rect">
            <a:avLst/>
          </a:prstGeom>
        </p:spPr>
      </p:pic>
      <p:sp>
        <p:nvSpPr>
          <p:cNvPr id="61" name="TextBox 60">
            <a:extLst>
              <a:ext uri="{FF2B5EF4-FFF2-40B4-BE49-F238E27FC236}">
                <a16:creationId xmlns:a16="http://schemas.microsoft.com/office/drawing/2014/main" id="{414C0928-8160-3B24-3890-EF2611B7AEAD}"/>
              </a:ext>
            </a:extLst>
          </p:cNvPr>
          <p:cNvSpPr txBox="1"/>
          <p:nvPr/>
        </p:nvSpPr>
        <p:spPr>
          <a:xfrm>
            <a:off x="309489" y="182880"/>
            <a:ext cx="21979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Supplementary Fig. 4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5D1AA37F-3D1D-B038-9F38-097A4A6A8E74}"/>
              </a:ext>
            </a:extLst>
          </p:cNvPr>
          <p:cNvSpPr txBox="1"/>
          <p:nvPr/>
        </p:nvSpPr>
        <p:spPr>
          <a:xfrm>
            <a:off x="-82992" y="552212"/>
            <a:ext cx="2856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a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ADF266AD-EB44-F92B-4597-F7695E02AD17}"/>
              </a:ext>
            </a:extLst>
          </p:cNvPr>
          <p:cNvSpPr txBox="1"/>
          <p:nvPr/>
        </p:nvSpPr>
        <p:spPr>
          <a:xfrm>
            <a:off x="1648319" y="552212"/>
            <a:ext cx="29527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b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D99AC62B-986C-0DE9-1E2E-305038441D67}"/>
              </a:ext>
            </a:extLst>
          </p:cNvPr>
          <p:cNvSpPr txBox="1"/>
          <p:nvPr/>
        </p:nvSpPr>
        <p:spPr>
          <a:xfrm>
            <a:off x="3371395" y="552212"/>
            <a:ext cx="27122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c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FABAF565-A5B1-0EB4-6AE6-0F5A2E84CD22}"/>
              </a:ext>
            </a:extLst>
          </p:cNvPr>
          <p:cNvSpPr txBox="1"/>
          <p:nvPr/>
        </p:nvSpPr>
        <p:spPr>
          <a:xfrm>
            <a:off x="5023409" y="552212"/>
            <a:ext cx="29527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d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15CBABCD-FDF2-A5F5-983D-F54B6030AA55}"/>
              </a:ext>
            </a:extLst>
          </p:cNvPr>
          <p:cNvSpPr txBox="1"/>
          <p:nvPr/>
        </p:nvSpPr>
        <p:spPr>
          <a:xfrm>
            <a:off x="-68590" y="2220442"/>
            <a:ext cx="2872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e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2D42900B-8DB7-8208-1B92-BA160B46CAF7}"/>
              </a:ext>
            </a:extLst>
          </p:cNvPr>
          <p:cNvSpPr txBox="1"/>
          <p:nvPr/>
        </p:nvSpPr>
        <p:spPr>
          <a:xfrm>
            <a:off x="1662721" y="2220442"/>
            <a:ext cx="2503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f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CD57F0B4-872A-2B47-81C7-D811103F14AD}"/>
              </a:ext>
            </a:extLst>
          </p:cNvPr>
          <p:cNvSpPr txBox="1"/>
          <p:nvPr/>
        </p:nvSpPr>
        <p:spPr>
          <a:xfrm>
            <a:off x="3385797" y="2220442"/>
            <a:ext cx="2824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g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2365E394-0483-D4B9-959E-6B5BA82655A4}"/>
              </a:ext>
            </a:extLst>
          </p:cNvPr>
          <p:cNvSpPr txBox="1"/>
          <p:nvPr/>
        </p:nvSpPr>
        <p:spPr>
          <a:xfrm>
            <a:off x="5037811" y="2220442"/>
            <a:ext cx="29527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h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DB308606-1253-CDF7-1FD6-897C1933FE80}"/>
              </a:ext>
            </a:extLst>
          </p:cNvPr>
          <p:cNvSpPr txBox="1"/>
          <p:nvPr/>
        </p:nvSpPr>
        <p:spPr>
          <a:xfrm>
            <a:off x="-52536" y="3888672"/>
            <a:ext cx="2343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i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9EC6C12C-AC9A-A124-D003-CE94BD60DD78}"/>
              </a:ext>
            </a:extLst>
          </p:cNvPr>
          <p:cNvSpPr txBox="1"/>
          <p:nvPr/>
        </p:nvSpPr>
        <p:spPr>
          <a:xfrm>
            <a:off x="1678775" y="3888672"/>
            <a:ext cx="2375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j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D5AE6286-4FB7-71D6-7A0C-14AAA8DE984A}"/>
              </a:ext>
            </a:extLst>
          </p:cNvPr>
          <p:cNvSpPr txBox="1"/>
          <p:nvPr/>
        </p:nvSpPr>
        <p:spPr>
          <a:xfrm>
            <a:off x="3401851" y="3888672"/>
            <a:ext cx="2824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k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43469A97-F071-100E-E429-8104A651588C}"/>
              </a:ext>
            </a:extLst>
          </p:cNvPr>
          <p:cNvSpPr txBox="1"/>
          <p:nvPr/>
        </p:nvSpPr>
        <p:spPr>
          <a:xfrm>
            <a:off x="5053865" y="3888672"/>
            <a:ext cx="2343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l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B5EFD1C8-2D5E-D785-5B21-DC1ED3DEB976}"/>
              </a:ext>
            </a:extLst>
          </p:cNvPr>
          <p:cNvSpPr txBox="1"/>
          <p:nvPr/>
        </p:nvSpPr>
        <p:spPr>
          <a:xfrm>
            <a:off x="-84718" y="5603412"/>
            <a:ext cx="3513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m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FB9CBE3F-EE6B-1572-2547-72B3BF34075B}"/>
              </a:ext>
            </a:extLst>
          </p:cNvPr>
          <p:cNvSpPr txBox="1"/>
          <p:nvPr/>
        </p:nvSpPr>
        <p:spPr>
          <a:xfrm>
            <a:off x="1646593" y="5603412"/>
            <a:ext cx="29527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n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3686985D-1A74-C010-1D4F-176EE75605AA}"/>
              </a:ext>
            </a:extLst>
          </p:cNvPr>
          <p:cNvSpPr txBox="1"/>
          <p:nvPr/>
        </p:nvSpPr>
        <p:spPr>
          <a:xfrm>
            <a:off x="3369669" y="5603412"/>
            <a:ext cx="29527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o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93E86A42-3A3C-B310-4353-5E3253847F97}"/>
              </a:ext>
            </a:extLst>
          </p:cNvPr>
          <p:cNvSpPr txBox="1"/>
          <p:nvPr/>
        </p:nvSpPr>
        <p:spPr>
          <a:xfrm>
            <a:off x="5021683" y="5603412"/>
            <a:ext cx="29527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p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DE77F4ED-27FB-B767-84E3-D77B85789980}"/>
              </a:ext>
            </a:extLst>
          </p:cNvPr>
          <p:cNvSpPr txBox="1"/>
          <p:nvPr/>
        </p:nvSpPr>
        <p:spPr>
          <a:xfrm>
            <a:off x="-68590" y="7295815"/>
            <a:ext cx="29527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q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0ACCCF00-1867-8252-C5D0-38C2FF9894D5}"/>
              </a:ext>
            </a:extLst>
          </p:cNvPr>
          <p:cNvSpPr txBox="1"/>
          <p:nvPr/>
        </p:nvSpPr>
        <p:spPr>
          <a:xfrm>
            <a:off x="1662721" y="7295815"/>
            <a:ext cx="25840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r</a:t>
            </a:r>
          </a:p>
        </p:txBody>
      </p:sp>
    </p:spTree>
    <p:extLst>
      <p:ext uri="{BB962C8B-B14F-4D97-AF65-F5344CB8AC3E}">
        <p14:creationId xmlns:p14="http://schemas.microsoft.com/office/powerpoint/2010/main" val="6846474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4911</TotalTime>
  <Words>56</Words>
  <Application>Microsoft Macintosh PowerPoint</Application>
  <PresentationFormat>Letter Paper (8.5x11 in)</PresentationFormat>
  <Paragraphs>28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Keri Lunsford</dc:creator>
  <cp:lastModifiedBy>Keri Lunsford</cp:lastModifiedBy>
  <cp:revision>4</cp:revision>
  <dcterms:created xsi:type="dcterms:W3CDTF">2023-08-07T17:13:27Z</dcterms:created>
  <dcterms:modified xsi:type="dcterms:W3CDTF">2023-09-03T21:29:50Z</dcterms:modified>
</cp:coreProperties>
</file>