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2" r:id="rId5"/>
  </p:sldIdLst>
  <p:sldSz cx="8999538" cy="5400675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2" autoAdjust="0"/>
    <p:restoredTop sz="94660"/>
  </p:normalViewPr>
  <p:slideViewPr>
    <p:cSldViewPr snapToGrid="0">
      <p:cViewPr varScale="1">
        <p:scale>
          <a:sx n="85" d="100"/>
          <a:sy n="85" d="100"/>
        </p:scale>
        <p:origin x="10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4942" y="883861"/>
            <a:ext cx="6749654" cy="1880235"/>
          </a:xfrm>
        </p:spPr>
        <p:txBody>
          <a:bodyPr anchor="b"/>
          <a:lstStyle>
            <a:lvl1pPr algn="ctr">
              <a:defRPr sz="442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4942" y="2836605"/>
            <a:ext cx="6749654" cy="1303913"/>
          </a:xfrm>
        </p:spPr>
        <p:txBody>
          <a:bodyPr/>
          <a:lstStyle>
            <a:lvl1pPr marL="0" indent="0" algn="ctr">
              <a:buNone/>
              <a:defRPr sz="1772"/>
            </a:lvl1pPr>
            <a:lvl2pPr marL="337505" indent="0" algn="ctr">
              <a:buNone/>
              <a:defRPr sz="1476"/>
            </a:lvl2pPr>
            <a:lvl3pPr marL="675010" indent="0" algn="ctr">
              <a:buNone/>
              <a:defRPr sz="1329"/>
            </a:lvl3pPr>
            <a:lvl4pPr marL="1012515" indent="0" algn="ctr">
              <a:buNone/>
              <a:defRPr sz="1181"/>
            </a:lvl4pPr>
            <a:lvl5pPr marL="1350020" indent="0" algn="ctr">
              <a:buNone/>
              <a:defRPr sz="1181"/>
            </a:lvl5pPr>
            <a:lvl6pPr marL="1687525" indent="0" algn="ctr">
              <a:buNone/>
              <a:defRPr sz="1181"/>
            </a:lvl6pPr>
            <a:lvl7pPr marL="2025030" indent="0" algn="ctr">
              <a:buNone/>
              <a:defRPr sz="1181"/>
            </a:lvl7pPr>
            <a:lvl8pPr marL="2362535" indent="0" algn="ctr">
              <a:buNone/>
              <a:defRPr sz="1181"/>
            </a:lvl8pPr>
            <a:lvl9pPr marL="2700040" indent="0" algn="ctr">
              <a:buNone/>
              <a:defRPr sz="1181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1359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9007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031" y="1346419"/>
            <a:ext cx="7762102" cy="2246530"/>
          </a:xfrm>
        </p:spPr>
        <p:txBody>
          <a:bodyPr anchor="b"/>
          <a:lstStyle>
            <a:lvl1pPr>
              <a:defRPr sz="442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4031" y="3614203"/>
            <a:ext cx="7762102" cy="1181397"/>
          </a:xfrm>
        </p:spPr>
        <p:txBody>
          <a:bodyPr/>
          <a:lstStyle>
            <a:lvl1pPr marL="0" indent="0">
              <a:buNone/>
              <a:defRPr sz="1772">
                <a:solidFill>
                  <a:schemeClr val="tx1">
                    <a:tint val="75000"/>
                  </a:schemeClr>
                </a:solidFill>
              </a:defRPr>
            </a:lvl1pPr>
            <a:lvl2pPr marL="337505" indent="0">
              <a:buNone/>
              <a:defRPr sz="1476">
                <a:solidFill>
                  <a:schemeClr val="tx1">
                    <a:tint val="75000"/>
                  </a:schemeClr>
                </a:solidFill>
              </a:defRPr>
            </a:lvl2pPr>
            <a:lvl3pPr marL="675010" indent="0">
              <a:buNone/>
              <a:defRPr sz="1329">
                <a:solidFill>
                  <a:schemeClr val="tx1">
                    <a:tint val="75000"/>
                  </a:schemeClr>
                </a:solidFill>
              </a:defRPr>
            </a:lvl3pPr>
            <a:lvl4pPr marL="1012515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4pPr>
            <a:lvl5pPr marL="1350020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5pPr>
            <a:lvl6pPr marL="1687525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6pPr>
            <a:lvl7pPr marL="2025030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7pPr>
            <a:lvl8pPr marL="2362535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8pPr>
            <a:lvl9pPr marL="2700040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2782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8718" y="1437680"/>
            <a:ext cx="3824804" cy="34266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6016" y="1437680"/>
            <a:ext cx="3824804" cy="34266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0268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0" y="287536"/>
            <a:ext cx="7762102" cy="104388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9891" y="1323916"/>
            <a:ext cx="3807226" cy="648831"/>
          </a:xfrm>
        </p:spPr>
        <p:txBody>
          <a:bodyPr anchor="b"/>
          <a:lstStyle>
            <a:lvl1pPr marL="0" indent="0">
              <a:buNone/>
              <a:defRPr sz="1772" b="1"/>
            </a:lvl1pPr>
            <a:lvl2pPr marL="337505" indent="0">
              <a:buNone/>
              <a:defRPr sz="1476" b="1"/>
            </a:lvl2pPr>
            <a:lvl3pPr marL="675010" indent="0">
              <a:buNone/>
              <a:defRPr sz="1329" b="1"/>
            </a:lvl3pPr>
            <a:lvl4pPr marL="1012515" indent="0">
              <a:buNone/>
              <a:defRPr sz="1181" b="1"/>
            </a:lvl4pPr>
            <a:lvl5pPr marL="1350020" indent="0">
              <a:buNone/>
              <a:defRPr sz="1181" b="1"/>
            </a:lvl5pPr>
            <a:lvl6pPr marL="1687525" indent="0">
              <a:buNone/>
              <a:defRPr sz="1181" b="1"/>
            </a:lvl6pPr>
            <a:lvl7pPr marL="2025030" indent="0">
              <a:buNone/>
              <a:defRPr sz="1181" b="1"/>
            </a:lvl7pPr>
            <a:lvl8pPr marL="2362535" indent="0">
              <a:buNone/>
              <a:defRPr sz="1181" b="1"/>
            </a:lvl8pPr>
            <a:lvl9pPr marL="2700040" indent="0">
              <a:buNone/>
              <a:defRPr sz="118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891" y="1972747"/>
            <a:ext cx="3807226" cy="290161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6016" y="1323916"/>
            <a:ext cx="3825976" cy="648831"/>
          </a:xfrm>
        </p:spPr>
        <p:txBody>
          <a:bodyPr anchor="b"/>
          <a:lstStyle>
            <a:lvl1pPr marL="0" indent="0">
              <a:buNone/>
              <a:defRPr sz="1772" b="1"/>
            </a:lvl1pPr>
            <a:lvl2pPr marL="337505" indent="0">
              <a:buNone/>
              <a:defRPr sz="1476" b="1"/>
            </a:lvl2pPr>
            <a:lvl3pPr marL="675010" indent="0">
              <a:buNone/>
              <a:defRPr sz="1329" b="1"/>
            </a:lvl3pPr>
            <a:lvl4pPr marL="1012515" indent="0">
              <a:buNone/>
              <a:defRPr sz="1181" b="1"/>
            </a:lvl4pPr>
            <a:lvl5pPr marL="1350020" indent="0">
              <a:buNone/>
              <a:defRPr sz="1181" b="1"/>
            </a:lvl5pPr>
            <a:lvl6pPr marL="1687525" indent="0">
              <a:buNone/>
              <a:defRPr sz="1181" b="1"/>
            </a:lvl6pPr>
            <a:lvl7pPr marL="2025030" indent="0">
              <a:buNone/>
              <a:defRPr sz="1181" b="1"/>
            </a:lvl7pPr>
            <a:lvl8pPr marL="2362535" indent="0">
              <a:buNone/>
              <a:defRPr sz="1181" b="1"/>
            </a:lvl8pPr>
            <a:lvl9pPr marL="2700040" indent="0">
              <a:buNone/>
              <a:defRPr sz="118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6016" y="1972747"/>
            <a:ext cx="3825976" cy="290161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621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7171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8271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360045"/>
            <a:ext cx="2902585" cy="1260158"/>
          </a:xfrm>
        </p:spPr>
        <p:txBody>
          <a:bodyPr anchor="b"/>
          <a:lstStyle>
            <a:lvl1pPr>
              <a:defRPr sz="236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976" y="777597"/>
            <a:ext cx="4556016" cy="3837980"/>
          </a:xfrm>
        </p:spPr>
        <p:txBody>
          <a:bodyPr/>
          <a:lstStyle>
            <a:lvl1pPr>
              <a:defRPr sz="2362"/>
            </a:lvl1pPr>
            <a:lvl2pPr>
              <a:defRPr sz="2067"/>
            </a:lvl2pPr>
            <a:lvl3pPr>
              <a:defRPr sz="1772"/>
            </a:lvl3pPr>
            <a:lvl4pPr>
              <a:defRPr sz="1476"/>
            </a:lvl4pPr>
            <a:lvl5pPr>
              <a:defRPr sz="1476"/>
            </a:lvl5pPr>
            <a:lvl6pPr>
              <a:defRPr sz="1476"/>
            </a:lvl6pPr>
            <a:lvl7pPr>
              <a:defRPr sz="1476"/>
            </a:lvl7pPr>
            <a:lvl8pPr>
              <a:defRPr sz="1476"/>
            </a:lvl8pPr>
            <a:lvl9pPr>
              <a:defRPr sz="1476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1620202"/>
            <a:ext cx="2902585" cy="3001626"/>
          </a:xfrm>
        </p:spPr>
        <p:txBody>
          <a:bodyPr/>
          <a:lstStyle>
            <a:lvl1pPr marL="0" indent="0">
              <a:buNone/>
              <a:defRPr sz="1181"/>
            </a:lvl1pPr>
            <a:lvl2pPr marL="337505" indent="0">
              <a:buNone/>
              <a:defRPr sz="1033"/>
            </a:lvl2pPr>
            <a:lvl3pPr marL="675010" indent="0">
              <a:buNone/>
              <a:defRPr sz="886"/>
            </a:lvl3pPr>
            <a:lvl4pPr marL="1012515" indent="0">
              <a:buNone/>
              <a:defRPr sz="738"/>
            </a:lvl4pPr>
            <a:lvl5pPr marL="1350020" indent="0">
              <a:buNone/>
              <a:defRPr sz="738"/>
            </a:lvl5pPr>
            <a:lvl6pPr marL="1687525" indent="0">
              <a:buNone/>
              <a:defRPr sz="738"/>
            </a:lvl6pPr>
            <a:lvl7pPr marL="2025030" indent="0">
              <a:buNone/>
              <a:defRPr sz="738"/>
            </a:lvl7pPr>
            <a:lvl8pPr marL="2362535" indent="0">
              <a:buNone/>
              <a:defRPr sz="738"/>
            </a:lvl8pPr>
            <a:lvl9pPr marL="2700040" indent="0">
              <a:buNone/>
              <a:defRPr sz="73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4195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360045"/>
            <a:ext cx="2902585" cy="1260158"/>
          </a:xfrm>
        </p:spPr>
        <p:txBody>
          <a:bodyPr anchor="b"/>
          <a:lstStyle>
            <a:lvl1pPr>
              <a:defRPr sz="236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25976" y="777597"/>
            <a:ext cx="4556016" cy="3837980"/>
          </a:xfrm>
        </p:spPr>
        <p:txBody>
          <a:bodyPr anchor="t"/>
          <a:lstStyle>
            <a:lvl1pPr marL="0" indent="0">
              <a:buNone/>
              <a:defRPr sz="2362"/>
            </a:lvl1pPr>
            <a:lvl2pPr marL="337505" indent="0">
              <a:buNone/>
              <a:defRPr sz="2067"/>
            </a:lvl2pPr>
            <a:lvl3pPr marL="675010" indent="0">
              <a:buNone/>
              <a:defRPr sz="1772"/>
            </a:lvl3pPr>
            <a:lvl4pPr marL="1012515" indent="0">
              <a:buNone/>
              <a:defRPr sz="1476"/>
            </a:lvl4pPr>
            <a:lvl5pPr marL="1350020" indent="0">
              <a:buNone/>
              <a:defRPr sz="1476"/>
            </a:lvl5pPr>
            <a:lvl6pPr marL="1687525" indent="0">
              <a:buNone/>
              <a:defRPr sz="1476"/>
            </a:lvl6pPr>
            <a:lvl7pPr marL="2025030" indent="0">
              <a:buNone/>
              <a:defRPr sz="1476"/>
            </a:lvl7pPr>
            <a:lvl8pPr marL="2362535" indent="0">
              <a:buNone/>
              <a:defRPr sz="1476"/>
            </a:lvl8pPr>
            <a:lvl9pPr marL="2700040" indent="0">
              <a:buNone/>
              <a:defRPr sz="1476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1620202"/>
            <a:ext cx="2902585" cy="3001626"/>
          </a:xfrm>
        </p:spPr>
        <p:txBody>
          <a:bodyPr/>
          <a:lstStyle>
            <a:lvl1pPr marL="0" indent="0">
              <a:buNone/>
              <a:defRPr sz="1181"/>
            </a:lvl1pPr>
            <a:lvl2pPr marL="337505" indent="0">
              <a:buNone/>
              <a:defRPr sz="1033"/>
            </a:lvl2pPr>
            <a:lvl3pPr marL="675010" indent="0">
              <a:buNone/>
              <a:defRPr sz="886"/>
            </a:lvl3pPr>
            <a:lvl4pPr marL="1012515" indent="0">
              <a:buNone/>
              <a:defRPr sz="738"/>
            </a:lvl4pPr>
            <a:lvl5pPr marL="1350020" indent="0">
              <a:buNone/>
              <a:defRPr sz="738"/>
            </a:lvl5pPr>
            <a:lvl6pPr marL="1687525" indent="0">
              <a:buNone/>
              <a:defRPr sz="738"/>
            </a:lvl6pPr>
            <a:lvl7pPr marL="2025030" indent="0">
              <a:buNone/>
              <a:defRPr sz="738"/>
            </a:lvl7pPr>
            <a:lvl8pPr marL="2362535" indent="0">
              <a:buNone/>
              <a:defRPr sz="738"/>
            </a:lvl8pPr>
            <a:lvl9pPr marL="2700040" indent="0">
              <a:buNone/>
              <a:defRPr sz="73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792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1160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40295" y="287536"/>
            <a:ext cx="1940525" cy="457682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8718" y="287536"/>
            <a:ext cx="5709082" cy="457682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5087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8718" y="287536"/>
            <a:ext cx="7762102" cy="1043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8718" y="1437680"/>
            <a:ext cx="7762102" cy="3426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8718" y="5005626"/>
            <a:ext cx="2024896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40355-11A0-4BDE-81CE-6C07B7BA0240}" type="datetimeFigureOut">
              <a:rPr kumimoji="1" lang="ja-JP" altLang="en-US" smtClean="0"/>
              <a:t>2022/10/1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81097" y="5005626"/>
            <a:ext cx="3037344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55924" y="5005626"/>
            <a:ext cx="2024896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6089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75010" rtl="0" eaLnBrk="1" latinLnBrk="0" hangingPunct="1">
        <a:lnSpc>
          <a:spcPct val="90000"/>
        </a:lnSpc>
        <a:spcBef>
          <a:spcPct val="0"/>
        </a:spcBef>
        <a:buNone/>
        <a:defRPr kumimoji="1" sz="324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8753" indent="-168753" algn="l" defTabSz="675010" rtl="0" eaLnBrk="1" latinLnBrk="0" hangingPunct="1">
        <a:lnSpc>
          <a:spcPct val="90000"/>
        </a:lnSpc>
        <a:spcBef>
          <a:spcPts val="738"/>
        </a:spcBef>
        <a:buFont typeface="Arial" panose="020B0604020202020204" pitchFamily="34" charset="0"/>
        <a:buChar char="•"/>
        <a:defRPr kumimoji="1" sz="2067" kern="1200">
          <a:solidFill>
            <a:schemeClr val="tx1"/>
          </a:solidFill>
          <a:latin typeface="+mn-lt"/>
          <a:ea typeface="+mn-ea"/>
          <a:cs typeface="+mn-cs"/>
        </a:defRPr>
      </a:lvl1pPr>
      <a:lvl2pPr marL="506258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772" kern="1200">
          <a:solidFill>
            <a:schemeClr val="tx1"/>
          </a:solidFill>
          <a:latin typeface="+mn-lt"/>
          <a:ea typeface="+mn-ea"/>
          <a:cs typeface="+mn-cs"/>
        </a:defRPr>
      </a:lvl2pPr>
      <a:lvl3pPr marL="843763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476" kern="1200">
          <a:solidFill>
            <a:schemeClr val="tx1"/>
          </a:solidFill>
          <a:latin typeface="+mn-lt"/>
          <a:ea typeface="+mn-ea"/>
          <a:cs typeface="+mn-cs"/>
        </a:defRPr>
      </a:lvl3pPr>
      <a:lvl4pPr marL="1181268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4pPr>
      <a:lvl5pPr marL="1518773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5pPr>
      <a:lvl6pPr marL="1856278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6pPr>
      <a:lvl7pPr marL="2193783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7pPr>
      <a:lvl8pPr marL="2531288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8pPr>
      <a:lvl9pPr marL="2868793" indent="-168753" algn="l" defTabSz="67501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1pPr>
      <a:lvl2pPr marL="337505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2pPr>
      <a:lvl3pPr marL="675010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3pPr>
      <a:lvl4pPr marL="1012515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4pPr>
      <a:lvl5pPr marL="1350020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5pPr>
      <a:lvl6pPr marL="1687525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6pPr>
      <a:lvl7pPr marL="2025030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7pPr>
      <a:lvl8pPr marL="2362535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8pPr>
      <a:lvl9pPr marL="2700040" algn="l" defTabSz="675010" rtl="0" eaLnBrk="1" latinLnBrk="0" hangingPunct="1">
        <a:defRPr kumimoji="1" sz="132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928666"/>
              </p:ext>
            </p:extLst>
          </p:nvPr>
        </p:nvGraphicFramePr>
        <p:xfrm>
          <a:off x="403091" y="655831"/>
          <a:ext cx="8029066" cy="155321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47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58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753"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spc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Table </a:t>
                      </a:r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kumimoji="1" lang="en-US" altLang="ja-JP" sz="1100" b="0" spc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Traxer</a:t>
                      </a:r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scale</a:t>
                      </a:r>
                      <a:r>
                        <a:rPr kumimoji="1" lang="en-US" altLang="ja-JP" sz="1100" b="0" spc="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6) </a:t>
                      </a:r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 assessment of ureteral injury severity. 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973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Grade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Description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973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 grade (0, 1)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973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No lesion or mucosal petechiae only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4907560"/>
                  </a:ext>
                </a:extLst>
              </a:tr>
              <a:tr h="83973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Ureteral mucosal erosion without smooth muscle injury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9287152"/>
                  </a:ext>
                </a:extLst>
              </a:tr>
              <a:tr h="83973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 grade (2, 3, 4)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8594929"/>
                  </a:ext>
                </a:extLst>
              </a:tr>
              <a:tr h="83973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Ureteral wall injury including mucosa and smooth muscle, with adventitial preservation (periureteral fat absent)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97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7501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Ureteral wall injury including mucosa and smooth muscle, with adventitial perforation (periureteral fat evident)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8571800"/>
                  </a:ext>
                </a:extLst>
              </a:tr>
              <a:tr h="8397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Total ureteral avulsion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1030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28284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D935350FB4524AA9B0551AC744F54C" ma:contentTypeVersion="15" ma:contentTypeDescription="Create a new document." ma:contentTypeScope="" ma:versionID="27b70b7d379b7d2bf5181e6ec30efaae">
  <xsd:schema xmlns:xsd="http://www.w3.org/2001/XMLSchema" xmlns:xs="http://www.w3.org/2001/XMLSchema" xmlns:p="http://schemas.microsoft.com/office/2006/metadata/properties" xmlns:ns2="7805362c-7fb7-47ff-9049-83b2c46e6485" xmlns:ns3="22d571ce-5d5e-4577-851b-36fe2b87e29c" targetNamespace="http://schemas.microsoft.com/office/2006/metadata/properties" ma:root="true" ma:fieldsID="81e77bac0c22e49f90422e75eabcf476" ns2:_="" ns3:_="">
    <xsd:import namespace="7805362c-7fb7-47ff-9049-83b2c46e6485"/>
    <xsd:import namespace="22d571ce-5d5e-4577-851b-36fe2b87e2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05362c-7fb7-47ff-9049-83b2c46e64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6f95cfc-685b-4d9e-acc9-81b202a9d85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d571ce-5d5e-4577-851b-36fe2b87e29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d7e4307-db98-45a2-a7ea-4b20717fe51c}" ma:internalName="TaxCatchAll" ma:showField="CatchAllData" ma:web="22d571ce-5d5e-4577-851b-36fe2b87e2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2d571ce-5d5e-4577-851b-36fe2b87e29c" xsi:nil="true"/>
    <lcf76f155ced4ddcb4097134ff3c332f xmlns="7805362c-7fb7-47ff-9049-83b2c46e648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6849217-B3D8-4933-80BD-C05C97BC0C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05362c-7fb7-47ff-9049-83b2c46e6485"/>
    <ds:schemaRef ds:uri="22d571ce-5d5e-4577-851b-36fe2b87e2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2B10B26-3C5B-429D-A475-B99B12ADFD1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4595AC0-F836-4FBE-86C5-2B0959D9131B}">
  <ds:schemaRefs>
    <ds:schemaRef ds:uri="http://schemas.microsoft.com/office/2006/metadata/properties"/>
    <ds:schemaRef ds:uri="http://schemas.microsoft.com/office/infopath/2007/PartnerControls"/>
    <ds:schemaRef ds:uri="22d571ce-5d5e-4577-851b-36fe2b87e29c"/>
    <ds:schemaRef ds:uri="7805362c-7fb7-47ff-9049-83b2c46e648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28399</TotalTime>
  <Words>86</Words>
  <Application>Microsoft Office PowerPoint</Application>
  <PresentationFormat>ユーザー設定</PresentationFormat>
  <Paragraphs>15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mt51215121</dc:creator>
  <cp:lastModifiedBy>makoto 田口</cp:lastModifiedBy>
  <cp:revision>189</cp:revision>
  <cp:lastPrinted>2017-05-29T14:41:58Z</cp:lastPrinted>
  <dcterms:created xsi:type="dcterms:W3CDTF">2017-05-03T10:12:54Z</dcterms:created>
  <dcterms:modified xsi:type="dcterms:W3CDTF">2022-10-01T14:25:04Z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0x010100A2D935350FB4524AA9B0551AC744F54C</vt:lpwstr>
  </property>
</Properties>
</file>