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5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45E36D-D789-482C-A05A-3F9C4AC84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F877B9C-9586-4ECA-AC28-A194B5AC96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8A14DF-CA99-4E30-952C-876C72669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DA23E8-55B4-457A-9556-F82A26FA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9460E9-5679-462C-880B-A9DC35F80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5804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1385DE-BB29-4B93-86CA-4D606839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C380A53-C555-4B9C-8149-FF19F60E9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48C956-BA53-4D8B-8407-C16A1825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6664B1-35D8-42BF-B743-D17218A22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402A25-B667-4DB7-8A2F-411E34048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28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7D5B9E3-9480-4397-A8BE-9DE7484B8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101C983-C3A5-4D3E-80C2-ED6676490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165403-578C-4375-9D53-D0FC98294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DCDA7D-F273-43B5-A734-3C774B8B0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6AABAF-7DDA-4810-8A79-91DD7FC40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91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784968-FD9B-4D26-A729-41855E5DA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08C89D-CE57-4F20-A454-81A716551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5C9E76-1D34-46F7-B4BD-BFECDED51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F4F02B-A72D-4EEA-908C-B1A2F2C1E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7A13C3C-C9D9-48A9-B022-492FA71E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966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1BF781-8633-4FBD-B6EF-76666B580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390BEA-2EAC-4080-8730-F38762143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D9AD42-D3D4-4D2B-BF02-A5EF49EC8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9AC141-171A-4E84-9C50-CEEDFB6F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82F7E9-FAAE-4F07-9B74-16FFF2A16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0264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A6E0AE-FC3A-4F9D-9A3E-059C6C0CE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8A4D52D-AE3E-4D00-B34B-054299C8FA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78B769C-7D61-4C18-95E6-B17AE708B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08761D0-E347-48D6-9836-436740D4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67DEB2-46CA-4A69-83B0-8D5E1B700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1E5E554-0196-4DD9-93F4-E66A53A02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9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FB664A-5D06-4D0F-B081-972E53F2B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BF7272C-CE11-4A57-8D20-5470F5CE9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2863396-DD0B-4E63-A646-D6E1C2CFC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F967B68-0D76-441B-90EF-A93C107C47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CE53A5A-AE37-42BC-88D4-F6B9BD460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227DDBF-0AF6-45E7-B256-95375E156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B06C0CD-43B0-4CDC-BAF7-EEC3287A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7FBF250-2DC6-4341-A833-95A98F19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454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2B23F7-CBE3-48B2-BCEC-754F4E060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650DC5C-70A5-47D2-B475-165DF3D63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9D2E347-3D8B-4627-A7BC-BA30B227E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642F123-95C2-461B-B91C-58D50F262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49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F043FEC-A27E-40F6-9C55-246A1FAE3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0EBB6B-614F-4018-8ADE-48CE11F0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A914D0-86D3-4F48-80BC-CA41A2666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543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0E4BC0-A70B-4F7F-85F0-29D66F5E1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B8C2FE0-7E06-482B-B5A0-46424618E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ACBB55F-EBE4-4DCF-BFDB-74C1D262C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04ECFA5-E8F6-4639-9624-4D1B9E8FA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75D7FA8-4B26-449C-A6EF-733AC61ED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A786AF-CFFC-4865-8467-1D6E0E7F3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576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BF0FC2-DFA5-40B4-AA97-BD6EAD59C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B77D99E-2203-4ADF-9E91-FCF052B90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E7D0E2E-FA80-46F1-A152-48F869E66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DF31D1-C02D-497E-AC57-A73FBEDD2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2557A70-986A-40C6-AB40-F74F8F2C8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7DEDA3D-E5BD-44F4-BA53-6F5E2321D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260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02423F-A217-4C98-A1F6-67EE3850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2C7F39-CBBF-4BE7-9165-7513F0028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A36E6F-DA6C-4A0F-9EBC-D75BC8DD4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3AB63-450B-40DF-BDB3-EE8994D1AF8F}" type="datetimeFigureOut">
              <a:rPr kumimoji="1" lang="ja-JP" altLang="en-US" smtClean="0"/>
              <a:t>2022/10/4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D37A84-1189-4E4C-BA08-25A10BE11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B50FAE-8525-43F0-92D4-0D434E17EF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1392E-43BE-464A-BACC-93D75AF1E6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494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9A9BE77-752E-4620-A3CF-42140932A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939" y="1099858"/>
            <a:ext cx="6408711" cy="5464477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7D4CE5E-88CE-4419-AB19-09A85C54ED35}"/>
              </a:ext>
            </a:extLst>
          </p:cNvPr>
          <p:cNvSpPr txBox="1"/>
          <p:nvPr/>
        </p:nvSpPr>
        <p:spPr>
          <a:xfrm>
            <a:off x="5309031" y="1513905"/>
            <a:ext cx="3797706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US" altLang="ja-JP" sz="2800" dirty="0">
                <a:latin typeface="Calibri" panose="020F0502020204030204"/>
                <a:ea typeface="游ゴシック" panose="020B0400000000000000" pitchFamily="50" charset="-128"/>
              </a:rPr>
              <a:t>Median OS: 24.7 months</a:t>
            </a:r>
          </a:p>
          <a:p>
            <a:pPr defTabSz="457200">
              <a:defRPr/>
            </a:pPr>
            <a:r>
              <a:rPr lang="en-US" altLang="ja-JP" sz="2800" dirty="0">
                <a:latin typeface="Calibri" panose="020F0502020204030204"/>
                <a:ea typeface="游ゴシック" panose="020B0400000000000000" pitchFamily="50" charset="-128"/>
              </a:rPr>
              <a:t>95%CI: 22.5-27.0</a:t>
            </a:r>
            <a:endParaRPr lang="ja-JP" altLang="en-US" sz="2800" dirty="0">
              <a:latin typeface="Calibri" panose="020F0502020204030204"/>
              <a:ea typeface="游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CC18943-E295-47DE-835C-37CC8025CCAC}"/>
              </a:ext>
            </a:extLst>
          </p:cNvPr>
          <p:cNvSpPr txBox="1"/>
          <p:nvPr/>
        </p:nvSpPr>
        <p:spPr>
          <a:xfrm>
            <a:off x="0" y="106552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Calibri" panose="020F0502020204030204" pitchFamily="34" charset="0"/>
                <a:cs typeface="Calibri" panose="020F0502020204030204" pitchFamily="34" charset="0"/>
              </a:rPr>
              <a:t>Supplementary Fig. 1</a:t>
            </a:r>
            <a:r>
              <a:rPr kumimoji="1" lang="ja-JP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　</a:t>
            </a:r>
            <a:endParaRPr kumimoji="1" lang="en-US" altLang="ja-JP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ja-JP" b="1" kern="100" dirty="0">
                <a:effectLst/>
                <a:latin typeface="Calibri" panose="020F0502020204030204" pitchFamily="34" charset="0"/>
                <a:ea typeface="ＭＳ 明朝" panose="02020609040205080304" pitchFamily="17" charset="-128"/>
                <a:cs typeface="Calibri" panose="020F0502020204030204" pitchFamily="34" charset="0"/>
              </a:rPr>
              <a:t>Kaplan-Meier curve for the overall survival in metastatic castration-resistant prostate cancer patients treated with abiraterone and/or enzalutamide</a:t>
            </a:r>
            <a:endParaRPr lang="ja-JP" altLang="ja-JP" b="1" kern="100" dirty="0">
              <a:effectLst/>
              <a:latin typeface="Calibri" panose="020F0502020204030204" pitchFamily="34" charset="0"/>
              <a:ea typeface="ＭＳ 明朝" panose="02020609040205080304" pitchFamily="17" charset="-128"/>
              <a:cs typeface="Calibri" panose="020F0502020204030204" pitchFamily="34" charset="0"/>
            </a:endParaRPr>
          </a:p>
          <a:p>
            <a:endParaRPr kumimoji="1" lang="ja-JP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63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33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KAWAHARA TAKASHI</dc:creator>
  <cp:lastModifiedBy>M Y</cp:lastModifiedBy>
  <cp:revision>30</cp:revision>
  <dcterms:created xsi:type="dcterms:W3CDTF">2020-03-20T00:49:50Z</dcterms:created>
  <dcterms:modified xsi:type="dcterms:W3CDTF">2022-10-04T09:27:29Z</dcterms:modified>
</cp:coreProperties>
</file>