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38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nfeng li" initials="yl" lastIdx="1" clrIdx="0"/>
  <p:cmAuthor id="2" name="admin" initials="a" lastIdx="1" clrIdx="1"/>
  <p:cmAuthor id="3" name="china" initials="c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3D"/>
    <a:srgbClr val="00421E"/>
    <a:srgbClr val="00467A"/>
    <a:srgbClr val="FFFF00"/>
    <a:srgbClr val="004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06" autoAdjust="0"/>
    <p:restoredTop sz="94674" autoAdjust="0"/>
  </p:normalViewPr>
  <p:slideViewPr>
    <p:cSldViewPr snapToGrid="0">
      <p:cViewPr>
        <p:scale>
          <a:sx n="100" d="100"/>
          <a:sy n="100" d="100"/>
        </p:scale>
        <p:origin x="-1530" y="360"/>
      </p:cViewPr>
      <p:guideLst>
        <p:guide orient="horz" pos="3120"/>
        <p:guide pos="2178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7FC4A-22E7-411D-8052-48494192E9F2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3E459-C5C8-4AC3-BF38-2C77D630C3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28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4392A-B85D-4A41-84CB-9F11EFD8BBF9}" type="datetimeFigureOut">
              <a:rPr lang="zh-CN" altLang="en-US" smtClean="0"/>
              <a:t>2021/2/4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05EE3-073C-4175-8DF0-7FC2FFEAF9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迅雷下载转录组数据\X101SC20090802-Z01-J001-B1-16-report\file\diff_sta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94" y="1035379"/>
            <a:ext cx="3009899" cy="300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迅雷下载转录组数据\X101SC20090802-Z01-J001-B1-16-report\file\paa3vsWT_volcan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978" y="950741"/>
            <a:ext cx="2917824" cy="291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5540" y="259972"/>
            <a:ext cx="17145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  <a:endParaRPr lang="zh-CN" altLang="zh-C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3794" y="4728573"/>
            <a:ext cx="6191250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000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Supplemental Figure 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transcriptome analysis</a:t>
            </a:r>
            <a:r>
              <a: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of </a:t>
            </a:r>
            <a:r>
              <a:rPr lang="en-US" altLang="zh-CN" sz="1000" i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paa3</a:t>
            </a:r>
            <a:endParaRPr kumimoji="0" lang="en-US" altLang="zh-CN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lvl="0"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</a:t>
            </a:r>
            <a:r>
              <a:rPr kumimoji="0" lang="en-US" altLang="zh-CN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</a:t>
            </a:r>
            <a:r>
              <a:rPr kumimoji="0" lang="en-US" altLang="zh-CN" sz="1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</a:t>
            </a:r>
            <a:r>
              <a:rPr lang="en-US" altLang="zh-CN" sz="10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howed</a:t>
            </a:r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that there were 1075 differential genes in WT and </a:t>
            </a:r>
            <a:r>
              <a:rPr lang="en-US" altLang="zh-CN" sz="1000" i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paa3</a:t>
            </a:r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samples, among which 991 genes were up-regulated and 84 genes were down-regulated. </a:t>
            </a:r>
            <a:r>
              <a:rPr lang="en-US" altLang="zh-CN" sz="1000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</a:t>
            </a:r>
            <a:r>
              <a:rPr lang="en-US" altLang="zh-CN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The volcano figure showed an overall </a:t>
            </a:r>
            <a:r>
              <a:rPr lang="en-US" altLang="zh-CN" sz="105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overview</a:t>
            </a:r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including 28,317 genes with no change in expression, 991 up-regulated genes and 84 down-regulated genes. </a:t>
            </a:r>
            <a:endParaRPr kumimoji="0" lang="en-US" altLang="zh-CN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24667" y="950741"/>
            <a:ext cx="11825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3730978" y="975433"/>
            <a:ext cx="11825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6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sz="135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66</Words>
  <Application>Microsoft Office PowerPoint</Application>
  <PresentationFormat>A4 纸张(210x297 毫米)</PresentationFormat>
  <Paragraphs>5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36_Office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新学期实验展望</dc:title>
  <dc:creator>HPL</dc:creator>
  <cp:lastModifiedBy>china</cp:lastModifiedBy>
  <cp:revision>801</cp:revision>
  <dcterms:created xsi:type="dcterms:W3CDTF">2019-09-04T07:34:00Z</dcterms:created>
  <dcterms:modified xsi:type="dcterms:W3CDTF">2021-02-04T08:48:17Z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