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9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24" d="100"/>
          <a:sy n="124" d="100"/>
        </p:scale>
        <p:origin x="52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107A4-18F8-4A2F-9701-262806A47E03}" type="datetimeFigureOut">
              <a:rPr lang="en-AU" smtClean="0"/>
              <a:t>19/9/22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40815-8430-4C96-8A16-EC8B2794FD5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97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107A4-18F8-4A2F-9701-262806A47E03}" type="datetimeFigureOut">
              <a:rPr lang="en-AU" smtClean="0"/>
              <a:t>19/9/22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40815-8430-4C96-8A16-EC8B2794FD5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94185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107A4-18F8-4A2F-9701-262806A47E03}" type="datetimeFigureOut">
              <a:rPr lang="en-AU" smtClean="0"/>
              <a:t>19/9/22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40815-8430-4C96-8A16-EC8B2794FD5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071830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107A4-18F8-4A2F-9701-262806A47E03}" type="datetimeFigureOut">
              <a:rPr lang="en-AU" smtClean="0"/>
              <a:t>19/9/22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40815-8430-4C96-8A16-EC8B2794FD5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8708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107A4-18F8-4A2F-9701-262806A47E03}" type="datetimeFigureOut">
              <a:rPr lang="en-AU" smtClean="0"/>
              <a:t>19/9/22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40815-8430-4C96-8A16-EC8B2794FD5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49640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107A4-18F8-4A2F-9701-262806A47E03}" type="datetimeFigureOut">
              <a:rPr lang="en-AU" smtClean="0"/>
              <a:t>19/9/22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40815-8430-4C96-8A16-EC8B2794FD5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53770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107A4-18F8-4A2F-9701-262806A47E03}" type="datetimeFigureOut">
              <a:rPr lang="en-AU" smtClean="0"/>
              <a:t>19/9/22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40815-8430-4C96-8A16-EC8B2794FD5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92282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107A4-18F8-4A2F-9701-262806A47E03}" type="datetimeFigureOut">
              <a:rPr lang="en-AU" smtClean="0"/>
              <a:t>19/9/22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40815-8430-4C96-8A16-EC8B2794FD5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96791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107A4-18F8-4A2F-9701-262806A47E03}" type="datetimeFigureOut">
              <a:rPr lang="en-AU" smtClean="0"/>
              <a:t>19/9/22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40815-8430-4C96-8A16-EC8B2794FD5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40786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107A4-18F8-4A2F-9701-262806A47E03}" type="datetimeFigureOut">
              <a:rPr lang="en-AU" smtClean="0"/>
              <a:t>19/9/22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40815-8430-4C96-8A16-EC8B2794FD5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06371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107A4-18F8-4A2F-9701-262806A47E03}" type="datetimeFigureOut">
              <a:rPr lang="en-AU" smtClean="0"/>
              <a:t>19/9/22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40815-8430-4C96-8A16-EC8B2794FD5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76035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6107A4-18F8-4A2F-9701-262806A47E03}" type="datetimeFigureOut">
              <a:rPr lang="en-AU" smtClean="0"/>
              <a:t>19/9/22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340815-8430-4C96-8A16-EC8B2794FD5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82708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1882196" y="574526"/>
            <a:ext cx="6489700" cy="4368800"/>
            <a:chOff x="850351" y="507414"/>
            <a:chExt cx="6489700" cy="436880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E15CD67-F98B-E040-AD1F-0BEE02684AF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50351" y="507414"/>
              <a:ext cx="6489700" cy="4368800"/>
            </a:xfrm>
            <a:prstGeom prst="rect">
              <a:avLst/>
            </a:prstGeom>
          </p:spPr>
        </p:pic>
        <p:sp>
          <p:nvSpPr>
            <p:cNvPr id="2" name="Rectangle 1"/>
            <p:cNvSpPr/>
            <p:nvPr/>
          </p:nvSpPr>
          <p:spPr>
            <a:xfrm>
              <a:off x="1301557" y="3968732"/>
              <a:ext cx="504056" cy="57606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4" name="Straight Arrow Connector 3"/>
            <p:cNvCxnSpPr/>
            <p:nvPr/>
          </p:nvCxnSpPr>
          <p:spPr>
            <a:xfrm>
              <a:off x="1981110" y="4509203"/>
              <a:ext cx="1400961" cy="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/>
            <p:nvPr/>
          </p:nvCxnSpPr>
          <p:spPr>
            <a:xfrm flipH="1">
              <a:off x="2681591" y="2247526"/>
              <a:ext cx="3096344" cy="1224136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/>
          <p:cNvSpPr txBox="1"/>
          <p:nvPr/>
        </p:nvSpPr>
        <p:spPr>
          <a:xfrm>
            <a:off x="762133" y="5280116"/>
            <a:ext cx="103339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1: Flow cytometry gating strategy to identify NK cell subsets. </a:t>
            </a:r>
            <a:r>
              <a:rPr lang="en-A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Single cells were stratified into lymphocyte and monocyte populations based on SSC-A vs FSC-A, and gated on live lymphocytes (Zombie negative).  NK cells (CD56+) were gated on non T and B cells (CD3-CD19-). NK cell subsets were defined as mature (CD16+CD56+), regulatory (CD16-CD56+), and immature (CD16-CD56hi). </a:t>
            </a:r>
          </a:p>
        </p:txBody>
      </p:sp>
    </p:spTree>
    <p:extLst>
      <p:ext uri="{BB962C8B-B14F-4D97-AF65-F5344CB8AC3E}">
        <p14:creationId xmlns:p14="http://schemas.microsoft.com/office/powerpoint/2010/main" val="16777225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20048" y="4107444"/>
            <a:ext cx="883081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2: Maintenance of T and B cells in patients on NMP treatment.  </a:t>
            </a:r>
            <a:r>
              <a:rPr lang="en-A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Flow cytometry analysis of peripheral blood mononuclear cells (PBMC) from 10 patients collected pre-treatment and after cycles 2-3 (post) on NMP therapy.  T cells (CD3+CD19-) </a:t>
            </a:r>
            <a:r>
              <a:rPr lang="en-A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A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B cells (CD19+CD3-) </a:t>
            </a:r>
            <a:r>
              <a:rPr lang="en-A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(B)</a:t>
            </a:r>
            <a:r>
              <a:rPr lang="en-A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shown as a percentage of live lymphocytes.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4905483"/>
              </p:ext>
            </p:extLst>
          </p:nvPr>
        </p:nvGraphicFramePr>
        <p:xfrm>
          <a:off x="2176126" y="1626493"/>
          <a:ext cx="4124005" cy="2354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6" r:id="rId2" imgW="5054145" imgH="2886274" progId="Prism6.Document">
                  <p:embed/>
                </p:oleObj>
              </mc:Choice>
              <mc:Fallback>
                <p:oleObj name="Prism 6" r:id="rId2" imgW="5054145" imgH="2886274" progId="Prism6.Document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176126" y="1626493"/>
                        <a:ext cx="4124005" cy="23547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41266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624</TotalTime>
  <Words>148</Words>
  <Application>Microsoft Macintosh PowerPoint</Application>
  <PresentationFormat>Widescreen</PresentationFormat>
  <Paragraphs>2</Paragraphs>
  <Slides>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Office Theme</vt:lpstr>
      <vt:lpstr>Prism 6</vt:lpstr>
      <vt:lpstr>PowerPoint Presentation</vt:lpstr>
      <vt:lpstr>PowerPoint Presentation</vt:lpstr>
    </vt:vector>
  </TitlesOfParts>
  <Company>Melbourne Health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Davis, Joanne</dc:creator>
  <cp:lastModifiedBy>Jake Shortt</cp:lastModifiedBy>
  <cp:revision>54</cp:revision>
  <dcterms:created xsi:type="dcterms:W3CDTF">2022-07-08T01:17:13Z</dcterms:created>
  <dcterms:modified xsi:type="dcterms:W3CDTF">2022-09-19T04:34:36Z</dcterms:modified>
</cp:coreProperties>
</file>