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4" autoAdjust="0"/>
    <p:restoredTop sz="94660"/>
  </p:normalViewPr>
  <p:slideViewPr>
    <p:cSldViewPr snapToGrid="0">
      <p:cViewPr>
        <p:scale>
          <a:sx n="50" d="100"/>
          <a:sy n="50" d="100"/>
        </p:scale>
        <p:origin x="3115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6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4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465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46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63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8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00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700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32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62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BA5F3-EABB-4E99-A852-6F309454AA8D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3A3C-C0FE-49A4-BC5E-6344D18899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55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0ADB6F79-6D8F-4114-A177-524D8D176099}"/>
              </a:ext>
            </a:extLst>
          </p:cNvPr>
          <p:cNvGrpSpPr/>
          <p:nvPr/>
        </p:nvGrpSpPr>
        <p:grpSpPr>
          <a:xfrm>
            <a:off x="36662" y="-43940"/>
            <a:ext cx="6534147" cy="9949940"/>
            <a:chOff x="36662" y="-43940"/>
            <a:chExt cx="6534147" cy="99499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C47DD68-B987-42C2-9662-7B25D5602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91" y="0"/>
              <a:ext cx="6283618" cy="990600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D21CAD2-8FAB-4ACE-98E7-BDAD49FBDD8C}"/>
                </a:ext>
              </a:extLst>
            </p:cNvPr>
            <p:cNvSpPr txBox="1"/>
            <p:nvPr/>
          </p:nvSpPr>
          <p:spPr>
            <a:xfrm>
              <a:off x="36662" y="-4394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9A53FE7-3626-4B34-803A-5FDEA91EE721}"/>
                </a:ext>
              </a:extLst>
            </p:cNvPr>
            <p:cNvSpPr txBox="1"/>
            <p:nvPr/>
          </p:nvSpPr>
          <p:spPr>
            <a:xfrm>
              <a:off x="36662" y="93535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204CB54-04FE-4976-A5D1-838AE374F195}"/>
                </a:ext>
              </a:extLst>
            </p:cNvPr>
            <p:cNvSpPr txBox="1"/>
            <p:nvPr/>
          </p:nvSpPr>
          <p:spPr>
            <a:xfrm>
              <a:off x="36662" y="1914644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C1D6A81-4274-4BE3-9792-79BA4B8A4347}"/>
                </a:ext>
              </a:extLst>
            </p:cNvPr>
            <p:cNvSpPr txBox="1"/>
            <p:nvPr/>
          </p:nvSpPr>
          <p:spPr>
            <a:xfrm>
              <a:off x="36662" y="2893936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CFA6322-6039-4E6C-BD36-73B6EDE7A169}"/>
                </a:ext>
              </a:extLst>
            </p:cNvPr>
            <p:cNvSpPr txBox="1"/>
            <p:nvPr/>
          </p:nvSpPr>
          <p:spPr>
            <a:xfrm>
              <a:off x="36662" y="3873228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28830FC-546D-4E33-8113-364A6E61504B}"/>
                </a:ext>
              </a:extLst>
            </p:cNvPr>
            <p:cNvSpPr txBox="1"/>
            <p:nvPr/>
          </p:nvSpPr>
          <p:spPr>
            <a:xfrm>
              <a:off x="36662" y="4852520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7888FB0-30F0-402E-A504-8312FBD245F5}"/>
                </a:ext>
              </a:extLst>
            </p:cNvPr>
            <p:cNvSpPr txBox="1"/>
            <p:nvPr/>
          </p:nvSpPr>
          <p:spPr>
            <a:xfrm>
              <a:off x="36662" y="5831812"/>
              <a:ext cx="344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E5ED3C9-1FC6-49B9-9444-10C8A7AFC01C}"/>
                </a:ext>
              </a:extLst>
            </p:cNvPr>
            <p:cNvSpPr txBox="1"/>
            <p:nvPr/>
          </p:nvSpPr>
          <p:spPr>
            <a:xfrm>
              <a:off x="36662" y="6811104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F0FCE324-EE32-4594-9D0C-652FBEB30C6A}"/>
                </a:ext>
              </a:extLst>
            </p:cNvPr>
            <p:cNvSpPr txBox="1"/>
            <p:nvPr/>
          </p:nvSpPr>
          <p:spPr>
            <a:xfrm>
              <a:off x="36662" y="7790396"/>
              <a:ext cx="2423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CF65068-ACE4-4FB4-B586-2E32AC4BEFD2}"/>
                </a:ext>
              </a:extLst>
            </p:cNvPr>
            <p:cNvSpPr txBox="1"/>
            <p:nvPr/>
          </p:nvSpPr>
          <p:spPr>
            <a:xfrm>
              <a:off x="36662" y="8769691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2F00A02A-83BA-47F6-9D29-CC076B387C2E}"/>
                </a:ext>
              </a:extLst>
            </p:cNvPr>
            <p:cNvGrpSpPr/>
            <p:nvPr/>
          </p:nvGrpSpPr>
          <p:grpSpPr>
            <a:xfrm>
              <a:off x="368804" y="1189025"/>
              <a:ext cx="821531" cy="466551"/>
              <a:chOff x="354517" y="5142105"/>
              <a:chExt cx="821531" cy="466551"/>
            </a:xfrm>
          </p:grpSpPr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77A1E23-114A-4512-9558-B495D04BBC10}"/>
                  </a:ext>
                </a:extLst>
              </p:cNvPr>
              <p:cNvSpPr txBox="1"/>
              <p:nvPr/>
            </p:nvSpPr>
            <p:spPr>
              <a:xfrm>
                <a:off x="354517" y="5142105"/>
                <a:ext cx="82153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ZYG11A</a:t>
                </a:r>
              </a:p>
            </p:txBody>
          </p:sp>
          <p:cxnSp>
            <p:nvCxnSpPr>
              <p:cNvPr id="51" name="Connecteur droit avec flèche 50">
                <a:extLst>
                  <a:ext uri="{FF2B5EF4-FFF2-40B4-BE49-F238E27FC236}">
                    <a16:creationId xmlns:a16="http://schemas.microsoft.com/office/drawing/2014/main" id="{92BEBF42-1D04-4847-A8BE-E8F61FB0CE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263" y="5402530"/>
                <a:ext cx="66675" cy="2061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EF27661F-19F4-4771-B758-ECAA131FA4CD}"/>
                </a:ext>
              </a:extLst>
            </p:cNvPr>
            <p:cNvSpPr txBox="1"/>
            <p:nvPr/>
          </p:nvSpPr>
          <p:spPr>
            <a:xfrm>
              <a:off x="927909" y="1363770"/>
              <a:ext cx="5657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FHL2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3028EDC7-DD7F-4211-802F-C8EEC7969F65}"/>
                </a:ext>
              </a:extLst>
            </p:cNvPr>
            <p:cNvSpPr txBox="1"/>
            <p:nvPr/>
          </p:nvSpPr>
          <p:spPr>
            <a:xfrm>
              <a:off x="2171142" y="1189025"/>
              <a:ext cx="108119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ELOVL2</a:t>
              </a:r>
            </a:p>
            <a:p>
              <a:r>
                <a:rPr lang="fr-FR" dirty="0"/>
                <a:t>ELOVL2-AS1</a:t>
              </a:r>
            </a:p>
          </p:txBody>
        </p: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343EEB30-CFD9-48DD-AA7C-920BCB2735F5}"/>
                </a:ext>
              </a:extLst>
            </p:cNvPr>
            <p:cNvGrpSpPr/>
            <p:nvPr/>
          </p:nvGrpSpPr>
          <p:grpSpPr>
            <a:xfrm>
              <a:off x="3073239" y="1203087"/>
              <a:ext cx="719138" cy="433185"/>
              <a:chOff x="3061276" y="5139600"/>
              <a:chExt cx="719138" cy="433185"/>
            </a:xfrm>
          </p:grpSpPr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6ECD4D07-CAF1-4208-B139-44424AF388E0}"/>
                  </a:ext>
                </a:extLst>
              </p:cNvPr>
              <p:cNvSpPr txBox="1"/>
              <p:nvPr/>
            </p:nvSpPr>
            <p:spPr>
              <a:xfrm>
                <a:off x="3061276" y="5139600"/>
                <a:ext cx="71913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KLF14</a:t>
                </a:r>
              </a:p>
            </p:txBody>
          </p:sp>
          <p:cxnSp>
            <p:nvCxnSpPr>
              <p:cNvPr id="56" name="Connecteur droit avec flèche 55">
                <a:extLst>
                  <a:ext uri="{FF2B5EF4-FFF2-40B4-BE49-F238E27FC236}">
                    <a16:creationId xmlns:a16="http://schemas.microsoft.com/office/drawing/2014/main" id="{89A0D21F-720A-420D-A1FE-BCE8FFE6C3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1656" y="5374142"/>
                <a:ext cx="109399" cy="19864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46AE7274-9461-4A90-A805-665DFB669AC1}"/>
                </a:ext>
              </a:extLst>
            </p:cNvPr>
            <p:cNvGrpSpPr/>
            <p:nvPr/>
          </p:nvGrpSpPr>
          <p:grpSpPr>
            <a:xfrm>
              <a:off x="376959" y="3129978"/>
              <a:ext cx="821531" cy="466551"/>
              <a:chOff x="354517" y="5142105"/>
              <a:chExt cx="821531" cy="466551"/>
            </a:xfrm>
          </p:grpSpPr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25EC00CA-3B6D-4795-BFB0-FC931B3C1115}"/>
                  </a:ext>
                </a:extLst>
              </p:cNvPr>
              <p:cNvSpPr txBox="1"/>
              <p:nvPr/>
            </p:nvSpPr>
            <p:spPr>
              <a:xfrm>
                <a:off x="354517" y="5142105"/>
                <a:ext cx="82153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ZYG11A</a:t>
                </a:r>
              </a:p>
            </p:txBody>
          </p:sp>
          <p:cxnSp>
            <p:nvCxnSpPr>
              <p:cNvPr id="59" name="Connecteur droit avec flèche 58">
                <a:extLst>
                  <a:ext uri="{FF2B5EF4-FFF2-40B4-BE49-F238E27FC236}">
                    <a16:creationId xmlns:a16="http://schemas.microsoft.com/office/drawing/2014/main" id="{9332E1C7-A987-4A8D-9F5F-E288D21A3A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263" y="5402530"/>
                <a:ext cx="66675" cy="2061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186FFFE2-E616-473C-A1EB-F274FEB6EFB6}"/>
                </a:ext>
              </a:extLst>
            </p:cNvPr>
            <p:cNvSpPr txBox="1"/>
            <p:nvPr/>
          </p:nvSpPr>
          <p:spPr>
            <a:xfrm>
              <a:off x="936064" y="3304723"/>
              <a:ext cx="5657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FHL2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A4F5771-8393-449C-A0BC-468EA2BAFF01}"/>
                </a:ext>
              </a:extLst>
            </p:cNvPr>
            <p:cNvSpPr txBox="1"/>
            <p:nvPr/>
          </p:nvSpPr>
          <p:spPr>
            <a:xfrm>
              <a:off x="2179297" y="3129978"/>
              <a:ext cx="108119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ELOVL2</a:t>
              </a:r>
            </a:p>
            <a:p>
              <a:r>
                <a:rPr lang="fr-FR" dirty="0"/>
                <a:t>ELOVL2-AS1</a:t>
              </a:r>
            </a:p>
          </p:txBody>
        </p: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35D3C3A5-F3CA-4A9F-AC1F-37C66897A58D}"/>
                </a:ext>
              </a:extLst>
            </p:cNvPr>
            <p:cNvGrpSpPr/>
            <p:nvPr/>
          </p:nvGrpSpPr>
          <p:grpSpPr>
            <a:xfrm>
              <a:off x="3110237" y="3127680"/>
              <a:ext cx="719138" cy="433185"/>
              <a:chOff x="3061276" y="5139600"/>
              <a:chExt cx="719138" cy="433185"/>
            </a:xfrm>
          </p:grpSpPr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6C17EC2F-5E31-4A02-BD9F-92521A011450}"/>
                  </a:ext>
                </a:extLst>
              </p:cNvPr>
              <p:cNvSpPr txBox="1"/>
              <p:nvPr/>
            </p:nvSpPr>
            <p:spPr>
              <a:xfrm>
                <a:off x="3061276" y="5139600"/>
                <a:ext cx="71913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KLF14</a:t>
                </a:r>
              </a:p>
            </p:txBody>
          </p:sp>
          <p:cxnSp>
            <p:nvCxnSpPr>
              <p:cNvPr id="64" name="Connecteur droit avec flèche 63">
                <a:extLst>
                  <a:ext uri="{FF2B5EF4-FFF2-40B4-BE49-F238E27FC236}">
                    <a16:creationId xmlns:a16="http://schemas.microsoft.com/office/drawing/2014/main" id="{ACF1BC9A-6AB9-4C0F-93FC-7789625DE8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1656" y="5374142"/>
                <a:ext cx="109399" cy="19864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0E66AC18-0FC6-4485-ADBB-CB9C7EF671FA}"/>
                </a:ext>
              </a:extLst>
            </p:cNvPr>
            <p:cNvGrpSpPr/>
            <p:nvPr/>
          </p:nvGrpSpPr>
          <p:grpSpPr>
            <a:xfrm>
              <a:off x="368804" y="5129320"/>
              <a:ext cx="821531" cy="466551"/>
              <a:chOff x="354517" y="5142105"/>
              <a:chExt cx="821531" cy="466551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09CF5C24-2CD7-4295-AFBD-32339A3CFCB4}"/>
                  </a:ext>
                </a:extLst>
              </p:cNvPr>
              <p:cNvSpPr txBox="1"/>
              <p:nvPr/>
            </p:nvSpPr>
            <p:spPr>
              <a:xfrm>
                <a:off x="354517" y="5142105"/>
                <a:ext cx="82153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ZYG11A</a:t>
                </a:r>
              </a:p>
            </p:txBody>
          </p:sp>
          <p:cxnSp>
            <p:nvCxnSpPr>
              <p:cNvPr id="75" name="Connecteur droit avec flèche 74">
                <a:extLst>
                  <a:ext uri="{FF2B5EF4-FFF2-40B4-BE49-F238E27FC236}">
                    <a16:creationId xmlns:a16="http://schemas.microsoft.com/office/drawing/2014/main" id="{9947C323-E13C-4EB7-898C-50F80ED006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263" y="5402530"/>
                <a:ext cx="66675" cy="2061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4768AEDA-997E-430C-8989-5F4C9E4DFA32}"/>
                </a:ext>
              </a:extLst>
            </p:cNvPr>
            <p:cNvSpPr txBox="1"/>
            <p:nvPr/>
          </p:nvSpPr>
          <p:spPr>
            <a:xfrm>
              <a:off x="927909" y="5304065"/>
              <a:ext cx="5657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FHL2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E9E0A162-5413-435C-9407-6A3397BC6C16}"/>
                </a:ext>
              </a:extLst>
            </p:cNvPr>
            <p:cNvSpPr txBox="1"/>
            <p:nvPr/>
          </p:nvSpPr>
          <p:spPr>
            <a:xfrm>
              <a:off x="2171142" y="5129320"/>
              <a:ext cx="108119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ELOVL2</a:t>
              </a:r>
            </a:p>
            <a:p>
              <a:r>
                <a:rPr lang="fr-FR" dirty="0"/>
                <a:t>ELOVL2-AS1</a:t>
              </a: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63BC5466-7E3A-4300-913B-DA71438F6FA1}"/>
                </a:ext>
              </a:extLst>
            </p:cNvPr>
            <p:cNvGrpSpPr/>
            <p:nvPr/>
          </p:nvGrpSpPr>
          <p:grpSpPr>
            <a:xfrm>
              <a:off x="3099016" y="5103736"/>
              <a:ext cx="719138" cy="433185"/>
              <a:chOff x="3061276" y="5139600"/>
              <a:chExt cx="719138" cy="433185"/>
            </a:xfrm>
          </p:grpSpPr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46B522A6-8E6F-4694-BC11-8F7D27509782}"/>
                  </a:ext>
                </a:extLst>
              </p:cNvPr>
              <p:cNvSpPr txBox="1"/>
              <p:nvPr/>
            </p:nvSpPr>
            <p:spPr>
              <a:xfrm>
                <a:off x="3061276" y="5139600"/>
                <a:ext cx="71913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KLF14</a:t>
                </a:r>
              </a:p>
            </p:txBody>
          </p:sp>
          <p:cxnSp>
            <p:nvCxnSpPr>
              <p:cNvPr id="80" name="Connecteur droit avec flèche 79">
                <a:extLst>
                  <a:ext uri="{FF2B5EF4-FFF2-40B4-BE49-F238E27FC236}">
                    <a16:creationId xmlns:a16="http://schemas.microsoft.com/office/drawing/2014/main" id="{15127EBF-9399-4108-86B1-D82D97826E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1656" y="5374142"/>
                <a:ext cx="109399" cy="19864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72868C53-4F83-4923-A936-1D336A2F0AC6}"/>
                </a:ext>
              </a:extLst>
            </p:cNvPr>
            <p:cNvGrpSpPr/>
            <p:nvPr/>
          </p:nvGrpSpPr>
          <p:grpSpPr>
            <a:xfrm>
              <a:off x="368804" y="7123194"/>
              <a:ext cx="821531" cy="466551"/>
              <a:chOff x="354517" y="5142105"/>
              <a:chExt cx="821531" cy="466551"/>
            </a:xfrm>
          </p:grpSpPr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34FD6E36-8694-416C-9BD3-3E12C81495E3}"/>
                  </a:ext>
                </a:extLst>
              </p:cNvPr>
              <p:cNvSpPr txBox="1"/>
              <p:nvPr/>
            </p:nvSpPr>
            <p:spPr>
              <a:xfrm>
                <a:off x="354517" y="5142105"/>
                <a:ext cx="82153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ZYG11A</a:t>
                </a:r>
              </a:p>
            </p:txBody>
          </p:sp>
          <p:cxnSp>
            <p:nvCxnSpPr>
              <p:cNvPr id="83" name="Connecteur droit avec flèche 82">
                <a:extLst>
                  <a:ext uri="{FF2B5EF4-FFF2-40B4-BE49-F238E27FC236}">
                    <a16:creationId xmlns:a16="http://schemas.microsoft.com/office/drawing/2014/main" id="{F495514F-CAEF-4E0D-9B0A-2289FB78B1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263" y="5402530"/>
                <a:ext cx="66675" cy="2061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E0C1B4D9-1B34-4982-9A45-53063BD6F869}"/>
                </a:ext>
              </a:extLst>
            </p:cNvPr>
            <p:cNvSpPr txBox="1"/>
            <p:nvPr/>
          </p:nvSpPr>
          <p:spPr>
            <a:xfrm>
              <a:off x="927909" y="7328135"/>
              <a:ext cx="5657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FHL2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B842C99D-AC7C-4B9B-9A67-3962E247106F}"/>
                </a:ext>
              </a:extLst>
            </p:cNvPr>
            <p:cNvSpPr txBox="1"/>
            <p:nvPr/>
          </p:nvSpPr>
          <p:spPr>
            <a:xfrm>
              <a:off x="2171142" y="7123194"/>
              <a:ext cx="108119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ELOVL2</a:t>
              </a:r>
            </a:p>
            <a:p>
              <a:r>
                <a:rPr lang="fr-FR" dirty="0"/>
                <a:t>ELOVL2-AS1</a:t>
              </a:r>
            </a:p>
          </p:txBody>
        </p:sp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5E8972C4-A6DD-4584-B027-B591362D3927}"/>
                </a:ext>
              </a:extLst>
            </p:cNvPr>
            <p:cNvGrpSpPr/>
            <p:nvPr/>
          </p:nvGrpSpPr>
          <p:grpSpPr>
            <a:xfrm>
              <a:off x="3099016" y="7097610"/>
              <a:ext cx="719138" cy="433185"/>
              <a:chOff x="3061276" y="5139600"/>
              <a:chExt cx="719138" cy="433185"/>
            </a:xfrm>
          </p:grpSpPr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113545E5-C323-4AB8-A190-24D8C0C70CB3}"/>
                  </a:ext>
                </a:extLst>
              </p:cNvPr>
              <p:cNvSpPr txBox="1"/>
              <p:nvPr/>
            </p:nvSpPr>
            <p:spPr>
              <a:xfrm>
                <a:off x="3061276" y="5139600"/>
                <a:ext cx="71913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KLF14</a:t>
                </a:r>
              </a:p>
            </p:txBody>
          </p:sp>
          <p:cxnSp>
            <p:nvCxnSpPr>
              <p:cNvPr id="88" name="Connecteur droit avec flèche 87">
                <a:extLst>
                  <a:ext uri="{FF2B5EF4-FFF2-40B4-BE49-F238E27FC236}">
                    <a16:creationId xmlns:a16="http://schemas.microsoft.com/office/drawing/2014/main" id="{ADB1B45C-726C-4A98-8979-09AF36A4CD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1656" y="5374142"/>
                <a:ext cx="109399" cy="19864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B9BF84AD-515A-49DF-96B9-0BA789B28CD2}"/>
                </a:ext>
              </a:extLst>
            </p:cNvPr>
            <p:cNvGrpSpPr/>
            <p:nvPr/>
          </p:nvGrpSpPr>
          <p:grpSpPr>
            <a:xfrm>
              <a:off x="368804" y="9106988"/>
              <a:ext cx="821531" cy="466551"/>
              <a:chOff x="354517" y="5142105"/>
              <a:chExt cx="821531" cy="466551"/>
            </a:xfrm>
          </p:grpSpPr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ACC41FBC-90C1-4A71-B813-2A57FC966BAE}"/>
                  </a:ext>
                </a:extLst>
              </p:cNvPr>
              <p:cNvSpPr txBox="1"/>
              <p:nvPr/>
            </p:nvSpPr>
            <p:spPr>
              <a:xfrm>
                <a:off x="354517" y="5142105"/>
                <a:ext cx="82153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ZYG11A</a:t>
                </a:r>
              </a:p>
            </p:txBody>
          </p:sp>
          <p:cxnSp>
            <p:nvCxnSpPr>
              <p:cNvPr id="91" name="Connecteur droit avec flèche 90">
                <a:extLst>
                  <a:ext uri="{FF2B5EF4-FFF2-40B4-BE49-F238E27FC236}">
                    <a16:creationId xmlns:a16="http://schemas.microsoft.com/office/drawing/2014/main" id="{897B2B40-819E-4FBE-91F6-B19D09E539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263" y="5402530"/>
                <a:ext cx="66675" cy="2061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6B32F3C2-CFD4-4B92-BBB0-18E51B201623}"/>
                </a:ext>
              </a:extLst>
            </p:cNvPr>
            <p:cNvSpPr txBox="1"/>
            <p:nvPr/>
          </p:nvSpPr>
          <p:spPr>
            <a:xfrm>
              <a:off x="934188" y="9262946"/>
              <a:ext cx="5657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FHL2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8E06B92D-19FB-47DB-8285-464F019AB919}"/>
                </a:ext>
              </a:extLst>
            </p:cNvPr>
            <p:cNvSpPr txBox="1"/>
            <p:nvPr/>
          </p:nvSpPr>
          <p:spPr>
            <a:xfrm>
              <a:off x="2171142" y="9079134"/>
              <a:ext cx="108119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100"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FR" dirty="0"/>
                <a:t>ELOVL2</a:t>
              </a:r>
            </a:p>
            <a:p>
              <a:r>
                <a:rPr lang="fr-FR" dirty="0"/>
                <a:t>ELOVL2-AS1</a:t>
              </a:r>
            </a:p>
          </p:txBody>
        </p: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AE7046FA-314B-4D5E-9485-38B14F03A4FA}"/>
                </a:ext>
              </a:extLst>
            </p:cNvPr>
            <p:cNvGrpSpPr/>
            <p:nvPr/>
          </p:nvGrpSpPr>
          <p:grpSpPr>
            <a:xfrm>
              <a:off x="3093406" y="9079134"/>
              <a:ext cx="719138" cy="433185"/>
              <a:chOff x="3061276" y="5139600"/>
              <a:chExt cx="719138" cy="433185"/>
            </a:xfrm>
          </p:grpSpPr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887DA302-941A-4895-933A-AEA5A996F65A}"/>
                  </a:ext>
                </a:extLst>
              </p:cNvPr>
              <p:cNvSpPr txBox="1"/>
              <p:nvPr/>
            </p:nvSpPr>
            <p:spPr>
              <a:xfrm>
                <a:off x="3061276" y="5139600"/>
                <a:ext cx="71913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KLF14</a:t>
                </a:r>
              </a:p>
            </p:txBody>
          </p:sp>
          <p:cxnSp>
            <p:nvCxnSpPr>
              <p:cNvPr id="96" name="Connecteur droit avec flèche 95">
                <a:extLst>
                  <a:ext uri="{FF2B5EF4-FFF2-40B4-BE49-F238E27FC236}">
                    <a16:creationId xmlns:a16="http://schemas.microsoft.com/office/drawing/2014/main" id="{88E01A58-5585-4B81-B035-CFFDACCDAF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1656" y="5374142"/>
                <a:ext cx="109399" cy="19864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ZoneTexte 1">
            <a:extLst>
              <a:ext uri="{FF2B5EF4-FFF2-40B4-BE49-F238E27FC236}">
                <a16:creationId xmlns:a16="http://schemas.microsoft.com/office/drawing/2014/main" id="{D2C9F920-D196-4BC8-AA81-D3F02A2954A5}"/>
              </a:ext>
            </a:extLst>
          </p:cNvPr>
          <p:cNvSpPr txBox="1"/>
          <p:nvPr/>
        </p:nvSpPr>
        <p:spPr>
          <a:xfrm>
            <a:off x="5068052" y="-43940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</a:p>
        </p:txBody>
      </p: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7273B1A3-A7DE-4645-983F-83ECD5879606}"/>
              </a:ext>
            </a:extLst>
          </p:cNvPr>
          <p:cNvGrpSpPr/>
          <p:nvPr/>
        </p:nvGrpSpPr>
        <p:grpSpPr>
          <a:xfrm>
            <a:off x="590550" y="915485"/>
            <a:ext cx="6006234" cy="200055"/>
            <a:chOff x="1112696" y="1576292"/>
            <a:chExt cx="7671228" cy="200055"/>
          </a:xfrm>
        </p:grpSpPr>
        <p:sp>
          <p:nvSpPr>
            <p:cNvPr id="67" name="ZoneTexte 13">
              <a:extLst>
                <a:ext uri="{FF2B5EF4-FFF2-40B4-BE49-F238E27FC236}">
                  <a16:creationId xmlns:a16="http://schemas.microsoft.com/office/drawing/2014/main" id="{6363F44B-4CD2-4111-816E-01B038123C76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8" name="ZoneTexte 14">
              <a:extLst>
                <a:ext uri="{FF2B5EF4-FFF2-40B4-BE49-F238E27FC236}">
                  <a16:creationId xmlns:a16="http://schemas.microsoft.com/office/drawing/2014/main" id="{34C042F4-F246-4687-A7F7-4F6C1B80BE34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9" name="ZoneTexte 19">
              <a:extLst>
                <a:ext uri="{FF2B5EF4-FFF2-40B4-BE49-F238E27FC236}">
                  <a16:creationId xmlns:a16="http://schemas.microsoft.com/office/drawing/2014/main" id="{F9736C98-4DB9-4B99-BE05-908CE84AFBCC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70" name="ZoneTexte 20">
              <a:extLst>
                <a:ext uri="{FF2B5EF4-FFF2-40B4-BE49-F238E27FC236}">
                  <a16:creationId xmlns:a16="http://schemas.microsoft.com/office/drawing/2014/main" id="{0D4CA937-8AE6-476F-8832-808092326FB8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1" name="ZoneTexte 21">
              <a:extLst>
                <a:ext uri="{FF2B5EF4-FFF2-40B4-BE49-F238E27FC236}">
                  <a16:creationId xmlns:a16="http://schemas.microsoft.com/office/drawing/2014/main" id="{3181D0A2-0754-4648-B23B-A09BE0E6B0F0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72" name="ZoneTexte 22">
              <a:extLst>
                <a:ext uri="{FF2B5EF4-FFF2-40B4-BE49-F238E27FC236}">
                  <a16:creationId xmlns:a16="http://schemas.microsoft.com/office/drawing/2014/main" id="{6499EC54-633D-4B1C-A086-B75C48D8C0DD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8" name="ZoneTexte 23">
              <a:extLst>
                <a:ext uri="{FF2B5EF4-FFF2-40B4-BE49-F238E27FC236}">
                  <a16:creationId xmlns:a16="http://schemas.microsoft.com/office/drawing/2014/main" id="{CDA56CF2-EB49-4AB7-BF38-2A17DBF30B1A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99" name="ZoneTexte 25">
              <a:extLst>
                <a:ext uri="{FF2B5EF4-FFF2-40B4-BE49-F238E27FC236}">
                  <a16:creationId xmlns:a16="http://schemas.microsoft.com/office/drawing/2014/main" id="{F37C2A2F-EF2D-4FC3-AE2A-A3B1451AF70C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00" name="ZoneTexte 26">
              <a:extLst>
                <a:ext uri="{FF2B5EF4-FFF2-40B4-BE49-F238E27FC236}">
                  <a16:creationId xmlns:a16="http://schemas.microsoft.com/office/drawing/2014/main" id="{E32A1C66-A1C5-4DAE-914E-0C2BE98E2A15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01" name="ZoneTexte 27">
              <a:extLst>
                <a:ext uri="{FF2B5EF4-FFF2-40B4-BE49-F238E27FC236}">
                  <a16:creationId xmlns:a16="http://schemas.microsoft.com/office/drawing/2014/main" id="{479146D2-5C92-4FBD-B74F-D845C4542A9B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02" name="ZoneTexte 28">
              <a:extLst>
                <a:ext uri="{FF2B5EF4-FFF2-40B4-BE49-F238E27FC236}">
                  <a16:creationId xmlns:a16="http://schemas.microsoft.com/office/drawing/2014/main" id="{DB13FEC7-A553-4B14-A127-192A1E665F9B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03" name="ZoneTexte 29">
              <a:extLst>
                <a:ext uri="{FF2B5EF4-FFF2-40B4-BE49-F238E27FC236}">
                  <a16:creationId xmlns:a16="http://schemas.microsoft.com/office/drawing/2014/main" id="{335DAAD2-7A32-43CC-AB03-00CB1E6C5F43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04" name="ZoneTexte 30">
              <a:extLst>
                <a:ext uri="{FF2B5EF4-FFF2-40B4-BE49-F238E27FC236}">
                  <a16:creationId xmlns:a16="http://schemas.microsoft.com/office/drawing/2014/main" id="{9C86C168-AE3E-4A3D-AE91-C9943594C189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05" name="ZoneTexte 32">
              <a:extLst>
                <a:ext uri="{FF2B5EF4-FFF2-40B4-BE49-F238E27FC236}">
                  <a16:creationId xmlns:a16="http://schemas.microsoft.com/office/drawing/2014/main" id="{73576F10-7155-4F82-B8E1-EAD50511216C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06" name="ZoneTexte 33">
              <a:extLst>
                <a:ext uri="{FF2B5EF4-FFF2-40B4-BE49-F238E27FC236}">
                  <a16:creationId xmlns:a16="http://schemas.microsoft.com/office/drawing/2014/main" id="{EAC8A3BA-9A04-433D-8A5E-6684EA75A237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07" name="ZoneTexte 34">
              <a:extLst>
                <a:ext uri="{FF2B5EF4-FFF2-40B4-BE49-F238E27FC236}">
                  <a16:creationId xmlns:a16="http://schemas.microsoft.com/office/drawing/2014/main" id="{D40DB77A-E21A-4141-8A77-591C80313440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08" name="ZoneTexte 35">
              <a:extLst>
                <a:ext uri="{FF2B5EF4-FFF2-40B4-BE49-F238E27FC236}">
                  <a16:creationId xmlns:a16="http://schemas.microsoft.com/office/drawing/2014/main" id="{EBBECA1B-8FE6-4DCF-A275-7036D020EC35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09" name="ZoneTexte 36">
              <a:extLst>
                <a:ext uri="{FF2B5EF4-FFF2-40B4-BE49-F238E27FC236}">
                  <a16:creationId xmlns:a16="http://schemas.microsoft.com/office/drawing/2014/main" id="{1DF25B86-C586-47BD-A7A9-478B2DEFBAE6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110" name="ZoneTexte 37">
              <a:extLst>
                <a:ext uri="{FF2B5EF4-FFF2-40B4-BE49-F238E27FC236}">
                  <a16:creationId xmlns:a16="http://schemas.microsoft.com/office/drawing/2014/main" id="{7788231E-F584-43C3-91BE-13B5BA53AF72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11" name="ZoneTexte 38">
              <a:extLst>
                <a:ext uri="{FF2B5EF4-FFF2-40B4-BE49-F238E27FC236}">
                  <a16:creationId xmlns:a16="http://schemas.microsoft.com/office/drawing/2014/main" id="{E04D5548-1E7E-4A42-98A7-CA84792BDBC2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12" name="ZoneTexte 39">
              <a:extLst>
                <a:ext uri="{FF2B5EF4-FFF2-40B4-BE49-F238E27FC236}">
                  <a16:creationId xmlns:a16="http://schemas.microsoft.com/office/drawing/2014/main" id="{589121F9-2F29-4E09-803B-4CF2AAA808D6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13" name="ZoneTexte 40">
              <a:extLst>
                <a:ext uri="{FF2B5EF4-FFF2-40B4-BE49-F238E27FC236}">
                  <a16:creationId xmlns:a16="http://schemas.microsoft.com/office/drawing/2014/main" id="{8EC3BE34-AC18-4A8D-9CDA-842E15F20530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AEFC7B39-7C0B-4618-9E03-DAAC2F1C4264}"/>
              </a:ext>
            </a:extLst>
          </p:cNvPr>
          <p:cNvGrpSpPr/>
          <p:nvPr/>
        </p:nvGrpSpPr>
        <p:grpSpPr>
          <a:xfrm>
            <a:off x="590550" y="1884175"/>
            <a:ext cx="6006234" cy="200055"/>
            <a:chOff x="1112696" y="1576292"/>
            <a:chExt cx="7671228" cy="200055"/>
          </a:xfrm>
        </p:grpSpPr>
        <p:sp>
          <p:nvSpPr>
            <p:cNvPr id="115" name="ZoneTexte 13">
              <a:extLst>
                <a:ext uri="{FF2B5EF4-FFF2-40B4-BE49-F238E27FC236}">
                  <a16:creationId xmlns:a16="http://schemas.microsoft.com/office/drawing/2014/main" id="{2BEDD435-3471-4E4B-8395-7B78F50CFDE5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6" name="ZoneTexte 14">
              <a:extLst>
                <a:ext uri="{FF2B5EF4-FFF2-40B4-BE49-F238E27FC236}">
                  <a16:creationId xmlns:a16="http://schemas.microsoft.com/office/drawing/2014/main" id="{10627BB8-243C-41A3-9B8F-AABDD891A7F1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17" name="ZoneTexte 19">
              <a:extLst>
                <a:ext uri="{FF2B5EF4-FFF2-40B4-BE49-F238E27FC236}">
                  <a16:creationId xmlns:a16="http://schemas.microsoft.com/office/drawing/2014/main" id="{7137E3AC-D7E4-42A2-853A-98F54693E20D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18" name="ZoneTexte 20">
              <a:extLst>
                <a:ext uri="{FF2B5EF4-FFF2-40B4-BE49-F238E27FC236}">
                  <a16:creationId xmlns:a16="http://schemas.microsoft.com/office/drawing/2014/main" id="{D944C72F-8482-4BCE-9CDF-E2796C7C856C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9" name="ZoneTexte 21">
              <a:extLst>
                <a:ext uri="{FF2B5EF4-FFF2-40B4-BE49-F238E27FC236}">
                  <a16:creationId xmlns:a16="http://schemas.microsoft.com/office/drawing/2014/main" id="{36BA6F01-367D-4E3D-864B-9F8DC2F5C168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20" name="ZoneTexte 22">
              <a:extLst>
                <a:ext uri="{FF2B5EF4-FFF2-40B4-BE49-F238E27FC236}">
                  <a16:creationId xmlns:a16="http://schemas.microsoft.com/office/drawing/2014/main" id="{77E4BC94-42D7-454B-854D-9C54584BD94D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21" name="ZoneTexte 23">
              <a:extLst>
                <a:ext uri="{FF2B5EF4-FFF2-40B4-BE49-F238E27FC236}">
                  <a16:creationId xmlns:a16="http://schemas.microsoft.com/office/drawing/2014/main" id="{A776AFB6-CB28-4F4C-825B-F4352DF52CF3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2" name="ZoneTexte 25">
              <a:extLst>
                <a:ext uri="{FF2B5EF4-FFF2-40B4-BE49-F238E27FC236}">
                  <a16:creationId xmlns:a16="http://schemas.microsoft.com/office/drawing/2014/main" id="{46013DFF-6F7B-432E-B247-CEC2895741D4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23" name="ZoneTexte 26">
              <a:extLst>
                <a:ext uri="{FF2B5EF4-FFF2-40B4-BE49-F238E27FC236}">
                  <a16:creationId xmlns:a16="http://schemas.microsoft.com/office/drawing/2014/main" id="{368579CB-81DF-4AA5-9D87-307F7A0D88F6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24" name="ZoneTexte 27">
              <a:extLst>
                <a:ext uri="{FF2B5EF4-FFF2-40B4-BE49-F238E27FC236}">
                  <a16:creationId xmlns:a16="http://schemas.microsoft.com/office/drawing/2014/main" id="{0A8E3338-2B16-4F08-B02B-C9C747232C7E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25" name="ZoneTexte 28">
              <a:extLst>
                <a:ext uri="{FF2B5EF4-FFF2-40B4-BE49-F238E27FC236}">
                  <a16:creationId xmlns:a16="http://schemas.microsoft.com/office/drawing/2014/main" id="{C068999E-61AA-4A43-B94C-0B238741340D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26" name="ZoneTexte 29">
              <a:extLst>
                <a:ext uri="{FF2B5EF4-FFF2-40B4-BE49-F238E27FC236}">
                  <a16:creationId xmlns:a16="http://schemas.microsoft.com/office/drawing/2014/main" id="{CB7BD0CD-BEEF-4AF0-B796-45F9F366B8F4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27" name="ZoneTexte 30">
              <a:extLst>
                <a:ext uri="{FF2B5EF4-FFF2-40B4-BE49-F238E27FC236}">
                  <a16:creationId xmlns:a16="http://schemas.microsoft.com/office/drawing/2014/main" id="{6FF64262-9681-418A-B6DB-E7864759B226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28" name="ZoneTexte 32">
              <a:extLst>
                <a:ext uri="{FF2B5EF4-FFF2-40B4-BE49-F238E27FC236}">
                  <a16:creationId xmlns:a16="http://schemas.microsoft.com/office/drawing/2014/main" id="{56E086A2-E8F3-44D7-A514-61DF7F62B79E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29" name="ZoneTexte 33">
              <a:extLst>
                <a:ext uri="{FF2B5EF4-FFF2-40B4-BE49-F238E27FC236}">
                  <a16:creationId xmlns:a16="http://schemas.microsoft.com/office/drawing/2014/main" id="{EF616320-BD22-45BB-919C-3BBC7C871717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30" name="ZoneTexte 34">
              <a:extLst>
                <a:ext uri="{FF2B5EF4-FFF2-40B4-BE49-F238E27FC236}">
                  <a16:creationId xmlns:a16="http://schemas.microsoft.com/office/drawing/2014/main" id="{D40541EB-AB9C-424C-9712-739E674C7D4E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31" name="ZoneTexte 35">
              <a:extLst>
                <a:ext uri="{FF2B5EF4-FFF2-40B4-BE49-F238E27FC236}">
                  <a16:creationId xmlns:a16="http://schemas.microsoft.com/office/drawing/2014/main" id="{A5E5C2FA-50E2-44DC-AF79-114D979FC989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32" name="ZoneTexte 36">
              <a:extLst>
                <a:ext uri="{FF2B5EF4-FFF2-40B4-BE49-F238E27FC236}">
                  <a16:creationId xmlns:a16="http://schemas.microsoft.com/office/drawing/2014/main" id="{AEF6A45B-719D-4357-BE71-079EB2B566A8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133" name="ZoneTexte 37">
              <a:extLst>
                <a:ext uri="{FF2B5EF4-FFF2-40B4-BE49-F238E27FC236}">
                  <a16:creationId xmlns:a16="http://schemas.microsoft.com/office/drawing/2014/main" id="{D9DC18B7-CC9A-4F90-8AC4-5689122C0557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34" name="ZoneTexte 38">
              <a:extLst>
                <a:ext uri="{FF2B5EF4-FFF2-40B4-BE49-F238E27FC236}">
                  <a16:creationId xmlns:a16="http://schemas.microsoft.com/office/drawing/2014/main" id="{7B1CB9F2-5336-44F3-9111-F35406CE56FD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35" name="ZoneTexte 39">
              <a:extLst>
                <a:ext uri="{FF2B5EF4-FFF2-40B4-BE49-F238E27FC236}">
                  <a16:creationId xmlns:a16="http://schemas.microsoft.com/office/drawing/2014/main" id="{2FAB9220-D161-4B01-A776-80C9682F229B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36" name="ZoneTexte 40">
              <a:extLst>
                <a:ext uri="{FF2B5EF4-FFF2-40B4-BE49-F238E27FC236}">
                  <a16:creationId xmlns:a16="http://schemas.microsoft.com/office/drawing/2014/main" id="{9DDDE0D0-8A6A-41C3-A971-44F58DCE0B93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66A12DF7-E6D7-4382-8336-5D28CE0431BB}"/>
              </a:ext>
            </a:extLst>
          </p:cNvPr>
          <p:cNvGrpSpPr/>
          <p:nvPr/>
        </p:nvGrpSpPr>
        <p:grpSpPr>
          <a:xfrm>
            <a:off x="590550" y="2873992"/>
            <a:ext cx="6006234" cy="200055"/>
            <a:chOff x="1112696" y="1576292"/>
            <a:chExt cx="7671228" cy="200055"/>
          </a:xfrm>
        </p:grpSpPr>
        <p:sp>
          <p:nvSpPr>
            <p:cNvPr id="138" name="ZoneTexte 13">
              <a:extLst>
                <a:ext uri="{FF2B5EF4-FFF2-40B4-BE49-F238E27FC236}">
                  <a16:creationId xmlns:a16="http://schemas.microsoft.com/office/drawing/2014/main" id="{1ED0601A-93EB-489E-8F93-8CF24C1A434F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9" name="ZoneTexte 14">
              <a:extLst>
                <a:ext uri="{FF2B5EF4-FFF2-40B4-BE49-F238E27FC236}">
                  <a16:creationId xmlns:a16="http://schemas.microsoft.com/office/drawing/2014/main" id="{06E07B70-5DF1-4BB8-8651-F7EE2CD31893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40" name="ZoneTexte 19">
              <a:extLst>
                <a:ext uri="{FF2B5EF4-FFF2-40B4-BE49-F238E27FC236}">
                  <a16:creationId xmlns:a16="http://schemas.microsoft.com/office/drawing/2014/main" id="{93EFC69E-307C-4D08-A272-C895BBE10D41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41" name="ZoneTexte 20">
              <a:extLst>
                <a:ext uri="{FF2B5EF4-FFF2-40B4-BE49-F238E27FC236}">
                  <a16:creationId xmlns:a16="http://schemas.microsoft.com/office/drawing/2014/main" id="{D1E6F357-F372-4CB1-8FAA-6722F6040CBC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42" name="ZoneTexte 21">
              <a:extLst>
                <a:ext uri="{FF2B5EF4-FFF2-40B4-BE49-F238E27FC236}">
                  <a16:creationId xmlns:a16="http://schemas.microsoft.com/office/drawing/2014/main" id="{C8A0C426-82CF-45BB-8A7A-B850086AA635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43" name="ZoneTexte 22">
              <a:extLst>
                <a:ext uri="{FF2B5EF4-FFF2-40B4-BE49-F238E27FC236}">
                  <a16:creationId xmlns:a16="http://schemas.microsoft.com/office/drawing/2014/main" id="{38195E55-2676-4F37-AFB9-1FD90D214B55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44" name="ZoneTexte 23">
              <a:extLst>
                <a:ext uri="{FF2B5EF4-FFF2-40B4-BE49-F238E27FC236}">
                  <a16:creationId xmlns:a16="http://schemas.microsoft.com/office/drawing/2014/main" id="{FB39DD45-94B6-4FCE-905E-AE1199295461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45" name="ZoneTexte 25">
              <a:extLst>
                <a:ext uri="{FF2B5EF4-FFF2-40B4-BE49-F238E27FC236}">
                  <a16:creationId xmlns:a16="http://schemas.microsoft.com/office/drawing/2014/main" id="{A5AC8039-6279-4A41-A9D3-B2D2281DBD33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46" name="ZoneTexte 26">
              <a:extLst>
                <a:ext uri="{FF2B5EF4-FFF2-40B4-BE49-F238E27FC236}">
                  <a16:creationId xmlns:a16="http://schemas.microsoft.com/office/drawing/2014/main" id="{C5317F9A-5284-486C-9832-6DE94E77B107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47" name="ZoneTexte 27">
              <a:extLst>
                <a:ext uri="{FF2B5EF4-FFF2-40B4-BE49-F238E27FC236}">
                  <a16:creationId xmlns:a16="http://schemas.microsoft.com/office/drawing/2014/main" id="{4E214BD4-B188-4A3E-B70C-ABFFEC350979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48" name="ZoneTexte 28">
              <a:extLst>
                <a:ext uri="{FF2B5EF4-FFF2-40B4-BE49-F238E27FC236}">
                  <a16:creationId xmlns:a16="http://schemas.microsoft.com/office/drawing/2014/main" id="{49D16F9C-65FC-4F75-A52A-BA170D52956A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49" name="ZoneTexte 29">
              <a:extLst>
                <a:ext uri="{FF2B5EF4-FFF2-40B4-BE49-F238E27FC236}">
                  <a16:creationId xmlns:a16="http://schemas.microsoft.com/office/drawing/2014/main" id="{985C5BBC-2D60-4D6B-9955-A0400CD750FC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50" name="ZoneTexte 30">
              <a:extLst>
                <a:ext uri="{FF2B5EF4-FFF2-40B4-BE49-F238E27FC236}">
                  <a16:creationId xmlns:a16="http://schemas.microsoft.com/office/drawing/2014/main" id="{B35C3D79-062B-45D1-80B2-6CFCD3D3898F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51" name="ZoneTexte 32">
              <a:extLst>
                <a:ext uri="{FF2B5EF4-FFF2-40B4-BE49-F238E27FC236}">
                  <a16:creationId xmlns:a16="http://schemas.microsoft.com/office/drawing/2014/main" id="{3F4BCF91-6831-4C84-A8CE-A160CF6B8AFF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52" name="ZoneTexte 33">
              <a:extLst>
                <a:ext uri="{FF2B5EF4-FFF2-40B4-BE49-F238E27FC236}">
                  <a16:creationId xmlns:a16="http://schemas.microsoft.com/office/drawing/2014/main" id="{14DFFAC7-5D51-4D94-B063-BB36598B6E82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53" name="ZoneTexte 34">
              <a:extLst>
                <a:ext uri="{FF2B5EF4-FFF2-40B4-BE49-F238E27FC236}">
                  <a16:creationId xmlns:a16="http://schemas.microsoft.com/office/drawing/2014/main" id="{41D807D0-4F58-4298-9FFB-D62118D2CF54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54" name="ZoneTexte 35">
              <a:extLst>
                <a:ext uri="{FF2B5EF4-FFF2-40B4-BE49-F238E27FC236}">
                  <a16:creationId xmlns:a16="http://schemas.microsoft.com/office/drawing/2014/main" id="{8BB912DD-0A72-44CC-9C25-BD354B04034C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55" name="ZoneTexte 36">
              <a:extLst>
                <a:ext uri="{FF2B5EF4-FFF2-40B4-BE49-F238E27FC236}">
                  <a16:creationId xmlns:a16="http://schemas.microsoft.com/office/drawing/2014/main" id="{036E1FE8-EAA3-4B7D-AC30-00BC6FE8FC47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156" name="ZoneTexte 37">
              <a:extLst>
                <a:ext uri="{FF2B5EF4-FFF2-40B4-BE49-F238E27FC236}">
                  <a16:creationId xmlns:a16="http://schemas.microsoft.com/office/drawing/2014/main" id="{09E9539E-5C43-43F0-9152-D87C678A7888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57" name="ZoneTexte 38">
              <a:extLst>
                <a:ext uri="{FF2B5EF4-FFF2-40B4-BE49-F238E27FC236}">
                  <a16:creationId xmlns:a16="http://schemas.microsoft.com/office/drawing/2014/main" id="{D83DCB6E-6A97-4BBF-9B19-0B1DB5BC0C0B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58" name="ZoneTexte 39">
              <a:extLst>
                <a:ext uri="{FF2B5EF4-FFF2-40B4-BE49-F238E27FC236}">
                  <a16:creationId xmlns:a16="http://schemas.microsoft.com/office/drawing/2014/main" id="{18D87474-D6B1-4B9C-99C2-DACA553B79F6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59" name="ZoneTexte 40">
              <a:extLst>
                <a:ext uri="{FF2B5EF4-FFF2-40B4-BE49-F238E27FC236}">
                  <a16:creationId xmlns:a16="http://schemas.microsoft.com/office/drawing/2014/main" id="{FDEFBEAC-79D8-41DB-BB59-2207A7B3FFFF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160" name="Groupe 159">
            <a:extLst>
              <a:ext uri="{FF2B5EF4-FFF2-40B4-BE49-F238E27FC236}">
                <a16:creationId xmlns:a16="http://schemas.microsoft.com/office/drawing/2014/main" id="{BEDB05E4-54B0-4085-9CAD-85C3A0D176E9}"/>
              </a:ext>
            </a:extLst>
          </p:cNvPr>
          <p:cNvGrpSpPr/>
          <p:nvPr/>
        </p:nvGrpSpPr>
        <p:grpSpPr>
          <a:xfrm>
            <a:off x="590550" y="3863809"/>
            <a:ext cx="6006234" cy="200055"/>
            <a:chOff x="1112696" y="1576292"/>
            <a:chExt cx="7671228" cy="200055"/>
          </a:xfrm>
        </p:grpSpPr>
        <p:sp>
          <p:nvSpPr>
            <p:cNvPr id="161" name="ZoneTexte 13">
              <a:extLst>
                <a:ext uri="{FF2B5EF4-FFF2-40B4-BE49-F238E27FC236}">
                  <a16:creationId xmlns:a16="http://schemas.microsoft.com/office/drawing/2014/main" id="{DF704029-B831-4699-850F-486D207A321D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62" name="ZoneTexte 14">
              <a:extLst>
                <a:ext uri="{FF2B5EF4-FFF2-40B4-BE49-F238E27FC236}">
                  <a16:creationId xmlns:a16="http://schemas.microsoft.com/office/drawing/2014/main" id="{DEFE5508-4543-4780-AB91-8A15A4564C0D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3" name="ZoneTexte 19">
              <a:extLst>
                <a:ext uri="{FF2B5EF4-FFF2-40B4-BE49-F238E27FC236}">
                  <a16:creationId xmlns:a16="http://schemas.microsoft.com/office/drawing/2014/main" id="{18FAF79C-A04A-4EF9-982B-C35F0AF36B32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" name="ZoneTexte 20">
              <a:extLst>
                <a:ext uri="{FF2B5EF4-FFF2-40B4-BE49-F238E27FC236}">
                  <a16:creationId xmlns:a16="http://schemas.microsoft.com/office/drawing/2014/main" id="{3FB7A021-B496-4B2C-B0C7-EA80400B2A4C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5" name="ZoneTexte 21">
              <a:extLst>
                <a:ext uri="{FF2B5EF4-FFF2-40B4-BE49-F238E27FC236}">
                  <a16:creationId xmlns:a16="http://schemas.microsoft.com/office/drawing/2014/main" id="{075B02A2-5814-490B-AB8A-E7006D9FA507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66" name="ZoneTexte 22">
              <a:extLst>
                <a:ext uri="{FF2B5EF4-FFF2-40B4-BE49-F238E27FC236}">
                  <a16:creationId xmlns:a16="http://schemas.microsoft.com/office/drawing/2014/main" id="{1AA47970-72D8-4E57-AE5D-2BAA915FA1D5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67" name="ZoneTexte 23">
              <a:extLst>
                <a:ext uri="{FF2B5EF4-FFF2-40B4-BE49-F238E27FC236}">
                  <a16:creationId xmlns:a16="http://schemas.microsoft.com/office/drawing/2014/main" id="{CC3C6902-00B9-45AB-9E3D-7225D759056A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68" name="ZoneTexte 25">
              <a:extLst>
                <a:ext uri="{FF2B5EF4-FFF2-40B4-BE49-F238E27FC236}">
                  <a16:creationId xmlns:a16="http://schemas.microsoft.com/office/drawing/2014/main" id="{7C351FE5-AAD3-405D-A6F6-93B0195EA5DB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69" name="ZoneTexte 26">
              <a:extLst>
                <a:ext uri="{FF2B5EF4-FFF2-40B4-BE49-F238E27FC236}">
                  <a16:creationId xmlns:a16="http://schemas.microsoft.com/office/drawing/2014/main" id="{F4B89FA4-ED42-4A8A-835F-101CC69297E7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70" name="ZoneTexte 27">
              <a:extLst>
                <a:ext uri="{FF2B5EF4-FFF2-40B4-BE49-F238E27FC236}">
                  <a16:creationId xmlns:a16="http://schemas.microsoft.com/office/drawing/2014/main" id="{54EA4BBC-3D1E-4830-8898-347E7622BC6F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71" name="ZoneTexte 28">
              <a:extLst>
                <a:ext uri="{FF2B5EF4-FFF2-40B4-BE49-F238E27FC236}">
                  <a16:creationId xmlns:a16="http://schemas.microsoft.com/office/drawing/2014/main" id="{7566C3A2-26B9-4836-BBED-D29485370225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72" name="ZoneTexte 29">
              <a:extLst>
                <a:ext uri="{FF2B5EF4-FFF2-40B4-BE49-F238E27FC236}">
                  <a16:creationId xmlns:a16="http://schemas.microsoft.com/office/drawing/2014/main" id="{4C95C0B7-4E8E-40C7-BC46-CD49DED04C84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73" name="ZoneTexte 30">
              <a:extLst>
                <a:ext uri="{FF2B5EF4-FFF2-40B4-BE49-F238E27FC236}">
                  <a16:creationId xmlns:a16="http://schemas.microsoft.com/office/drawing/2014/main" id="{71D5BE48-50CE-4D6A-A40B-70BAE652B1C7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74" name="ZoneTexte 32">
              <a:extLst>
                <a:ext uri="{FF2B5EF4-FFF2-40B4-BE49-F238E27FC236}">
                  <a16:creationId xmlns:a16="http://schemas.microsoft.com/office/drawing/2014/main" id="{A6BBD7CD-8762-4DD6-99B2-8490A3E50674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75" name="ZoneTexte 33">
              <a:extLst>
                <a:ext uri="{FF2B5EF4-FFF2-40B4-BE49-F238E27FC236}">
                  <a16:creationId xmlns:a16="http://schemas.microsoft.com/office/drawing/2014/main" id="{D475100C-0F50-4C62-AD04-B421D57CCF45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76" name="ZoneTexte 34">
              <a:extLst>
                <a:ext uri="{FF2B5EF4-FFF2-40B4-BE49-F238E27FC236}">
                  <a16:creationId xmlns:a16="http://schemas.microsoft.com/office/drawing/2014/main" id="{4EDA4311-CECC-476C-B39F-4C1ECC06A612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77" name="ZoneTexte 35">
              <a:extLst>
                <a:ext uri="{FF2B5EF4-FFF2-40B4-BE49-F238E27FC236}">
                  <a16:creationId xmlns:a16="http://schemas.microsoft.com/office/drawing/2014/main" id="{BA5D1744-ACEF-4F5F-9AAF-2E8BC0BE8E99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78" name="ZoneTexte 36">
              <a:extLst>
                <a:ext uri="{FF2B5EF4-FFF2-40B4-BE49-F238E27FC236}">
                  <a16:creationId xmlns:a16="http://schemas.microsoft.com/office/drawing/2014/main" id="{60B4452B-061F-4910-BE0B-9022D6C0EF09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179" name="ZoneTexte 37">
              <a:extLst>
                <a:ext uri="{FF2B5EF4-FFF2-40B4-BE49-F238E27FC236}">
                  <a16:creationId xmlns:a16="http://schemas.microsoft.com/office/drawing/2014/main" id="{F85EAAAD-1234-46DC-A8C1-E36368E55497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80" name="ZoneTexte 38">
              <a:extLst>
                <a:ext uri="{FF2B5EF4-FFF2-40B4-BE49-F238E27FC236}">
                  <a16:creationId xmlns:a16="http://schemas.microsoft.com/office/drawing/2014/main" id="{3D1CEA27-EF02-45FB-A0FB-1551DE0375F2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81" name="ZoneTexte 39">
              <a:extLst>
                <a:ext uri="{FF2B5EF4-FFF2-40B4-BE49-F238E27FC236}">
                  <a16:creationId xmlns:a16="http://schemas.microsoft.com/office/drawing/2014/main" id="{40F3FBFE-124F-4DF2-9BE0-7B3E8D386F53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82" name="ZoneTexte 40">
              <a:extLst>
                <a:ext uri="{FF2B5EF4-FFF2-40B4-BE49-F238E27FC236}">
                  <a16:creationId xmlns:a16="http://schemas.microsoft.com/office/drawing/2014/main" id="{B408F405-104E-484A-A8AB-AFFAAC5D381C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183" name="Groupe 182">
            <a:extLst>
              <a:ext uri="{FF2B5EF4-FFF2-40B4-BE49-F238E27FC236}">
                <a16:creationId xmlns:a16="http://schemas.microsoft.com/office/drawing/2014/main" id="{976895F7-3ADB-422B-BF1C-A435B5A2370E}"/>
              </a:ext>
            </a:extLst>
          </p:cNvPr>
          <p:cNvGrpSpPr/>
          <p:nvPr/>
        </p:nvGrpSpPr>
        <p:grpSpPr>
          <a:xfrm>
            <a:off x="590550" y="4862436"/>
            <a:ext cx="6006234" cy="200055"/>
            <a:chOff x="1112696" y="1576292"/>
            <a:chExt cx="7671228" cy="200055"/>
          </a:xfrm>
        </p:grpSpPr>
        <p:sp>
          <p:nvSpPr>
            <p:cNvPr id="184" name="ZoneTexte 13">
              <a:extLst>
                <a:ext uri="{FF2B5EF4-FFF2-40B4-BE49-F238E27FC236}">
                  <a16:creationId xmlns:a16="http://schemas.microsoft.com/office/drawing/2014/main" id="{42C6CD2D-8806-4041-ABEF-A9879AB1C648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85" name="ZoneTexte 14">
              <a:extLst>
                <a:ext uri="{FF2B5EF4-FFF2-40B4-BE49-F238E27FC236}">
                  <a16:creationId xmlns:a16="http://schemas.microsoft.com/office/drawing/2014/main" id="{CDA0AC38-C9CA-42E7-8398-AA7FA0464E0F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86" name="ZoneTexte 19">
              <a:extLst>
                <a:ext uri="{FF2B5EF4-FFF2-40B4-BE49-F238E27FC236}">
                  <a16:creationId xmlns:a16="http://schemas.microsoft.com/office/drawing/2014/main" id="{4684DC08-5418-4916-8291-86BD13FAEE62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87" name="ZoneTexte 20">
              <a:extLst>
                <a:ext uri="{FF2B5EF4-FFF2-40B4-BE49-F238E27FC236}">
                  <a16:creationId xmlns:a16="http://schemas.microsoft.com/office/drawing/2014/main" id="{8814F983-5511-418E-B11E-9595B8487CEA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88" name="ZoneTexte 21">
              <a:extLst>
                <a:ext uri="{FF2B5EF4-FFF2-40B4-BE49-F238E27FC236}">
                  <a16:creationId xmlns:a16="http://schemas.microsoft.com/office/drawing/2014/main" id="{D38D444C-C829-4D58-B67A-BE38B2181E17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89" name="ZoneTexte 22">
              <a:extLst>
                <a:ext uri="{FF2B5EF4-FFF2-40B4-BE49-F238E27FC236}">
                  <a16:creationId xmlns:a16="http://schemas.microsoft.com/office/drawing/2014/main" id="{8DC35730-B00D-42A2-8423-4E59E40A12C8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90" name="ZoneTexte 23">
              <a:extLst>
                <a:ext uri="{FF2B5EF4-FFF2-40B4-BE49-F238E27FC236}">
                  <a16:creationId xmlns:a16="http://schemas.microsoft.com/office/drawing/2014/main" id="{65E47F83-334F-4D7E-85F1-6B236A3863D1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91" name="ZoneTexte 25">
              <a:extLst>
                <a:ext uri="{FF2B5EF4-FFF2-40B4-BE49-F238E27FC236}">
                  <a16:creationId xmlns:a16="http://schemas.microsoft.com/office/drawing/2014/main" id="{84931CDE-BF24-47B6-B66A-C252BF5E4046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92" name="ZoneTexte 26">
              <a:extLst>
                <a:ext uri="{FF2B5EF4-FFF2-40B4-BE49-F238E27FC236}">
                  <a16:creationId xmlns:a16="http://schemas.microsoft.com/office/drawing/2014/main" id="{6484ED39-113B-46C2-B84B-8D434968BE05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93" name="ZoneTexte 27">
              <a:extLst>
                <a:ext uri="{FF2B5EF4-FFF2-40B4-BE49-F238E27FC236}">
                  <a16:creationId xmlns:a16="http://schemas.microsoft.com/office/drawing/2014/main" id="{95A3FFE8-7FDA-439F-8F07-007F47055FFE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94" name="ZoneTexte 28">
              <a:extLst>
                <a:ext uri="{FF2B5EF4-FFF2-40B4-BE49-F238E27FC236}">
                  <a16:creationId xmlns:a16="http://schemas.microsoft.com/office/drawing/2014/main" id="{31CE2D1F-AE38-4511-8B42-8D1FA5D67E27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95" name="ZoneTexte 29">
              <a:extLst>
                <a:ext uri="{FF2B5EF4-FFF2-40B4-BE49-F238E27FC236}">
                  <a16:creationId xmlns:a16="http://schemas.microsoft.com/office/drawing/2014/main" id="{FE549AF9-F7B2-42FC-B497-4A6252F4A484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96" name="ZoneTexte 30">
              <a:extLst>
                <a:ext uri="{FF2B5EF4-FFF2-40B4-BE49-F238E27FC236}">
                  <a16:creationId xmlns:a16="http://schemas.microsoft.com/office/drawing/2014/main" id="{24646A9F-62A7-479D-BA72-B9B971C10A6C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97" name="ZoneTexte 32">
              <a:extLst>
                <a:ext uri="{FF2B5EF4-FFF2-40B4-BE49-F238E27FC236}">
                  <a16:creationId xmlns:a16="http://schemas.microsoft.com/office/drawing/2014/main" id="{5ABB9169-7C2C-4CB7-8FD3-04F14F2D1399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98" name="ZoneTexte 33">
              <a:extLst>
                <a:ext uri="{FF2B5EF4-FFF2-40B4-BE49-F238E27FC236}">
                  <a16:creationId xmlns:a16="http://schemas.microsoft.com/office/drawing/2014/main" id="{BD5DF358-8667-498F-9B31-A613823ED8BF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99" name="ZoneTexte 34">
              <a:extLst>
                <a:ext uri="{FF2B5EF4-FFF2-40B4-BE49-F238E27FC236}">
                  <a16:creationId xmlns:a16="http://schemas.microsoft.com/office/drawing/2014/main" id="{87B67590-03E3-4D90-A95B-E8E9A3C65230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00" name="ZoneTexte 35">
              <a:extLst>
                <a:ext uri="{FF2B5EF4-FFF2-40B4-BE49-F238E27FC236}">
                  <a16:creationId xmlns:a16="http://schemas.microsoft.com/office/drawing/2014/main" id="{29239093-0DDD-4ECE-B487-4792F98FA311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01" name="ZoneTexte 36">
              <a:extLst>
                <a:ext uri="{FF2B5EF4-FFF2-40B4-BE49-F238E27FC236}">
                  <a16:creationId xmlns:a16="http://schemas.microsoft.com/office/drawing/2014/main" id="{0EA4A351-837B-4CE6-B651-3FA6161BC2C1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02" name="ZoneTexte 37">
              <a:extLst>
                <a:ext uri="{FF2B5EF4-FFF2-40B4-BE49-F238E27FC236}">
                  <a16:creationId xmlns:a16="http://schemas.microsoft.com/office/drawing/2014/main" id="{55FD72F2-09CE-4F77-BCF6-EE8BBF8F9DB4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03" name="ZoneTexte 38">
              <a:extLst>
                <a:ext uri="{FF2B5EF4-FFF2-40B4-BE49-F238E27FC236}">
                  <a16:creationId xmlns:a16="http://schemas.microsoft.com/office/drawing/2014/main" id="{D2E2AD64-05A7-4209-BAF2-3EA8FBF93B80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04" name="ZoneTexte 39">
              <a:extLst>
                <a:ext uri="{FF2B5EF4-FFF2-40B4-BE49-F238E27FC236}">
                  <a16:creationId xmlns:a16="http://schemas.microsoft.com/office/drawing/2014/main" id="{B2F349FD-F91D-480C-ABC0-3FA5AB05A03B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05" name="ZoneTexte 40">
              <a:extLst>
                <a:ext uri="{FF2B5EF4-FFF2-40B4-BE49-F238E27FC236}">
                  <a16:creationId xmlns:a16="http://schemas.microsoft.com/office/drawing/2014/main" id="{200B655B-3900-4E66-BF28-204AB9BE2484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206" name="Groupe 205">
            <a:extLst>
              <a:ext uri="{FF2B5EF4-FFF2-40B4-BE49-F238E27FC236}">
                <a16:creationId xmlns:a16="http://schemas.microsoft.com/office/drawing/2014/main" id="{E1934729-0152-4E6E-8135-D0D4E438E750}"/>
              </a:ext>
            </a:extLst>
          </p:cNvPr>
          <p:cNvGrpSpPr/>
          <p:nvPr/>
        </p:nvGrpSpPr>
        <p:grpSpPr>
          <a:xfrm>
            <a:off x="590550" y="5852253"/>
            <a:ext cx="6006234" cy="200055"/>
            <a:chOff x="1112696" y="1576292"/>
            <a:chExt cx="7671228" cy="200055"/>
          </a:xfrm>
        </p:grpSpPr>
        <p:sp>
          <p:nvSpPr>
            <p:cNvPr id="207" name="ZoneTexte 13">
              <a:extLst>
                <a:ext uri="{FF2B5EF4-FFF2-40B4-BE49-F238E27FC236}">
                  <a16:creationId xmlns:a16="http://schemas.microsoft.com/office/drawing/2014/main" id="{BFC63A1F-BB80-4612-9C87-0BA7C25B0CA6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08" name="ZoneTexte 14">
              <a:extLst>
                <a:ext uri="{FF2B5EF4-FFF2-40B4-BE49-F238E27FC236}">
                  <a16:creationId xmlns:a16="http://schemas.microsoft.com/office/drawing/2014/main" id="{89788669-55D2-4576-B3AF-FD7D53472500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09" name="ZoneTexte 19">
              <a:extLst>
                <a:ext uri="{FF2B5EF4-FFF2-40B4-BE49-F238E27FC236}">
                  <a16:creationId xmlns:a16="http://schemas.microsoft.com/office/drawing/2014/main" id="{A9E48BA8-CB7B-4763-A205-C346A24E6617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0" name="ZoneTexte 20">
              <a:extLst>
                <a:ext uri="{FF2B5EF4-FFF2-40B4-BE49-F238E27FC236}">
                  <a16:creationId xmlns:a16="http://schemas.microsoft.com/office/drawing/2014/main" id="{A856CD09-FC0B-4AB2-85EC-24EEB3965093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11" name="ZoneTexte 21">
              <a:extLst>
                <a:ext uri="{FF2B5EF4-FFF2-40B4-BE49-F238E27FC236}">
                  <a16:creationId xmlns:a16="http://schemas.microsoft.com/office/drawing/2014/main" id="{D2292A79-57B0-4B4B-BF1E-76D8AE2B114B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12" name="ZoneTexte 22">
              <a:extLst>
                <a:ext uri="{FF2B5EF4-FFF2-40B4-BE49-F238E27FC236}">
                  <a16:creationId xmlns:a16="http://schemas.microsoft.com/office/drawing/2014/main" id="{7EB3D4F2-6E80-4974-A09D-4C9847223983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13" name="ZoneTexte 23">
              <a:extLst>
                <a:ext uri="{FF2B5EF4-FFF2-40B4-BE49-F238E27FC236}">
                  <a16:creationId xmlns:a16="http://schemas.microsoft.com/office/drawing/2014/main" id="{5083A2E7-D84F-494F-893A-A476E565A295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14" name="ZoneTexte 25">
              <a:extLst>
                <a:ext uri="{FF2B5EF4-FFF2-40B4-BE49-F238E27FC236}">
                  <a16:creationId xmlns:a16="http://schemas.microsoft.com/office/drawing/2014/main" id="{EFB9F3EC-7DB9-445A-83F7-0D3E2D577C20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15" name="ZoneTexte 26">
              <a:extLst>
                <a:ext uri="{FF2B5EF4-FFF2-40B4-BE49-F238E27FC236}">
                  <a16:creationId xmlns:a16="http://schemas.microsoft.com/office/drawing/2014/main" id="{0D321C69-E035-46BD-B14D-7BDEB02DFE03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16" name="ZoneTexte 27">
              <a:extLst>
                <a:ext uri="{FF2B5EF4-FFF2-40B4-BE49-F238E27FC236}">
                  <a16:creationId xmlns:a16="http://schemas.microsoft.com/office/drawing/2014/main" id="{B898AF5C-292E-4162-8398-8204012CBC83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17" name="ZoneTexte 28">
              <a:extLst>
                <a:ext uri="{FF2B5EF4-FFF2-40B4-BE49-F238E27FC236}">
                  <a16:creationId xmlns:a16="http://schemas.microsoft.com/office/drawing/2014/main" id="{83F580C5-698B-4CB1-A62F-D10869A5B9C9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18" name="ZoneTexte 29">
              <a:extLst>
                <a:ext uri="{FF2B5EF4-FFF2-40B4-BE49-F238E27FC236}">
                  <a16:creationId xmlns:a16="http://schemas.microsoft.com/office/drawing/2014/main" id="{2622EA1A-454D-4ED0-A24A-A4BDB55B7230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19" name="ZoneTexte 30">
              <a:extLst>
                <a:ext uri="{FF2B5EF4-FFF2-40B4-BE49-F238E27FC236}">
                  <a16:creationId xmlns:a16="http://schemas.microsoft.com/office/drawing/2014/main" id="{06345632-0938-49B3-A12D-A37881A09C96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20" name="ZoneTexte 32">
              <a:extLst>
                <a:ext uri="{FF2B5EF4-FFF2-40B4-BE49-F238E27FC236}">
                  <a16:creationId xmlns:a16="http://schemas.microsoft.com/office/drawing/2014/main" id="{6108F860-44F2-46AD-AA8D-85C76E5B290F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21" name="ZoneTexte 33">
              <a:extLst>
                <a:ext uri="{FF2B5EF4-FFF2-40B4-BE49-F238E27FC236}">
                  <a16:creationId xmlns:a16="http://schemas.microsoft.com/office/drawing/2014/main" id="{8594E6C6-DD1A-4997-A21E-248297E6C9C5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22" name="ZoneTexte 34">
              <a:extLst>
                <a:ext uri="{FF2B5EF4-FFF2-40B4-BE49-F238E27FC236}">
                  <a16:creationId xmlns:a16="http://schemas.microsoft.com/office/drawing/2014/main" id="{548602B0-464D-40CB-9982-D6CB812445A2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23" name="ZoneTexte 35">
              <a:extLst>
                <a:ext uri="{FF2B5EF4-FFF2-40B4-BE49-F238E27FC236}">
                  <a16:creationId xmlns:a16="http://schemas.microsoft.com/office/drawing/2014/main" id="{C6925B0C-254A-453F-ACFC-2C6AAC2489C4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24" name="ZoneTexte 36">
              <a:extLst>
                <a:ext uri="{FF2B5EF4-FFF2-40B4-BE49-F238E27FC236}">
                  <a16:creationId xmlns:a16="http://schemas.microsoft.com/office/drawing/2014/main" id="{9C57995E-6F72-4601-9D0A-941635E93A77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25" name="ZoneTexte 37">
              <a:extLst>
                <a:ext uri="{FF2B5EF4-FFF2-40B4-BE49-F238E27FC236}">
                  <a16:creationId xmlns:a16="http://schemas.microsoft.com/office/drawing/2014/main" id="{37A0E5F9-3AEE-4F56-B2D8-3A9B169FF094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26" name="ZoneTexte 38">
              <a:extLst>
                <a:ext uri="{FF2B5EF4-FFF2-40B4-BE49-F238E27FC236}">
                  <a16:creationId xmlns:a16="http://schemas.microsoft.com/office/drawing/2014/main" id="{39153D16-46FD-457B-9150-DB8FF8CFC68A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27" name="ZoneTexte 39">
              <a:extLst>
                <a:ext uri="{FF2B5EF4-FFF2-40B4-BE49-F238E27FC236}">
                  <a16:creationId xmlns:a16="http://schemas.microsoft.com/office/drawing/2014/main" id="{19BB3E29-C65F-4F72-A113-BD744B66B689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28" name="ZoneTexte 40">
              <a:extLst>
                <a:ext uri="{FF2B5EF4-FFF2-40B4-BE49-F238E27FC236}">
                  <a16:creationId xmlns:a16="http://schemas.microsoft.com/office/drawing/2014/main" id="{09755192-2794-49A5-B011-04DDD4995F02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229" name="Groupe 228">
            <a:extLst>
              <a:ext uri="{FF2B5EF4-FFF2-40B4-BE49-F238E27FC236}">
                <a16:creationId xmlns:a16="http://schemas.microsoft.com/office/drawing/2014/main" id="{4D64B677-0749-4C24-A021-35D0F161DDD6}"/>
              </a:ext>
            </a:extLst>
          </p:cNvPr>
          <p:cNvGrpSpPr/>
          <p:nvPr/>
        </p:nvGrpSpPr>
        <p:grpSpPr>
          <a:xfrm>
            <a:off x="590550" y="6828305"/>
            <a:ext cx="6006234" cy="200055"/>
            <a:chOff x="1112696" y="1576292"/>
            <a:chExt cx="7671228" cy="200055"/>
          </a:xfrm>
        </p:grpSpPr>
        <p:sp>
          <p:nvSpPr>
            <p:cNvPr id="230" name="ZoneTexte 13">
              <a:extLst>
                <a:ext uri="{FF2B5EF4-FFF2-40B4-BE49-F238E27FC236}">
                  <a16:creationId xmlns:a16="http://schemas.microsoft.com/office/drawing/2014/main" id="{CBA79501-86FD-48EC-8688-2B81A29DFAC7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31" name="ZoneTexte 14">
              <a:extLst>
                <a:ext uri="{FF2B5EF4-FFF2-40B4-BE49-F238E27FC236}">
                  <a16:creationId xmlns:a16="http://schemas.microsoft.com/office/drawing/2014/main" id="{AA2F32B9-2A7A-479B-8D7D-210A4A430E6F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32" name="ZoneTexte 19">
              <a:extLst>
                <a:ext uri="{FF2B5EF4-FFF2-40B4-BE49-F238E27FC236}">
                  <a16:creationId xmlns:a16="http://schemas.microsoft.com/office/drawing/2014/main" id="{C22AE243-4263-4841-97BF-B4C97170ED81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33" name="ZoneTexte 20">
              <a:extLst>
                <a:ext uri="{FF2B5EF4-FFF2-40B4-BE49-F238E27FC236}">
                  <a16:creationId xmlns:a16="http://schemas.microsoft.com/office/drawing/2014/main" id="{FDAA9DD0-20E6-4AE6-B7E9-A4A99E858091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34" name="ZoneTexte 21">
              <a:extLst>
                <a:ext uri="{FF2B5EF4-FFF2-40B4-BE49-F238E27FC236}">
                  <a16:creationId xmlns:a16="http://schemas.microsoft.com/office/drawing/2014/main" id="{92D7CC5D-B67D-4E20-8F83-13558361427C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35" name="ZoneTexte 22">
              <a:extLst>
                <a:ext uri="{FF2B5EF4-FFF2-40B4-BE49-F238E27FC236}">
                  <a16:creationId xmlns:a16="http://schemas.microsoft.com/office/drawing/2014/main" id="{0FF9037E-2D25-480A-A68D-E44F9A7575BF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36" name="ZoneTexte 23">
              <a:extLst>
                <a:ext uri="{FF2B5EF4-FFF2-40B4-BE49-F238E27FC236}">
                  <a16:creationId xmlns:a16="http://schemas.microsoft.com/office/drawing/2014/main" id="{34373C1E-6453-448F-B6A9-4EC669652EE6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37" name="ZoneTexte 25">
              <a:extLst>
                <a:ext uri="{FF2B5EF4-FFF2-40B4-BE49-F238E27FC236}">
                  <a16:creationId xmlns:a16="http://schemas.microsoft.com/office/drawing/2014/main" id="{CB3D3D39-1843-4254-BA26-CCBB72745373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38" name="ZoneTexte 26">
              <a:extLst>
                <a:ext uri="{FF2B5EF4-FFF2-40B4-BE49-F238E27FC236}">
                  <a16:creationId xmlns:a16="http://schemas.microsoft.com/office/drawing/2014/main" id="{438CC4F9-C54A-45D3-BF6A-8BA6D42041BF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39" name="ZoneTexte 27">
              <a:extLst>
                <a:ext uri="{FF2B5EF4-FFF2-40B4-BE49-F238E27FC236}">
                  <a16:creationId xmlns:a16="http://schemas.microsoft.com/office/drawing/2014/main" id="{EACF8AD5-F1E9-4AD4-BE43-0E08E40AE8CE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40" name="ZoneTexte 28">
              <a:extLst>
                <a:ext uri="{FF2B5EF4-FFF2-40B4-BE49-F238E27FC236}">
                  <a16:creationId xmlns:a16="http://schemas.microsoft.com/office/drawing/2014/main" id="{3B6578BA-CF00-4238-937C-8737DB7F41A1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41" name="ZoneTexte 29">
              <a:extLst>
                <a:ext uri="{FF2B5EF4-FFF2-40B4-BE49-F238E27FC236}">
                  <a16:creationId xmlns:a16="http://schemas.microsoft.com/office/drawing/2014/main" id="{48C9AEC6-34AF-423E-A443-1B7C73A614F8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42" name="ZoneTexte 30">
              <a:extLst>
                <a:ext uri="{FF2B5EF4-FFF2-40B4-BE49-F238E27FC236}">
                  <a16:creationId xmlns:a16="http://schemas.microsoft.com/office/drawing/2014/main" id="{2B7D9201-7288-4B21-B0ED-DE4A28F2A1D8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43" name="ZoneTexte 32">
              <a:extLst>
                <a:ext uri="{FF2B5EF4-FFF2-40B4-BE49-F238E27FC236}">
                  <a16:creationId xmlns:a16="http://schemas.microsoft.com/office/drawing/2014/main" id="{61DD323D-2284-4A72-8A24-CAF828E13AA9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44" name="ZoneTexte 33">
              <a:extLst>
                <a:ext uri="{FF2B5EF4-FFF2-40B4-BE49-F238E27FC236}">
                  <a16:creationId xmlns:a16="http://schemas.microsoft.com/office/drawing/2014/main" id="{7284CBFD-E351-4C10-90F9-2E716CA08AD6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45" name="ZoneTexte 34">
              <a:extLst>
                <a:ext uri="{FF2B5EF4-FFF2-40B4-BE49-F238E27FC236}">
                  <a16:creationId xmlns:a16="http://schemas.microsoft.com/office/drawing/2014/main" id="{C8A739ED-4296-461C-B51D-E5C77B02F80E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46" name="ZoneTexte 35">
              <a:extLst>
                <a:ext uri="{FF2B5EF4-FFF2-40B4-BE49-F238E27FC236}">
                  <a16:creationId xmlns:a16="http://schemas.microsoft.com/office/drawing/2014/main" id="{20624A55-8A43-4BFA-87B4-473230DB46EE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7" name="ZoneTexte 36">
              <a:extLst>
                <a:ext uri="{FF2B5EF4-FFF2-40B4-BE49-F238E27FC236}">
                  <a16:creationId xmlns:a16="http://schemas.microsoft.com/office/drawing/2014/main" id="{C3C0B9A4-E4C1-4990-9225-F7E38B1F4E50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48" name="ZoneTexte 37">
              <a:extLst>
                <a:ext uri="{FF2B5EF4-FFF2-40B4-BE49-F238E27FC236}">
                  <a16:creationId xmlns:a16="http://schemas.microsoft.com/office/drawing/2014/main" id="{0212EA5C-85A4-4EA6-83B0-808E87B3DE9C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49" name="ZoneTexte 38">
              <a:extLst>
                <a:ext uri="{FF2B5EF4-FFF2-40B4-BE49-F238E27FC236}">
                  <a16:creationId xmlns:a16="http://schemas.microsoft.com/office/drawing/2014/main" id="{63D859C2-8F56-4DAF-8F31-AEFC462D0787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50" name="ZoneTexte 39">
              <a:extLst>
                <a:ext uri="{FF2B5EF4-FFF2-40B4-BE49-F238E27FC236}">
                  <a16:creationId xmlns:a16="http://schemas.microsoft.com/office/drawing/2014/main" id="{A4840A6A-9E16-48C6-9935-C0CBA18172DE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51" name="ZoneTexte 40">
              <a:extLst>
                <a:ext uri="{FF2B5EF4-FFF2-40B4-BE49-F238E27FC236}">
                  <a16:creationId xmlns:a16="http://schemas.microsoft.com/office/drawing/2014/main" id="{E7E37B93-D061-4762-BEE8-1DAF99B54C83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252" name="Groupe 251">
            <a:extLst>
              <a:ext uri="{FF2B5EF4-FFF2-40B4-BE49-F238E27FC236}">
                <a16:creationId xmlns:a16="http://schemas.microsoft.com/office/drawing/2014/main" id="{98758065-305F-429C-9360-52CB26FA5628}"/>
              </a:ext>
            </a:extLst>
          </p:cNvPr>
          <p:cNvGrpSpPr/>
          <p:nvPr/>
        </p:nvGrpSpPr>
        <p:grpSpPr>
          <a:xfrm>
            <a:off x="590550" y="7814768"/>
            <a:ext cx="6006234" cy="200055"/>
            <a:chOff x="1112696" y="1576292"/>
            <a:chExt cx="7671228" cy="200055"/>
          </a:xfrm>
        </p:grpSpPr>
        <p:sp>
          <p:nvSpPr>
            <p:cNvPr id="253" name="ZoneTexte 13">
              <a:extLst>
                <a:ext uri="{FF2B5EF4-FFF2-40B4-BE49-F238E27FC236}">
                  <a16:creationId xmlns:a16="http://schemas.microsoft.com/office/drawing/2014/main" id="{A6C73335-9D6C-430F-8F25-97409C24899A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54" name="ZoneTexte 14">
              <a:extLst>
                <a:ext uri="{FF2B5EF4-FFF2-40B4-BE49-F238E27FC236}">
                  <a16:creationId xmlns:a16="http://schemas.microsoft.com/office/drawing/2014/main" id="{0F77F851-059D-4148-B956-4B2D31171BF2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55" name="ZoneTexte 19">
              <a:extLst>
                <a:ext uri="{FF2B5EF4-FFF2-40B4-BE49-F238E27FC236}">
                  <a16:creationId xmlns:a16="http://schemas.microsoft.com/office/drawing/2014/main" id="{7A35EAD8-5317-4487-AD33-6BAC12F6B3ED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56" name="ZoneTexte 20">
              <a:extLst>
                <a:ext uri="{FF2B5EF4-FFF2-40B4-BE49-F238E27FC236}">
                  <a16:creationId xmlns:a16="http://schemas.microsoft.com/office/drawing/2014/main" id="{C12688FD-86E9-441B-B9AC-63FFCC17F277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57" name="ZoneTexte 21">
              <a:extLst>
                <a:ext uri="{FF2B5EF4-FFF2-40B4-BE49-F238E27FC236}">
                  <a16:creationId xmlns:a16="http://schemas.microsoft.com/office/drawing/2014/main" id="{BE3E4DF6-40A6-4EE2-9645-01C89680E4B7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58" name="ZoneTexte 22">
              <a:extLst>
                <a:ext uri="{FF2B5EF4-FFF2-40B4-BE49-F238E27FC236}">
                  <a16:creationId xmlns:a16="http://schemas.microsoft.com/office/drawing/2014/main" id="{3F4FAD41-B5A8-4F76-BEB5-43D5FB2EF6C4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59" name="ZoneTexte 23">
              <a:extLst>
                <a:ext uri="{FF2B5EF4-FFF2-40B4-BE49-F238E27FC236}">
                  <a16:creationId xmlns:a16="http://schemas.microsoft.com/office/drawing/2014/main" id="{2FF35F8C-002D-4F74-BFE5-189D014DC604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60" name="ZoneTexte 25">
              <a:extLst>
                <a:ext uri="{FF2B5EF4-FFF2-40B4-BE49-F238E27FC236}">
                  <a16:creationId xmlns:a16="http://schemas.microsoft.com/office/drawing/2014/main" id="{4317D5F1-0B34-4AD5-9FCB-7B16121A6D7F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61" name="ZoneTexte 26">
              <a:extLst>
                <a:ext uri="{FF2B5EF4-FFF2-40B4-BE49-F238E27FC236}">
                  <a16:creationId xmlns:a16="http://schemas.microsoft.com/office/drawing/2014/main" id="{B1F7C6DE-3231-4498-9400-D10EC20CEBF7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62" name="ZoneTexte 27">
              <a:extLst>
                <a:ext uri="{FF2B5EF4-FFF2-40B4-BE49-F238E27FC236}">
                  <a16:creationId xmlns:a16="http://schemas.microsoft.com/office/drawing/2014/main" id="{79D59EE9-61B5-458D-AE48-C360E56C17C8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63" name="ZoneTexte 28">
              <a:extLst>
                <a:ext uri="{FF2B5EF4-FFF2-40B4-BE49-F238E27FC236}">
                  <a16:creationId xmlns:a16="http://schemas.microsoft.com/office/drawing/2014/main" id="{60D6732D-AA70-40EE-901E-314FCA3A13F7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64" name="ZoneTexte 29">
              <a:extLst>
                <a:ext uri="{FF2B5EF4-FFF2-40B4-BE49-F238E27FC236}">
                  <a16:creationId xmlns:a16="http://schemas.microsoft.com/office/drawing/2014/main" id="{BB4D7B15-3C99-4C8B-9236-5F493C525FDB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65" name="ZoneTexte 30">
              <a:extLst>
                <a:ext uri="{FF2B5EF4-FFF2-40B4-BE49-F238E27FC236}">
                  <a16:creationId xmlns:a16="http://schemas.microsoft.com/office/drawing/2014/main" id="{51A2BAD1-FA87-4134-A1F0-559B52A25D4D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66" name="ZoneTexte 32">
              <a:extLst>
                <a:ext uri="{FF2B5EF4-FFF2-40B4-BE49-F238E27FC236}">
                  <a16:creationId xmlns:a16="http://schemas.microsoft.com/office/drawing/2014/main" id="{442EC157-E049-430E-A55D-F3A22F5432A4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67" name="ZoneTexte 33">
              <a:extLst>
                <a:ext uri="{FF2B5EF4-FFF2-40B4-BE49-F238E27FC236}">
                  <a16:creationId xmlns:a16="http://schemas.microsoft.com/office/drawing/2014/main" id="{1CF961FC-D305-47BC-84BD-122413464848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68" name="ZoneTexte 34">
              <a:extLst>
                <a:ext uri="{FF2B5EF4-FFF2-40B4-BE49-F238E27FC236}">
                  <a16:creationId xmlns:a16="http://schemas.microsoft.com/office/drawing/2014/main" id="{76E07611-4C72-4E90-BD0F-7D9F0E8E9C06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69" name="ZoneTexte 35">
              <a:extLst>
                <a:ext uri="{FF2B5EF4-FFF2-40B4-BE49-F238E27FC236}">
                  <a16:creationId xmlns:a16="http://schemas.microsoft.com/office/drawing/2014/main" id="{AE5F7F38-E658-4564-85DE-65CBB29FFE4B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70" name="ZoneTexte 36">
              <a:extLst>
                <a:ext uri="{FF2B5EF4-FFF2-40B4-BE49-F238E27FC236}">
                  <a16:creationId xmlns:a16="http://schemas.microsoft.com/office/drawing/2014/main" id="{720A3A9D-5519-4BA6-BDA4-31EA3754D74D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71" name="ZoneTexte 37">
              <a:extLst>
                <a:ext uri="{FF2B5EF4-FFF2-40B4-BE49-F238E27FC236}">
                  <a16:creationId xmlns:a16="http://schemas.microsoft.com/office/drawing/2014/main" id="{3EFB06DE-2273-4C57-B1F9-87C35EE77A79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72" name="ZoneTexte 38">
              <a:extLst>
                <a:ext uri="{FF2B5EF4-FFF2-40B4-BE49-F238E27FC236}">
                  <a16:creationId xmlns:a16="http://schemas.microsoft.com/office/drawing/2014/main" id="{34F5AFFF-9013-4C4C-8D9E-8C5057EB832B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73" name="ZoneTexte 39">
              <a:extLst>
                <a:ext uri="{FF2B5EF4-FFF2-40B4-BE49-F238E27FC236}">
                  <a16:creationId xmlns:a16="http://schemas.microsoft.com/office/drawing/2014/main" id="{CD6AC272-6E30-4DB4-A195-83C3E9FAE5B3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74" name="ZoneTexte 40">
              <a:extLst>
                <a:ext uri="{FF2B5EF4-FFF2-40B4-BE49-F238E27FC236}">
                  <a16:creationId xmlns:a16="http://schemas.microsoft.com/office/drawing/2014/main" id="{F57D9B9D-ECF1-4BF6-8D47-18EF90F50662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275" name="Groupe 274">
            <a:extLst>
              <a:ext uri="{FF2B5EF4-FFF2-40B4-BE49-F238E27FC236}">
                <a16:creationId xmlns:a16="http://schemas.microsoft.com/office/drawing/2014/main" id="{5F9F0208-7ACB-4AC3-A176-E5E9C8119597}"/>
              </a:ext>
            </a:extLst>
          </p:cNvPr>
          <p:cNvGrpSpPr/>
          <p:nvPr/>
        </p:nvGrpSpPr>
        <p:grpSpPr>
          <a:xfrm>
            <a:off x="590550" y="8807531"/>
            <a:ext cx="6006234" cy="200055"/>
            <a:chOff x="1112696" y="1576292"/>
            <a:chExt cx="7671228" cy="200055"/>
          </a:xfrm>
        </p:grpSpPr>
        <p:sp>
          <p:nvSpPr>
            <p:cNvPr id="276" name="ZoneTexte 13">
              <a:extLst>
                <a:ext uri="{FF2B5EF4-FFF2-40B4-BE49-F238E27FC236}">
                  <a16:creationId xmlns:a16="http://schemas.microsoft.com/office/drawing/2014/main" id="{8E134E96-3CED-411A-8880-3479DEBC8FF1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77" name="ZoneTexte 14">
              <a:extLst>
                <a:ext uri="{FF2B5EF4-FFF2-40B4-BE49-F238E27FC236}">
                  <a16:creationId xmlns:a16="http://schemas.microsoft.com/office/drawing/2014/main" id="{A086F451-0804-481A-8F2C-BFE5D5FB47DC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8" name="ZoneTexte 19">
              <a:extLst>
                <a:ext uri="{FF2B5EF4-FFF2-40B4-BE49-F238E27FC236}">
                  <a16:creationId xmlns:a16="http://schemas.microsoft.com/office/drawing/2014/main" id="{E63925DC-D447-4A06-855A-2847B219E6B1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79" name="ZoneTexte 20">
              <a:extLst>
                <a:ext uri="{FF2B5EF4-FFF2-40B4-BE49-F238E27FC236}">
                  <a16:creationId xmlns:a16="http://schemas.microsoft.com/office/drawing/2014/main" id="{E3642965-04B2-437B-B8EA-57DAA878FBEC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80" name="ZoneTexte 21">
              <a:extLst>
                <a:ext uri="{FF2B5EF4-FFF2-40B4-BE49-F238E27FC236}">
                  <a16:creationId xmlns:a16="http://schemas.microsoft.com/office/drawing/2014/main" id="{860272E7-1DA9-4609-8A4C-323814AE923F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81" name="ZoneTexte 22">
              <a:extLst>
                <a:ext uri="{FF2B5EF4-FFF2-40B4-BE49-F238E27FC236}">
                  <a16:creationId xmlns:a16="http://schemas.microsoft.com/office/drawing/2014/main" id="{6E726FBB-23B6-47E4-8987-7CF894709827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82" name="ZoneTexte 23">
              <a:extLst>
                <a:ext uri="{FF2B5EF4-FFF2-40B4-BE49-F238E27FC236}">
                  <a16:creationId xmlns:a16="http://schemas.microsoft.com/office/drawing/2014/main" id="{682B8CE2-E4A3-419B-BECE-C2113D603FF6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83" name="ZoneTexte 25">
              <a:extLst>
                <a:ext uri="{FF2B5EF4-FFF2-40B4-BE49-F238E27FC236}">
                  <a16:creationId xmlns:a16="http://schemas.microsoft.com/office/drawing/2014/main" id="{873C63C1-3ED9-41E3-9F36-751820288E75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84" name="ZoneTexte 26">
              <a:extLst>
                <a:ext uri="{FF2B5EF4-FFF2-40B4-BE49-F238E27FC236}">
                  <a16:creationId xmlns:a16="http://schemas.microsoft.com/office/drawing/2014/main" id="{350BB2C2-9A5C-4261-8605-628AC2E29F18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85" name="ZoneTexte 27">
              <a:extLst>
                <a:ext uri="{FF2B5EF4-FFF2-40B4-BE49-F238E27FC236}">
                  <a16:creationId xmlns:a16="http://schemas.microsoft.com/office/drawing/2014/main" id="{22F53469-A879-4C18-8C57-96D4DB5FDA23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86" name="ZoneTexte 28">
              <a:extLst>
                <a:ext uri="{FF2B5EF4-FFF2-40B4-BE49-F238E27FC236}">
                  <a16:creationId xmlns:a16="http://schemas.microsoft.com/office/drawing/2014/main" id="{324EDA39-D111-4FA0-B9EA-2CF6B88A9AD2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87" name="ZoneTexte 29">
              <a:extLst>
                <a:ext uri="{FF2B5EF4-FFF2-40B4-BE49-F238E27FC236}">
                  <a16:creationId xmlns:a16="http://schemas.microsoft.com/office/drawing/2014/main" id="{8675318B-C201-46FA-BE46-A33C025162C2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88" name="ZoneTexte 30">
              <a:extLst>
                <a:ext uri="{FF2B5EF4-FFF2-40B4-BE49-F238E27FC236}">
                  <a16:creationId xmlns:a16="http://schemas.microsoft.com/office/drawing/2014/main" id="{17E49815-E105-4B61-B055-D84EA6B071C1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89" name="ZoneTexte 32">
              <a:extLst>
                <a:ext uri="{FF2B5EF4-FFF2-40B4-BE49-F238E27FC236}">
                  <a16:creationId xmlns:a16="http://schemas.microsoft.com/office/drawing/2014/main" id="{7F548168-3C0F-4D50-8EED-6FF2141D5A3F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90" name="ZoneTexte 33">
              <a:extLst>
                <a:ext uri="{FF2B5EF4-FFF2-40B4-BE49-F238E27FC236}">
                  <a16:creationId xmlns:a16="http://schemas.microsoft.com/office/drawing/2014/main" id="{92EB9F2D-D459-461D-881B-71DBD75A8E3E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291" name="ZoneTexte 34">
              <a:extLst>
                <a:ext uri="{FF2B5EF4-FFF2-40B4-BE49-F238E27FC236}">
                  <a16:creationId xmlns:a16="http://schemas.microsoft.com/office/drawing/2014/main" id="{3908A0FB-3BAF-40CC-9236-EF929EB67B5B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92" name="ZoneTexte 35">
              <a:extLst>
                <a:ext uri="{FF2B5EF4-FFF2-40B4-BE49-F238E27FC236}">
                  <a16:creationId xmlns:a16="http://schemas.microsoft.com/office/drawing/2014/main" id="{D39DFE9F-F8D1-4052-B816-B549F5D7B2EA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93" name="ZoneTexte 36">
              <a:extLst>
                <a:ext uri="{FF2B5EF4-FFF2-40B4-BE49-F238E27FC236}">
                  <a16:creationId xmlns:a16="http://schemas.microsoft.com/office/drawing/2014/main" id="{818BE27F-029D-43FE-BA53-90ECCCF3D677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294" name="ZoneTexte 37">
              <a:extLst>
                <a:ext uri="{FF2B5EF4-FFF2-40B4-BE49-F238E27FC236}">
                  <a16:creationId xmlns:a16="http://schemas.microsoft.com/office/drawing/2014/main" id="{DFA77708-3634-4BE4-A033-2A695039895D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295" name="ZoneTexte 38">
              <a:extLst>
                <a:ext uri="{FF2B5EF4-FFF2-40B4-BE49-F238E27FC236}">
                  <a16:creationId xmlns:a16="http://schemas.microsoft.com/office/drawing/2014/main" id="{B260707E-A302-47AF-A922-7C1FDA1DC2CA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296" name="ZoneTexte 39">
              <a:extLst>
                <a:ext uri="{FF2B5EF4-FFF2-40B4-BE49-F238E27FC236}">
                  <a16:creationId xmlns:a16="http://schemas.microsoft.com/office/drawing/2014/main" id="{BB421EB5-9841-44DF-8BF3-866052AFFE35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97" name="ZoneTexte 40">
              <a:extLst>
                <a:ext uri="{FF2B5EF4-FFF2-40B4-BE49-F238E27FC236}">
                  <a16:creationId xmlns:a16="http://schemas.microsoft.com/office/drawing/2014/main" id="{F886C511-578E-401A-8BCB-10BD6D828411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  <p:grpSp>
        <p:nvGrpSpPr>
          <p:cNvPr id="298" name="Groupe 297">
            <a:extLst>
              <a:ext uri="{FF2B5EF4-FFF2-40B4-BE49-F238E27FC236}">
                <a16:creationId xmlns:a16="http://schemas.microsoft.com/office/drawing/2014/main" id="{2DE9D3CD-CC59-41BA-89BB-4C9FF565B122}"/>
              </a:ext>
            </a:extLst>
          </p:cNvPr>
          <p:cNvGrpSpPr/>
          <p:nvPr/>
        </p:nvGrpSpPr>
        <p:grpSpPr>
          <a:xfrm>
            <a:off x="590550" y="9779430"/>
            <a:ext cx="6006234" cy="200055"/>
            <a:chOff x="1112696" y="1576292"/>
            <a:chExt cx="7671228" cy="200055"/>
          </a:xfrm>
        </p:grpSpPr>
        <p:sp>
          <p:nvSpPr>
            <p:cNvPr id="299" name="ZoneTexte 13">
              <a:extLst>
                <a:ext uri="{FF2B5EF4-FFF2-40B4-BE49-F238E27FC236}">
                  <a16:creationId xmlns:a16="http://schemas.microsoft.com/office/drawing/2014/main" id="{C36420A8-C03D-4CF0-B192-4420C35801AB}"/>
                </a:ext>
              </a:extLst>
            </p:cNvPr>
            <p:cNvSpPr txBox="1"/>
            <p:nvPr/>
          </p:nvSpPr>
          <p:spPr>
            <a:xfrm>
              <a:off x="11126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00" name="ZoneTexte 14">
              <a:extLst>
                <a:ext uri="{FF2B5EF4-FFF2-40B4-BE49-F238E27FC236}">
                  <a16:creationId xmlns:a16="http://schemas.microsoft.com/office/drawing/2014/main" id="{391E9CF7-61B9-4869-B019-25B665FD02F0}"/>
                </a:ext>
              </a:extLst>
            </p:cNvPr>
            <p:cNvSpPr txBox="1"/>
            <p:nvPr/>
          </p:nvSpPr>
          <p:spPr>
            <a:xfrm>
              <a:off x="1790961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01" name="ZoneTexte 19">
              <a:extLst>
                <a:ext uri="{FF2B5EF4-FFF2-40B4-BE49-F238E27FC236}">
                  <a16:creationId xmlns:a16="http://schemas.microsoft.com/office/drawing/2014/main" id="{C7B77AC0-9340-4027-AD34-50FC1042EEF9}"/>
                </a:ext>
              </a:extLst>
            </p:cNvPr>
            <p:cNvSpPr txBox="1"/>
            <p:nvPr/>
          </p:nvSpPr>
          <p:spPr>
            <a:xfrm>
              <a:off x="2363004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02" name="ZoneTexte 20">
              <a:extLst>
                <a:ext uri="{FF2B5EF4-FFF2-40B4-BE49-F238E27FC236}">
                  <a16:creationId xmlns:a16="http://schemas.microsoft.com/office/drawing/2014/main" id="{1659E118-7A3F-4829-804A-E21311B41266}"/>
                </a:ext>
              </a:extLst>
            </p:cNvPr>
            <p:cNvSpPr txBox="1"/>
            <p:nvPr/>
          </p:nvSpPr>
          <p:spPr>
            <a:xfrm>
              <a:off x="2865496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03" name="ZoneTexte 21">
              <a:extLst>
                <a:ext uri="{FF2B5EF4-FFF2-40B4-BE49-F238E27FC236}">
                  <a16:creationId xmlns:a16="http://schemas.microsoft.com/office/drawing/2014/main" id="{E7E17890-3A49-4DAB-A48D-AFEBBB0B1003}"/>
                </a:ext>
              </a:extLst>
            </p:cNvPr>
            <p:cNvSpPr txBox="1"/>
            <p:nvPr/>
          </p:nvSpPr>
          <p:spPr>
            <a:xfrm>
              <a:off x="337072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04" name="ZoneTexte 22">
              <a:extLst>
                <a:ext uri="{FF2B5EF4-FFF2-40B4-BE49-F238E27FC236}">
                  <a16:creationId xmlns:a16="http://schemas.microsoft.com/office/drawing/2014/main" id="{6739F688-8AAB-4EC3-B976-ED21F3AC5204}"/>
                </a:ext>
              </a:extLst>
            </p:cNvPr>
            <p:cNvSpPr txBox="1"/>
            <p:nvPr/>
          </p:nvSpPr>
          <p:spPr>
            <a:xfrm>
              <a:off x="3824253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05" name="ZoneTexte 23">
              <a:extLst>
                <a:ext uri="{FF2B5EF4-FFF2-40B4-BE49-F238E27FC236}">
                  <a16:creationId xmlns:a16="http://schemas.microsoft.com/office/drawing/2014/main" id="{3FB6D6B3-5D78-4DAA-A2A1-815B879837CA}"/>
                </a:ext>
              </a:extLst>
            </p:cNvPr>
            <p:cNvSpPr txBox="1"/>
            <p:nvPr/>
          </p:nvSpPr>
          <p:spPr>
            <a:xfrm>
              <a:off x="4282058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306" name="ZoneTexte 25">
              <a:extLst>
                <a:ext uri="{FF2B5EF4-FFF2-40B4-BE49-F238E27FC236}">
                  <a16:creationId xmlns:a16="http://schemas.microsoft.com/office/drawing/2014/main" id="{AE793327-B1BF-4960-AD04-3D6BB7E95EEE}"/>
                </a:ext>
              </a:extLst>
            </p:cNvPr>
            <p:cNvSpPr txBox="1"/>
            <p:nvPr/>
          </p:nvSpPr>
          <p:spPr>
            <a:xfrm>
              <a:off x="4693120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07" name="ZoneTexte 26">
              <a:extLst>
                <a:ext uri="{FF2B5EF4-FFF2-40B4-BE49-F238E27FC236}">
                  <a16:creationId xmlns:a16="http://schemas.microsoft.com/office/drawing/2014/main" id="{18F9008B-95F3-4E88-B065-9F5220292D45}"/>
                </a:ext>
              </a:extLst>
            </p:cNvPr>
            <p:cNvSpPr txBox="1"/>
            <p:nvPr/>
          </p:nvSpPr>
          <p:spPr>
            <a:xfrm>
              <a:off x="5073585" y="1576292"/>
              <a:ext cx="29932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308" name="ZoneTexte 27">
              <a:extLst>
                <a:ext uri="{FF2B5EF4-FFF2-40B4-BE49-F238E27FC236}">
                  <a16:creationId xmlns:a16="http://schemas.microsoft.com/office/drawing/2014/main" id="{D4DAB646-470B-43C8-951C-D48A500CA7D8}"/>
                </a:ext>
              </a:extLst>
            </p:cNvPr>
            <p:cNvSpPr txBox="1"/>
            <p:nvPr/>
          </p:nvSpPr>
          <p:spPr>
            <a:xfrm>
              <a:off x="539026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309" name="ZoneTexte 28">
              <a:extLst>
                <a:ext uri="{FF2B5EF4-FFF2-40B4-BE49-F238E27FC236}">
                  <a16:creationId xmlns:a16="http://schemas.microsoft.com/office/drawing/2014/main" id="{78CBB787-E8FF-4BA0-AA6E-35E27CCE81A1}"/>
                </a:ext>
              </a:extLst>
            </p:cNvPr>
            <p:cNvSpPr txBox="1"/>
            <p:nvPr/>
          </p:nvSpPr>
          <p:spPr>
            <a:xfrm>
              <a:off x="57546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310" name="ZoneTexte 29">
              <a:extLst>
                <a:ext uri="{FF2B5EF4-FFF2-40B4-BE49-F238E27FC236}">
                  <a16:creationId xmlns:a16="http://schemas.microsoft.com/office/drawing/2014/main" id="{778F0E64-A6C8-4F8A-90E0-365F7B527B00}"/>
                </a:ext>
              </a:extLst>
            </p:cNvPr>
            <p:cNvSpPr txBox="1"/>
            <p:nvPr/>
          </p:nvSpPr>
          <p:spPr>
            <a:xfrm>
              <a:off x="613038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11" name="ZoneTexte 30">
              <a:extLst>
                <a:ext uri="{FF2B5EF4-FFF2-40B4-BE49-F238E27FC236}">
                  <a16:creationId xmlns:a16="http://schemas.microsoft.com/office/drawing/2014/main" id="{639EA6BC-2E89-49F1-956B-6883AF98A0FF}"/>
                </a:ext>
              </a:extLst>
            </p:cNvPr>
            <p:cNvSpPr txBox="1"/>
            <p:nvPr/>
          </p:nvSpPr>
          <p:spPr>
            <a:xfrm>
              <a:off x="6488102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312" name="ZoneTexte 32">
              <a:extLst>
                <a:ext uri="{FF2B5EF4-FFF2-40B4-BE49-F238E27FC236}">
                  <a16:creationId xmlns:a16="http://schemas.microsoft.com/office/drawing/2014/main" id="{71C82DC7-98E4-422F-BE27-070C40BFC2B7}"/>
                </a:ext>
              </a:extLst>
            </p:cNvPr>
            <p:cNvSpPr txBox="1"/>
            <p:nvPr/>
          </p:nvSpPr>
          <p:spPr>
            <a:xfrm>
              <a:off x="7290968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313" name="ZoneTexte 33">
              <a:extLst>
                <a:ext uri="{FF2B5EF4-FFF2-40B4-BE49-F238E27FC236}">
                  <a16:creationId xmlns:a16="http://schemas.microsoft.com/office/drawing/2014/main" id="{A8829C60-F8DE-4048-A776-E56F0F151DF5}"/>
                </a:ext>
              </a:extLst>
            </p:cNvPr>
            <p:cNvSpPr txBox="1"/>
            <p:nvPr/>
          </p:nvSpPr>
          <p:spPr>
            <a:xfrm>
              <a:off x="6780441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314" name="ZoneTexte 34">
              <a:extLst>
                <a:ext uri="{FF2B5EF4-FFF2-40B4-BE49-F238E27FC236}">
                  <a16:creationId xmlns:a16="http://schemas.microsoft.com/office/drawing/2014/main" id="{7F9FFDFF-C6FC-4699-8B8F-20BE3116DE94}"/>
                </a:ext>
              </a:extLst>
            </p:cNvPr>
            <p:cNvSpPr txBox="1"/>
            <p:nvPr/>
          </p:nvSpPr>
          <p:spPr>
            <a:xfrm>
              <a:off x="752551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315" name="ZoneTexte 35">
              <a:extLst>
                <a:ext uri="{FF2B5EF4-FFF2-40B4-BE49-F238E27FC236}">
                  <a16:creationId xmlns:a16="http://schemas.microsoft.com/office/drawing/2014/main" id="{14F0E7E8-F580-47A1-84F9-D23A42037658}"/>
                </a:ext>
              </a:extLst>
            </p:cNvPr>
            <p:cNvSpPr txBox="1"/>
            <p:nvPr/>
          </p:nvSpPr>
          <p:spPr>
            <a:xfrm>
              <a:off x="7044063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316" name="ZoneTexte 36">
              <a:extLst>
                <a:ext uri="{FF2B5EF4-FFF2-40B4-BE49-F238E27FC236}">
                  <a16:creationId xmlns:a16="http://schemas.microsoft.com/office/drawing/2014/main" id="{3829D376-A625-4679-A5CC-BFC9B55F9BA9}"/>
                </a:ext>
              </a:extLst>
            </p:cNvPr>
            <p:cNvSpPr txBox="1"/>
            <p:nvPr/>
          </p:nvSpPr>
          <p:spPr>
            <a:xfrm>
              <a:off x="77386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317" name="ZoneTexte 37">
              <a:extLst>
                <a:ext uri="{FF2B5EF4-FFF2-40B4-BE49-F238E27FC236}">
                  <a16:creationId xmlns:a16="http://schemas.microsoft.com/office/drawing/2014/main" id="{C1F64368-F782-4104-80BF-DEFC286F4692}"/>
                </a:ext>
              </a:extLst>
            </p:cNvPr>
            <p:cNvSpPr txBox="1"/>
            <p:nvPr/>
          </p:nvSpPr>
          <p:spPr>
            <a:xfrm>
              <a:off x="7915384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318" name="ZoneTexte 38">
              <a:extLst>
                <a:ext uri="{FF2B5EF4-FFF2-40B4-BE49-F238E27FC236}">
                  <a16:creationId xmlns:a16="http://schemas.microsoft.com/office/drawing/2014/main" id="{5F266AD2-D532-426F-B79C-9AC7E1BF5709}"/>
                </a:ext>
              </a:extLst>
            </p:cNvPr>
            <p:cNvSpPr txBox="1"/>
            <p:nvPr/>
          </p:nvSpPr>
          <p:spPr>
            <a:xfrm>
              <a:off x="8265757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319" name="ZoneTexte 39">
              <a:extLst>
                <a:ext uri="{FF2B5EF4-FFF2-40B4-BE49-F238E27FC236}">
                  <a16:creationId xmlns:a16="http://schemas.microsoft.com/office/drawing/2014/main" id="{650FCCF7-3AF2-4079-A46C-B5F77B78D8CB}"/>
                </a:ext>
              </a:extLst>
            </p:cNvPr>
            <p:cNvSpPr txBox="1"/>
            <p:nvPr/>
          </p:nvSpPr>
          <p:spPr>
            <a:xfrm>
              <a:off x="8096179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320" name="ZoneTexte 40">
              <a:extLst>
                <a:ext uri="{FF2B5EF4-FFF2-40B4-BE49-F238E27FC236}">
                  <a16:creationId xmlns:a16="http://schemas.microsoft.com/office/drawing/2014/main" id="{D70317B4-2063-43C8-A98B-27629F5AD824}"/>
                </a:ext>
              </a:extLst>
            </p:cNvPr>
            <p:cNvSpPr txBox="1"/>
            <p:nvPr/>
          </p:nvSpPr>
          <p:spPr>
            <a:xfrm>
              <a:off x="8421130" y="1576292"/>
              <a:ext cx="36279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50519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</TotalTime>
  <Words>258</Words>
  <Application>Microsoft Office PowerPoint</Application>
  <PresentationFormat>Format A4 (210 x 297 mm)</PresentationFormat>
  <Paragraphs>256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Abderrahim OUSSALAH</dc:creator>
  <cp:lastModifiedBy>Abderrahim Oussalah</cp:lastModifiedBy>
  <cp:revision>10</cp:revision>
  <dcterms:created xsi:type="dcterms:W3CDTF">2020-10-31T12:03:30Z</dcterms:created>
  <dcterms:modified xsi:type="dcterms:W3CDTF">2021-02-04T12:11:39Z</dcterms:modified>
</cp:coreProperties>
</file>