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B1EE"/>
    <a:srgbClr val="F7A0A3"/>
    <a:srgbClr val="94DECE"/>
    <a:srgbClr val="FFC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66" d="100"/>
          <a:sy n="66" d="100"/>
        </p:scale>
        <p:origin x="234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292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82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44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71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79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7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69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80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10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33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16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A1E6A-893C-4DBF-AC5C-CC410442E7B5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C5E26-2608-4A21-A93D-40CD48C8B9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39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 87">
            <a:extLst>
              <a:ext uri="{FF2B5EF4-FFF2-40B4-BE49-F238E27FC236}">
                <a16:creationId xmlns:a16="http://schemas.microsoft.com/office/drawing/2014/main" id="{95842153-B44E-4288-A1CF-E09246690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3" t="1715" r="243" b="6642"/>
          <a:stretch/>
        </p:blipFill>
        <p:spPr>
          <a:xfrm>
            <a:off x="420828" y="5508377"/>
            <a:ext cx="6184574" cy="410112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BD580C4-7C1D-469F-AFD2-F8743FD4E9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67" r="957" b="4232"/>
          <a:stretch/>
        </p:blipFill>
        <p:spPr>
          <a:xfrm>
            <a:off x="501984" y="154640"/>
            <a:ext cx="6103418" cy="4799141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855A9A6C-FC92-4331-A4E0-2BD995FC1ECC}"/>
              </a:ext>
            </a:extLst>
          </p:cNvPr>
          <p:cNvSpPr txBox="1"/>
          <p:nvPr/>
        </p:nvSpPr>
        <p:spPr>
          <a:xfrm>
            <a:off x="2362517" y="4953540"/>
            <a:ext cx="23823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–Log10(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-value), EWAS 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-test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65A7DFF-A5F0-43E7-8445-B53560659CE5}"/>
              </a:ext>
            </a:extLst>
          </p:cNvPr>
          <p:cNvSpPr txBox="1"/>
          <p:nvPr/>
        </p:nvSpPr>
        <p:spPr>
          <a:xfrm rot="16200000">
            <a:off x="-661192" y="2415710"/>
            <a:ext cx="1879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Number of CpG probes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CD42F15-5EF1-4BD2-9E7C-309B4F2A022C}"/>
              </a:ext>
            </a:extLst>
          </p:cNvPr>
          <p:cNvGrpSpPr/>
          <p:nvPr/>
        </p:nvGrpSpPr>
        <p:grpSpPr>
          <a:xfrm>
            <a:off x="3861635" y="203232"/>
            <a:ext cx="1902704" cy="1243022"/>
            <a:chOff x="5303520" y="1078021"/>
            <a:chExt cx="1902704" cy="124302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EF41C8C-F149-4924-B180-3D066AB7DDBE}"/>
                </a:ext>
              </a:extLst>
            </p:cNvPr>
            <p:cNvSpPr/>
            <p:nvPr/>
          </p:nvSpPr>
          <p:spPr>
            <a:xfrm>
              <a:off x="5303520" y="1114920"/>
              <a:ext cx="203200" cy="203200"/>
            </a:xfrm>
            <a:prstGeom prst="rect">
              <a:avLst/>
            </a:prstGeom>
            <a:solidFill>
              <a:srgbClr val="9CB1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7AB4075-5556-43BF-B26E-3E632EC925BF}"/>
                </a:ext>
              </a:extLst>
            </p:cNvPr>
            <p:cNvSpPr txBox="1"/>
            <p:nvPr/>
          </p:nvSpPr>
          <p:spPr>
            <a:xfrm>
              <a:off x="5506720" y="1078021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0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CE64421-39A6-4482-A6D2-DDEC03970D9F}"/>
                </a:ext>
              </a:extLst>
            </p:cNvPr>
            <p:cNvSpPr/>
            <p:nvPr/>
          </p:nvSpPr>
          <p:spPr>
            <a:xfrm>
              <a:off x="5303520" y="1434665"/>
              <a:ext cx="203200" cy="203200"/>
            </a:xfrm>
            <a:prstGeom prst="rect">
              <a:avLst/>
            </a:prstGeom>
            <a:solidFill>
              <a:srgbClr val="F7A0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BB73A9E2-B31B-45B6-88EF-3A6B95D489FD}"/>
                </a:ext>
              </a:extLst>
            </p:cNvPr>
            <p:cNvSpPr txBox="1"/>
            <p:nvPr/>
          </p:nvSpPr>
          <p:spPr>
            <a:xfrm>
              <a:off x="5506720" y="1397766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1BF60CF-1FDF-4205-81A2-7B7833C40E31}"/>
                </a:ext>
              </a:extLst>
            </p:cNvPr>
            <p:cNvSpPr/>
            <p:nvPr/>
          </p:nvSpPr>
          <p:spPr>
            <a:xfrm>
              <a:off x="5303520" y="1757804"/>
              <a:ext cx="203200" cy="203200"/>
            </a:xfrm>
            <a:prstGeom prst="rect">
              <a:avLst/>
            </a:prstGeom>
            <a:solidFill>
              <a:srgbClr val="94D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4776DA83-577E-4A17-AA42-45F755AD953B}"/>
                </a:ext>
              </a:extLst>
            </p:cNvPr>
            <p:cNvSpPr txBox="1"/>
            <p:nvPr/>
          </p:nvSpPr>
          <p:spPr>
            <a:xfrm>
              <a:off x="5506720" y="1720905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2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64491E1-437C-4E67-A183-1443961FFF18}"/>
                </a:ext>
              </a:extLst>
            </p:cNvPr>
            <p:cNvSpPr/>
            <p:nvPr/>
          </p:nvSpPr>
          <p:spPr>
            <a:xfrm>
              <a:off x="5303520" y="2080943"/>
              <a:ext cx="203200" cy="203200"/>
            </a:xfrm>
            <a:prstGeom prst="rect">
              <a:avLst/>
            </a:prstGeom>
            <a:solidFill>
              <a:srgbClr val="FFC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5E47EC1-8BC0-435A-AD65-44D2BD684182}"/>
                </a:ext>
              </a:extLst>
            </p:cNvPr>
            <p:cNvSpPr txBox="1"/>
            <p:nvPr/>
          </p:nvSpPr>
          <p:spPr>
            <a:xfrm>
              <a:off x="5506720" y="2044044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3</a:t>
              </a: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EACFC7DE-9708-4BCA-A527-DD84810DE3B9}"/>
              </a:ext>
            </a:extLst>
          </p:cNvPr>
          <p:cNvSpPr txBox="1"/>
          <p:nvPr/>
        </p:nvSpPr>
        <p:spPr>
          <a:xfrm>
            <a:off x="4419947" y="3988378"/>
            <a:ext cx="221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risk of false positive CpG probes (type I error)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41DA8CCC-1DFB-459B-921A-7B0A548865F1}"/>
              </a:ext>
            </a:extLst>
          </p:cNvPr>
          <p:cNvCxnSpPr/>
          <p:nvPr/>
        </p:nvCxnSpPr>
        <p:spPr>
          <a:xfrm>
            <a:off x="5527552" y="4527680"/>
            <a:ext cx="8534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148D0A58-D11C-4CAB-9F11-E807F10152FB}"/>
              </a:ext>
            </a:extLst>
          </p:cNvPr>
          <p:cNvSpPr txBox="1"/>
          <p:nvPr/>
        </p:nvSpPr>
        <p:spPr>
          <a:xfrm>
            <a:off x="2418901" y="9605287"/>
            <a:ext cx="23823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–Log10(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-value ), EWAS 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-test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3F152783-636A-418B-A4B4-8EDBE2457C96}"/>
              </a:ext>
            </a:extLst>
          </p:cNvPr>
          <p:cNvSpPr txBox="1"/>
          <p:nvPr/>
        </p:nvSpPr>
        <p:spPr>
          <a:xfrm rot="16200000">
            <a:off x="-704848" y="7634506"/>
            <a:ext cx="1879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Number of CpG probes</a:t>
            </a: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9E769C82-E768-44C6-A969-83D8EA6562DE}"/>
              </a:ext>
            </a:extLst>
          </p:cNvPr>
          <p:cNvGrpSpPr/>
          <p:nvPr/>
        </p:nvGrpSpPr>
        <p:grpSpPr>
          <a:xfrm>
            <a:off x="4419947" y="5508377"/>
            <a:ext cx="1902704" cy="1243022"/>
            <a:chOff x="5303520" y="1078021"/>
            <a:chExt cx="1902704" cy="124302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B320D57-9C73-48E9-A6F7-C6601694DA44}"/>
                </a:ext>
              </a:extLst>
            </p:cNvPr>
            <p:cNvSpPr/>
            <p:nvPr/>
          </p:nvSpPr>
          <p:spPr>
            <a:xfrm>
              <a:off x="5303520" y="1114920"/>
              <a:ext cx="203200" cy="203200"/>
            </a:xfrm>
            <a:prstGeom prst="rect">
              <a:avLst/>
            </a:prstGeom>
            <a:solidFill>
              <a:srgbClr val="9CB1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47A0054F-8EE5-4E3D-B8EC-0A5373834027}"/>
                </a:ext>
              </a:extLst>
            </p:cNvPr>
            <p:cNvSpPr txBox="1"/>
            <p:nvPr/>
          </p:nvSpPr>
          <p:spPr>
            <a:xfrm>
              <a:off x="5506720" y="1078021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E823E2E-EE2C-459C-B04E-A894EDD546AD}"/>
                </a:ext>
              </a:extLst>
            </p:cNvPr>
            <p:cNvSpPr/>
            <p:nvPr/>
          </p:nvSpPr>
          <p:spPr>
            <a:xfrm>
              <a:off x="5303520" y="1434665"/>
              <a:ext cx="203200" cy="203200"/>
            </a:xfrm>
            <a:prstGeom prst="rect">
              <a:avLst/>
            </a:prstGeom>
            <a:solidFill>
              <a:srgbClr val="F7A0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0AD1377B-E9AD-46D4-BC53-07BB85C54ECA}"/>
                </a:ext>
              </a:extLst>
            </p:cNvPr>
            <p:cNvSpPr txBox="1"/>
            <p:nvPr/>
          </p:nvSpPr>
          <p:spPr>
            <a:xfrm>
              <a:off x="5506720" y="1397766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1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AB427A8-F7B7-48D1-9C6B-A078EBD47572}"/>
                </a:ext>
              </a:extLst>
            </p:cNvPr>
            <p:cNvSpPr/>
            <p:nvPr/>
          </p:nvSpPr>
          <p:spPr>
            <a:xfrm>
              <a:off x="5303520" y="1757804"/>
              <a:ext cx="203200" cy="203200"/>
            </a:xfrm>
            <a:prstGeom prst="rect">
              <a:avLst/>
            </a:prstGeom>
            <a:solidFill>
              <a:srgbClr val="94D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1C68AC3A-B41F-41B9-8493-AD32908FDDED}"/>
                </a:ext>
              </a:extLst>
            </p:cNvPr>
            <p:cNvSpPr txBox="1"/>
            <p:nvPr/>
          </p:nvSpPr>
          <p:spPr>
            <a:xfrm>
              <a:off x="5506720" y="1720905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2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619194A-2A81-4EE9-9031-6745DB4C1AA5}"/>
                </a:ext>
              </a:extLst>
            </p:cNvPr>
            <p:cNvSpPr/>
            <p:nvPr/>
          </p:nvSpPr>
          <p:spPr>
            <a:xfrm>
              <a:off x="5303520" y="2080943"/>
              <a:ext cx="203200" cy="203200"/>
            </a:xfrm>
            <a:prstGeom prst="rect">
              <a:avLst/>
            </a:prstGeom>
            <a:solidFill>
              <a:srgbClr val="FFC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1DB2C001-C7C5-4A24-9E4E-181D5CBBC100}"/>
                </a:ext>
              </a:extLst>
            </p:cNvPr>
            <p:cNvSpPr txBox="1"/>
            <p:nvPr/>
          </p:nvSpPr>
          <p:spPr>
            <a:xfrm>
              <a:off x="5506720" y="2044044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Smoothing width = 3</a:t>
              </a:r>
            </a:p>
          </p:txBody>
        </p:sp>
      </p:grpSp>
      <p:sp>
        <p:nvSpPr>
          <p:cNvPr id="74" name="ZoneTexte 73">
            <a:extLst>
              <a:ext uri="{FF2B5EF4-FFF2-40B4-BE49-F238E27FC236}">
                <a16:creationId xmlns:a16="http://schemas.microsoft.com/office/drawing/2014/main" id="{B98D911B-472C-4F10-913F-B27E4285DFAF}"/>
              </a:ext>
            </a:extLst>
          </p:cNvPr>
          <p:cNvSpPr txBox="1"/>
          <p:nvPr/>
        </p:nvSpPr>
        <p:spPr>
          <a:xfrm>
            <a:off x="1110910" y="6753421"/>
            <a:ext cx="221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risk of false positive CpG probes (type I error)</a:t>
            </a:r>
          </a:p>
        </p:txBody>
      </p:sp>
      <p:cxnSp>
        <p:nvCxnSpPr>
          <p:cNvPr id="75" name="Connecteur droit avec flèche 74">
            <a:extLst>
              <a:ext uri="{FF2B5EF4-FFF2-40B4-BE49-F238E27FC236}">
                <a16:creationId xmlns:a16="http://schemas.microsoft.com/office/drawing/2014/main" id="{CD5D708A-8E26-4C36-A373-58B5FC0A43C3}"/>
              </a:ext>
            </a:extLst>
          </p:cNvPr>
          <p:cNvCxnSpPr>
            <a:cxnSpLocks/>
          </p:cNvCxnSpPr>
          <p:nvPr/>
        </p:nvCxnSpPr>
        <p:spPr>
          <a:xfrm flipH="1">
            <a:off x="1666754" y="7232855"/>
            <a:ext cx="551760" cy="14796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C907B448-728F-4179-8534-FB57BFBB725B}"/>
              </a:ext>
            </a:extLst>
          </p:cNvPr>
          <p:cNvSpPr txBox="1"/>
          <p:nvPr/>
        </p:nvSpPr>
        <p:spPr>
          <a:xfrm>
            <a:off x="36870" y="43433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1A7B1162-8C7A-46E2-9E3C-DDE6962F5D37}"/>
              </a:ext>
            </a:extLst>
          </p:cNvPr>
          <p:cNvSpPr txBox="1"/>
          <p:nvPr/>
        </p:nvSpPr>
        <p:spPr>
          <a:xfrm>
            <a:off x="36870" y="5508377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853734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80</Words>
  <Application>Microsoft Office PowerPoint</Application>
  <PresentationFormat>Format A4 (210 x 297 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Abderrahim Oussalah</dc:creator>
  <cp:lastModifiedBy>Abderrahim Oussalah</cp:lastModifiedBy>
  <cp:revision>18</cp:revision>
  <dcterms:created xsi:type="dcterms:W3CDTF">2021-02-04T14:38:18Z</dcterms:created>
  <dcterms:modified xsi:type="dcterms:W3CDTF">2021-02-04T20:15:11Z</dcterms:modified>
</cp:coreProperties>
</file>