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7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7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4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2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1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6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9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80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8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FCD02-A6CF-4B71-AC35-312D9F8C5DE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33A4B-8694-45E5-90DF-15DFBC6075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9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FF78D304-5FA2-4F37-9426-C2A6F6709303}"/>
              </a:ext>
            </a:extLst>
          </p:cNvPr>
          <p:cNvGrpSpPr/>
          <p:nvPr/>
        </p:nvGrpSpPr>
        <p:grpSpPr>
          <a:xfrm>
            <a:off x="623444" y="457758"/>
            <a:ext cx="5601455" cy="2798779"/>
            <a:chOff x="623444" y="457758"/>
            <a:chExt cx="5601455" cy="2798779"/>
          </a:xfrm>
        </p:grpSpPr>
        <p:grpSp>
          <p:nvGrpSpPr>
            <p:cNvPr id="590" name="Groupe 589">
              <a:extLst>
                <a:ext uri="{FF2B5EF4-FFF2-40B4-BE49-F238E27FC236}">
                  <a16:creationId xmlns:a16="http://schemas.microsoft.com/office/drawing/2014/main" id="{7A7EC765-7EFD-489F-AF60-781485712157}"/>
                </a:ext>
              </a:extLst>
            </p:cNvPr>
            <p:cNvGrpSpPr/>
            <p:nvPr/>
          </p:nvGrpSpPr>
          <p:grpSpPr>
            <a:xfrm>
              <a:off x="755277" y="848196"/>
              <a:ext cx="5469622" cy="308708"/>
              <a:chOff x="824379" y="2205935"/>
              <a:chExt cx="5469622" cy="308708"/>
            </a:xfrm>
          </p:grpSpPr>
          <p:cxnSp>
            <p:nvCxnSpPr>
              <p:cNvPr id="531" name="Connecteur droit 530">
                <a:extLst>
                  <a:ext uri="{FF2B5EF4-FFF2-40B4-BE49-F238E27FC236}">
                    <a16:creationId xmlns:a16="http://schemas.microsoft.com/office/drawing/2014/main" id="{257B5EED-9A7F-4539-9D26-C49CA10CCD32}"/>
                  </a:ext>
                </a:extLst>
              </p:cNvPr>
              <p:cNvCxnSpPr/>
              <p:nvPr/>
            </p:nvCxnSpPr>
            <p:spPr>
              <a:xfrm>
                <a:off x="824379" y="2514643"/>
                <a:ext cx="5469622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2" name="Groupe 531">
                <a:extLst>
                  <a:ext uri="{FF2B5EF4-FFF2-40B4-BE49-F238E27FC236}">
                    <a16:creationId xmlns:a16="http://schemas.microsoft.com/office/drawing/2014/main" id="{51FA5416-36E2-4D79-B753-3BE42200B9F1}"/>
                  </a:ext>
                </a:extLst>
              </p:cNvPr>
              <p:cNvGrpSpPr/>
              <p:nvPr/>
            </p:nvGrpSpPr>
            <p:grpSpPr>
              <a:xfrm>
                <a:off x="1080522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75" name="Connecteur droit 574">
                  <a:extLst>
                    <a:ext uri="{FF2B5EF4-FFF2-40B4-BE49-F238E27FC236}">
                      <a16:creationId xmlns:a16="http://schemas.microsoft.com/office/drawing/2014/main" id="{E24D625F-0177-4409-8595-CEE1FDAD7013}"/>
                    </a:ext>
                  </a:extLst>
                </p:cNvPr>
                <p:cNvCxnSpPr>
                  <a:cxnSpLocks/>
                  <a:stCxn id="576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76" name="Ellipse 575">
                  <a:extLst>
                    <a:ext uri="{FF2B5EF4-FFF2-40B4-BE49-F238E27FC236}">
                      <a16:creationId xmlns:a16="http://schemas.microsoft.com/office/drawing/2014/main" id="{35E522C6-9956-427C-AEA1-A9613CBEDCE0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3" name="Groupe 532">
                <a:extLst>
                  <a:ext uri="{FF2B5EF4-FFF2-40B4-BE49-F238E27FC236}">
                    <a16:creationId xmlns:a16="http://schemas.microsoft.com/office/drawing/2014/main" id="{65DC7327-3BF6-402C-975D-42399AC95438}"/>
                  </a:ext>
                </a:extLst>
              </p:cNvPr>
              <p:cNvGrpSpPr/>
              <p:nvPr/>
            </p:nvGrpSpPr>
            <p:grpSpPr>
              <a:xfrm>
                <a:off x="1424511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73" name="Connecteur droit 572">
                  <a:extLst>
                    <a:ext uri="{FF2B5EF4-FFF2-40B4-BE49-F238E27FC236}">
                      <a16:creationId xmlns:a16="http://schemas.microsoft.com/office/drawing/2014/main" id="{E0A2A9D4-58D8-46AE-8343-B3423017359C}"/>
                    </a:ext>
                  </a:extLst>
                </p:cNvPr>
                <p:cNvCxnSpPr>
                  <a:cxnSpLocks/>
                  <a:stCxn id="574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74" name="Ellipse 573">
                  <a:extLst>
                    <a:ext uri="{FF2B5EF4-FFF2-40B4-BE49-F238E27FC236}">
                      <a16:creationId xmlns:a16="http://schemas.microsoft.com/office/drawing/2014/main" id="{6B2CE299-CE29-4DCA-935B-93C502154DC2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4" name="Groupe 533">
                <a:extLst>
                  <a:ext uri="{FF2B5EF4-FFF2-40B4-BE49-F238E27FC236}">
                    <a16:creationId xmlns:a16="http://schemas.microsoft.com/office/drawing/2014/main" id="{C9390CCE-E847-4249-B1CB-BE30546F8C4F}"/>
                  </a:ext>
                </a:extLst>
              </p:cNvPr>
              <p:cNvGrpSpPr/>
              <p:nvPr/>
            </p:nvGrpSpPr>
            <p:grpSpPr>
              <a:xfrm>
                <a:off x="1768500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71" name="Connecteur droit 570">
                  <a:extLst>
                    <a:ext uri="{FF2B5EF4-FFF2-40B4-BE49-F238E27FC236}">
                      <a16:creationId xmlns:a16="http://schemas.microsoft.com/office/drawing/2014/main" id="{B317EBE0-06D5-4AE5-A507-4352823F7E29}"/>
                    </a:ext>
                  </a:extLst>
                </p:cNvPr>
                <p:cNvCxnSpPr>
                  <a:cxnSpLocks/>
                  <a:stCxn id="572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72" name="Ellipse 571">
                  <a:extLst>
                    <a:ext uri="{FF2B5EF4-FFF2-40B4-BE49-F238E27FC236}">
                      <a16:creationId xmlns:a16="http://schemas.microsoft.com/office/drawing/2014/main" id="{43CD0296-C8B4-4872-8464-C6632D993183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5" name="Groupe 534">
                <a:extLst>
                  <a:ext uri="{FF2B5EF4-FFF2-40B4-BE49-F238E27FC236}">
                    <a16:creationId xmlns:a16="http://schemas.microsoft.com/office/drawing/2014/main" id="{1C9D66C2-4394-4EF6-BAF6-585D13181E78}"/>
                  </a:ext>
                </a:extLst>
              </p:cNvPr>
              <p:cNvGrpSpPr/>
              <p:nvPr/>
            </p:nvGrpSpPr>
            <p:grpSpPr>
              <a:xfrm>
                <a:off x="2112489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69" name="Connecteur droit 568">
                  <a:extLst>
                    <a:ext uri="{FF2B5EF4-FFF2-40B4-BE49-F238E27FC236}">
                      <a16:creationId xmlns:a16="http://schemas.microsoft.com/office/drawing/2014/main" id="{92C69DC1-DDCA-426F-843E-016372AAD615}"/>
                    </a:ext>
                  </a:extLst>
                </p:cNvPr>
                <p:cNvCxnSpPr>
                  <a:cxnSpLocks/>
                  <a:stCxn id="570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70" name="Ellipse 569">
                  <a:extLst>
                    <a:ext uri="{FF2B5EF4-FFF2-40B4-BE49-F238E27FC236}">
                      <a16:creationId xmlns:a16="http://schemas.microsoft.com/office/drawing/2014/main" id="{339EB232-89B1-4110-97AD-2D60F2865108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6" name="Groupe 535">
                <a:extLst>
                  <a:ext uri="{FF2B5EF4-FFF2-40B4-BE49-F238E27FC236}">
                    <a16:creationId xmlns:a16="http://schemas.microsoft.com/office/drawing/2014/main" id="{5ABA3193-242D-467C-B600-D46472F0F3A9}"/>
                  </a:ext>
                </a:extLst>
              </p:cNvPr>
              <p:cNvGrpSpPr/>
              <p:nvPr/>
            </p:nvGrpSpPr>
            <p:grpSpPr>
              <a:xfrm>
                <a:off x="2456478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67" name="Connecteur droit 566">
                  <a:extLst>
                    <a:ext uri="{FF2B5EF4-FFF2-40B4-BE49-F238E27FC236}">
                      <a16:creationId xmlns:a16="http://schemas.microsoft.com/office/drawing/2014/main" id="{AEBACD95-5517-4173-9569-60045703E970}"/>
                    </a:ext>
                  </a:extLst>
                </p:cNvPr>
                <p:cNvCxnSpPr>
                  <a:cxnSpLocks/>
                  <a:stCxn id="568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8" name="Ellipse 567">
                  <a:extLst>
                    <a:ext uri="{FF2B5EF4-FFF2-40B4-BE49-F238E27FC236}">
                      <a16:creationId xmlns:a16="http://schemas.microsoft.com/office/drawing/2014/main" id="{1372AB59-27BF-4D0B-8E79-2255BD529D7B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7" name="Groupe 536">
                <a:extLst>
                  <a:ext uri="{FF2B5EF4-FFF2-40B4-BE49-F238E27FC236}">
                    <a16:creationId xmlns:a16="http://schemas.microsoft.com/office/drawing/2014/main" id="{FCB6EE72-B96A-40CB-B1F2-A0A3EFA6A1C9}"/>
                  </a:ext>
                </a:extLst>
              </p:cNvPr>
              <p:cNvGrpSpPr/>
              <p:nvPr/>
            </p:nvGrpSpPr>
            <p:grpSpPr>
              <a:xfrm>
                <a:off x="2800467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65" name="Connecteur droit 564">
                  <a:extLst>
                    <a:ext uri="{FF2B5EF4-FFF2-40B4-BE49-F238E27FC236}">
                      <a16:creationId xmlns:a16="http://schemas.microsoft.com/office/drawing/2014/main" id="{EA5522FB-3C1A-438A-A333-25EA9D499243}"/>
                    </a:ext>
                  </a:extLst>
                </p:cNvPr>
                <p:cNvCxnSpPr>
                  <a:cxnSpLocks/>
                  <a:stCxn id="566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6" name="Ellipse 565">
                  <a:extLst>
                    <a:ext uri="{FF2B5EF4-FFF2-40B4-BE49-F238E27FC236}">
                      <a16:creationId xmlns:a16="http://schemas.microsoft.com/office/drawing/2014/main" id="{523B1AF4-A70C-4EBB-98F4-1F78DF361E6F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8" name="Groupe 537">
                <a:extLst>
                  <a:ext uri="{FF2B5EF4-FFF2-40B4-BE49-F238E27FC236}">
                    <a16:creationId xmlns:a16="http://schemas.microsoft.com/office/drawing/2014/main" id="{FF687F10-4A0E-4A09-956B-34B0CAA324EF}"/>
                  </a:ext>
                </a:extLst>
              </p:cNvPr>
              <p:cNvGrpSpPr/>
              <p:nvPr/>
            </p:nvGrpSpPr>
            <p:grpSpPr>
              <a:xfrm>
                <a:off x="3144456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63" name="Connecteur droit 562">
                  <a:extLst>
                    <a:ext uri="{FF2B5EF4-FFF2-40B4-BE49-F238E27FC236}">
                      <a16:creationId xmlns:a16="http://schemas.microsoft.com/office/drawing/2014/main" id="{08EEA666-C7F8-45C6-AB86-4D3DB0FA3903}"/>
                    </a:ext>
                  </a:extLst>
                </p:cNvPr>
                <p:cNvCxnSpPr>
                  <a:cxnSpLocks/>
                  <a:stCxn id="564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4" name="Ellipse 563">
                  <a:extLst>
                    <a:ext uri="{FF2B5EF4-FFF2-40B4-BE49-F238E27FC236}">
                      <a16:creationId xmlns:a16="http://schemas.microsoft.com/office/drawing/2014/main" id="{01BF9745-9425-47F1-B942-FA8501BFE88F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9" name="Groupe 538">
                <a:extLst>
                  <a:ext uri="{FF2B5EF4-FFF2-40B4-BE49-F238E27FC236}">
                    <a16:creationId xmlns:a16="http://schemas.microsoft.com/office/drawing/2014/main" id="{EE56F940-7087-4490-971D-F0E0DFEF5624}"/>
                  </a:ext>
                </a:extLst>
              </p:cNvPr>
              <p:cNvGrpSpPr/>
              <p:nvPr/>
            </p:nvGrpSpPr>
            <p:grpSpPr>
              <a:xfrm>
                <a:off x="3488445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61" name="Connecteur droit 560">
                  <a:extLst>
                    <a:ext uri="{FF2B5EF4-FFF2-40B4-BE49-F238E27FC236}">
                      <a16:creationId xmlns:a16="http://schemas.microsoft.com/office/drawing/2014/main" id="{C1C5FBA1-7FE6-43C1-881C-49FD735A0408}"/>
                    </a:ext>
                  </a:extLst>
                </p:cNvPr>
                <p:cNvCxnSpPr>
                  <a:cxnSpLocks/>
                  <a:stCxn id="562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2" name="Ellipse 561">
                  <a:extLst>
                    <a:ext uri="{FF2B5EF4-FFF2-40B4-BE49-F238E27FC236}">
                      <a16:creationId xmlns:a16="http://schemas.microsoft.com/office/drawing/2014/main" id="{7C9A59FF-DD7F-4B9C-9EB9-AA61BF34A3F7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0" name="Groupe 539">
                <a:extLst>
                  <a:ext uri="{FF2B5EF4-FFF2-40B4-BE49-F238E27FC236}">
                    <a16:creationId xmlns:a16="http://schemas.microsoft.com/office/drawing/2014/main" id="{47EEE094-4B8C-4913-82CA-AC932AE2F649}"/>
                  </a:ext>
                </a:extLst>
              </p:cNvPr>
              <p:cNvGrpSpPr/>
              <p:nvPr/>
            </p:nvGrpSpPr>
            <p:grpSpPr>
              <a:xfrm>
                <a:off x="3832434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59" name="Connecteur droit 558">
                  <a:extLst>
                    <a:ext uri="{FF2B5EF4-FFF2-40B4-BE49-F238E27FC236}">
                      <a16:creationId xmlns:a16="http://schemas.microsoft.com/office/drawing/2014/main" id="{7217B822-881F-42AB-980E-2DFBBB80AF28}"/>
                    </a:ext>
                  </a:extLst>
                </p:cNvPr>
                <p:cNvCxnSpPr>
                  <a:cxnSpLocks/>
                  <a:stCxn id="560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60" name="Ellipse 559">
                  <a:extLst>
                    <a:ext uri="{FF2B5EF4-FFF2-40B4-BE49-F238E27FC236}">
                      <a16:creationId xmlns:a16="http://schemas.microsoft.com/office/drawing/2014/main" id="{A5B69E78-EB72-4D1D-90E8-39A5243ED7F4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1" name="Groupe 540">
                <a:extLst>
                  <a:ext uri="{FF2B5EF4-FFF2-40B4-BE49-F238E27FC236}">
                    <a16:creationId xmlns:a16="http://schemas.microsoft.com/office/drawing/2014/main" id="{D9FB6C44-BEC8-4D14-B5C4-5AF5784443C3}"/>
                  </a:ext>
                </a:extLst>
              </p:cNvPr>
              <p:cNvGrpSpPr/>
              <p:nvPr/>
            </p:nvGrpSpPr>
            <p:grpSpPr>
              <a:xfrm>
                <a:off x="4176423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57" name="Connecteur droit 556">
                  <a:extLst>
                    <a:ext uri="{FF2B5EF4-FFF2-40B4-BE49-F238E27FC236}">
                      <a16:creationId xmlns:a16="http://schemas.microsoft.com/office/drawing/2014/main" id="{7AD7D712-FF9D-4EE0-96EE-C82DA8AAC205}"/>
                    </a:ext>
                  </a:extLst>
                </p:cNvPr>
                <p:cNvCxnSpPr>
                  <a:cxnSpLocks/>
                  <a:stCxn id="558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58" name="Ellipse 557">
                  <a:extLst>
                    <a:ext uri="{FF2B5EF4-FFF2-40B4-BE49-F238E27FC236}">
                      <a16:creationId xmlns:a16="http://schemas.microsoft.com/office/drawing/2014/main" id="{2734F79C-DD9A-4142-BE6C-4EC236E506C8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2" name="Groupe 541">
                <a:extLst>
                  <a:ext uri="{FF2B5EF4-FFF2-40B4-BE49-F238E27FC236}">
                    <a16:creationId xmlns:a16="http://schemas.microsoft.com/office/drawing/2014/main" id="{38DB6E03-CE0F-40BD-8CCB-41C3E6B67B4A}"/>
                  </a:ext>
                </a:extLst>
              </p:cNvPr>
              <p:cNvGrpSpPr/>
              <p:nvPr/>
            </p:nvGrpSpPr>
            <p:grpSpPr>
              <a:xfrm>
                <a:off x="4520412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55" name="Connecteur droit 554">
                  <a:extLst>
                    <a:ext uri="{FF2B5EF4-FFF2-40B4-BE49-F238E27FC236}">
                      <a16:creationId xmlns:a16="http://schemas.microsoft.com/office/drawing/2014/main" id="{00733DDD-4C0B-47C0-9A73-1DA8E0746416}"/>
                    </a:ext>
                  </a:extLst>
                </p:cNvPr>
                <p:cNvCxnSpPr>
                  <a:cxnSpLocks/>
                  <a:stCxn id="556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56" name="Ellipse 555">
                  <a:extLst>
                    <a:ext uri="{FF2B5EF4-FFF2-40B4-BE49-F238E27FC236}">
                      <a16:creationId xmlns:a16="http://schemas.microsoft.com/office/drawing/2014/main" id="{4126F9A1-B1A5-4446-87E9-D4B2DFC1DD86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3" name="Groupe 542">
                <a:extLst>
                  <a:ext uri="{FF2B5EF4-FFF2-40B4-BE49-F238E27FC236}">
                    <a16:creationId xmlns:a16="http://schemas.microsoft.com/office/drawing/2014/main" id="{1C4709B2-A50D-450B-A8EA-C2EF29FAA0B5}"/>
                  </a:ext>
                </a:extLst>
              </p:cNvPr>
              <p:cNvGrpSpPr/>
              <p:nvPr/>
            </p:nvGrpSpPr>
            <p:grpSpPr>
              <a:xfrm>
                <a:off x="4864401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53" name="Connecteur droit 552">
                  <a:extLst>
                    <a:ext uri="{FF2B5EF4-FFF2-40B4-BE49-F238E27FC236}">
                      <a16:creationId xmlns:a16="http://schemas.microsoft.com/office/drawing/2014/main" id="{A385F89C-0BDA-4D85-9F6E-AE1D08731AC4}"/>
                    </a:ext>
                  </a:extLst>
                </p:cNvPr>
                <p:cNvCxnSpPr>
                  <a:cxnSpLocks/>
                  <a:stCxn id="554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54" name="Ellipse 553">
                  <a:extLst>
                    <a:ext uri="{FF2B5EF4-FFF2-40B4-BE49-F238E27FC236}">
                      <a16:creationId xmlns:a16="http://schemas.microsoft.com/office/drawing/2014/main" id="{B1B89211-1C0F-4AAA-A48C-8D4DBAEB8164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4" name="Groupe 543">
                <a:extLst>
                  <a:ext uri="{FF2B5EF4-FFF2-40B4-BE49-F238E27FC236}">
                    <a16:creationId xmlns:a16="http://schemas.microsoft.com/office/drawing/2014/main" id="{628834E9-7243-4787-B8D2-CD0A09A9B02C}"/>
                  </a:ext>
                </a:extLst>
              </p:cNvPr>
              <p:cNvGrpSpPr/>
              <p:nvPr/>
            </p:nvGrpSpPr>
            <p:grpSpPr>
              <a:xfrm>
                <a:off x="5208390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51" name="Connecteur droit 550">
                  <a:extLst>
                    <a:ext uri="{FF2B5EF4-FFF2-40B4-BE49-F238E27FC236}">
                      <a16:creationId xmlns:a16="http://schemas.microsoft.com/office/drawing/2014/main" id="{B2BD66E2-AB04-4F45-B536-DDCA0ABE4409}"/>
                    </a:ext>
                  </a:extLst>
                </p:cNvPr>
                <p:cNvCxnSpPr>
                  <a:cxnSpLocks/>
                  <a:stCxn id="552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52" name="Ellipse 551">
                  <a:extLst>
                    <a:ext uri="{FF2B5EF4-FFF2-40B4-BE49-F238E27FC236}">
                      <a16:creationId xmlns:a16="http://schemas.microsoft.com/office/drawing/2014/main" id="{48960333-700C-4806-AF01-B85A9C8BFD6E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5" name="Groupe 544">
                <a:extLst>
                  <a:ext uri="{FF2B5EF4-FFF2-40B4-BE49-F238E27FC236}">
                    <a16:creationId xmlns:a16="http://schemas.microsoft.com/office/drawing/2014/main" id="{E64F48D4-C1D3-4645-9CF0-09E04BDC96F5}"/>
                  </a:ext>
                </a:extLst>
              </p:cNvPr>
              <p:cNvGrpSpPr/>
              <p:nvPr/>
            </p:nvGrpSpPr>
            <p:grpSpPr>
              <a:xfrm>
                <a:off x="5552379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49" name="Connecteur droit 548">
                  <a:extLst>
                    <a:ext uri="{FF2B5EF4-FFF2-40B4-BE49-F238E27FC236}">
                      <a16:creationId xmlns:a16="http://schemas.microsoft.com/office/drawing/2014/main" id="{27FBC695-7C2E-4A8D-935B-E478156E94D1}"/>
                    </a:ext>
                  </a:extLst>
                </p:cNvPr>
                <p:cNvCxnSpPr>
                  <a:cxnSpLocks/>
                  <a:stCxn id="550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50" name="Ellipse 549">
                  <a:extLst>
                    <a:ext uri="{FF2B5EF4-FFF2-40B4-BE49-F238E27FC236}">
                      <a16:creationId xmlns:a16="http://schemas.microsoft.com/office/drawing/2014/main" id="{24DD478D-86FD-4991-AC51-E01716308570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46" name="Groupe 545">
                <a:extLst>
                  <a:ext uri="{FF2B5EF4-FFF2-40B4-BE49-F238E27FC236}">
                    <a16:creationId xmlns:a16="http://schemas.microsoft.com/office/drawing/2014/main" id="{BDEC6A86-B3B7-4625-B197-FFBF9D96B151}"/>
                  </a:ext>
                </a:extLst>
              </p:cNvPr>
              <p:cNvGrpSpPr/>
              <p:nvPr/>
            </p:nvGrpSpPr>
            <p:grpSpPr>
              <a:xfrm>
                <a:off x="5896362" y="2205935"/>
                <a:ext cx="125827" cy="308707"/>
                <a:chOff x="5972961" y="402672"/>
                <a:chExt cx="125827" cy="308707"/>
              </a:xfrm>
            </p:grpSpPr>
            <p:cxnSp>
              <p:nvCxnSpPr>
                <p:cNvPr id="547" name="Connecteur droit 546">
                  <a:extLst>
                    <a:ext uri="{FF2B5EF4-FFF2-40B4-BE49-F238E27FC236}">
                      <a16:creationId xmlns:a16="http://schemas.microsoft.com/office/drawing/2014/main" id="{276CF2BF-1E71-43EE-88CD-02ECE5197D3B}"/>
                    </a:ext>
                  </a:extLst>
                </p:cNvPr>
                <p:cNvCxnSpPr>
                  <a:cxnSpLocks/>
                  <a:stCxn id="548" idx="4"/>
                </p:cNvCxnSpPr>
                <p:nvPr/>
              </p:nvCxnSpPr>
              <p:spPr>
                <a:xfrm>
                  <a:off x="6035875" y="528499"/>
                  <a:ext cx="0" cy="18288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48" name="Ellipse 547">
                  <a:extLst>
                    <a:ext uri="{FF2B5EF4-FFF2-40B4-BE49-F238E27FC236}">
                      <a16:creationId xmlns:a16="http://schemas.microsoft.com/office/drawing/2014/main" id="{16E561B8-5AB0-4A70-94B3-FC68B4D93ABF}"/>
                    </a:ext>
                  </a:extLst>
                </p:cNvPr>
                <p:cNvSpPr/>
                <p:nvPr/>
              </p:nvSpPr>
              <p:spPr>
                <a:xfrm>
                  <a:off x="5972961" y="402672"/>
                  <a:ext cx="125827" cy="12582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89" name="ZoneTexte 588">
              <a:extLst>
                <a:ext uri="{FF2B5EF4-FFF2-40B4-BE49-F238E27FC236}">
                  <a16:creationId xmlns:a16="http://schemas.microsoft.com/office/drawing/2014/main" id="{6D2B75DD-10E4-4D99-9733-0FA74700B6A9}"/>
                </a:ext>
              </a:extLst>
            </p:cNvPr>
            <p:cNvSpPr txBox="1"/>
            <p:nvPr/>
          </p:nvSpPr>
          <p:spPr>
            <a:xfrm>
              <a:off x="633101" y="457758"/>
              <a:ext cx="23952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No smoothing (radius = 0)</a:t>
              </a:r>
            </a:p>
          </p:txBody>
        </p:sp>
        <p:sp>
          <p:nvSpPr>
            <p:cNvPr id="601" name="ZoneTexte 600">
              <a:extLst>
                <a:ext uri="{FF2B5EF4-FFF2-40B4-BE49-F238E27FC236}">
                  <a16:creationId xmlns:a16="http://schemas.microsoft.com/office/drawing/2014/main" id="{463CD83C-D0B1-4470-8CA0-7B071AA8100B}"/>
                </a:ext>
              </a:extLst>
            </p:cNvPr>
            <p:cNvSpPr txBox="1"/>
            <p:nvPr/>
          </p:nvSpPr>
          <p:spPr>
            <a:xfrm>
              <a:off x="2575302" y="1213279"/>
              <a:ext cx="18133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Cambria Math" panose="02040503050406030204" pitchFamily="18" charset="0"/>
                </a:rPr>
                <a:t>Unsmoothed -Log10(P-value)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394749C-22CF-4617-8720-2A982B6B8332}"/>
                </a:ext>
              </a:extLst>
            </p:cNvPr>
            <p:cNvGrpSpPr/>
            <p:nvPr/>
          </p:nvGrpSpPr>
          <p:grpSpPr>
            <a:xfrm>
              <a:off x="623444" y="1714540"/>
              <a:ext cx="5591798" cy="805198"/>
              <a:chOff x="702203" y="4707122"/>
              <a:chExt cx="5591798" cy="805198"/>
            </a:xfrm>
          </p:grpSpPr>
          <p:grpSp>
            <p:nvGrpSpPr>
              <p:cNvPr id="598" name="Groupe 597">
                <a:extLst>
                  <a:ext uri="{FF2B5EF4-FFF2-40B4-BE49-F238E27FC236}">
                    <a16:creationId xmlns:a16="http://schemas.microsoft.com/office/drawing/2014/main" id="{76748CD2-59C8-48AA-8049-EB825C32EE27}"/>
                  </a:ext>
                </a:extLst>
              </p:cNvPr>
              <p:cNvGrpSpPr/>
              <p:nvPr/>
            </p:nvGrpSpPr>
            <p:grpSpPr>
              <a:xfrm>
                <a:off x="824379" y="5203612"/>
                <a:ext cx="5469622" cy="308708"/>
                <a:chOff x="824379" y="5090036"/>
                <a:chExt cx="5469622" cy="308708"/>
              </a:xfrm>
            </p:grpSpPr>
            <p:cxnSp>
              <p:nvCxnSpPr>
                <p:cNvPr id="390" name="Connecteur droit 389">
                  <a:extLst>
                    <a:ext uri="{FF2B5EF4-FFF2-40B4-BE49-F238E27FC236}">
                      <a16:creationId xmlns:a16="http://schemas.microsoft.com/office/drawing/2014/main" id="{A0684947-B3B3-4EC7-A70B-8E7566FC4C20}"/>
                    </a:ext>
                  </a:extLst>
                </p:cNvPr>
                <p:cNvCxnSpPr/>
                <p:nvPr/>
              </p:nvCxnSpPr>
              <p:spPr>
                <a:xfrm>
                  <a:off x="824379" y="5398744"/>
                  <a:ext cx="5469622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91" name="Groupe 390">
                  <a:extLst>
                    <a:ext uri="{FF2B5EF4-FFF2-40B4-BE49-F238E27FC236}">
                      <a16:creationId xmlns:a16="http://schemas.microsoft.com/office/drawing/2014/main" id="{E85B6FDE-9768-48A2-BC38-207F75E2AFF1}"/>
                    </a:ext>
                  </a:extLst>
                </p:cNvPr>
                <p:cNvGrpSpPr/>
                <p:nvPr/>
              </p:nvGrpSpPr>
              <p:grpSpPr>
                <a:xfrm>
                  <a:off x="1080522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34" name="Connecteur droit 433">
                    <a:extLst>
                      <a:ext uri="{FF2B5EF4-FFF2-40B4-BE49-F238E27FC236}">
                        <a16:creationId xmlns:a16="http://schemas.microsoft.com/office/drawing/2014/main" id="{AC1EF0EC-8F88-4A8B-848D-FDC4289E73F5}"/>
                      </a:ext>
                    </a:extLst>
                  </p:cNvPr>
                  <p:cNvCxnSpPr>
                    <a:cxnSpLocks/>
                    <a:stCxn id="435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35" name="Ellipse 434">
                    <a:extLst>
                      <a:ext uri="{FF2B5EF4-FFF2-40B4-BE49-F238E27FC236}">
                        <a16:creationId xmlns:a16="http://schemas.microsoft.com/office/drawing/2014/main" id="{17600A10-4E6F-4AEA-A875-A1B15A7FE795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2" name="Groupe 391">
                  <a:extLst>
                    <a:ext uri="{FF2B5EF4-FFF2-40B4-BE49-F238E27FC236}">
                      <a16:creationId xmlns:a16="http://schemas.microsoft.com/office/drawing/2014/main" id="{818A695C-1817-4F0B-B067-5086C76DEA3D}"/>
                    </a:ext>
                  </a:extLst>
                </p:cNvPr>
                <p:cNvGrpSpPr/>
                <p:nvPr/>
              </p:nvGrpSpPr>
              <p:grpSpPr>
                <a:xfrm>
                  <a:off x="1424511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32" name="Connecteur droit 431">
                    <a:extLst>
                      <a:ext uri="{FF2B5EF4-FFF2-40B4-BE49-F238E27FC236}">
                        <a16:creationId xmlns:a16="http://schemas.microsoft.com/office/drawing/2014/main" id="{64246311-0705-497C-9A4B-95FA94041E1B}"/>
                      </a:ext>
                    </a:extLst>
                  </p:cNvPr>
                  <p:cNvCxnSpPr>
                    <a:cxnSpLocks/>
                    <a:stCxn id="433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33" name="Ellipse 432">
                    <a:extLst>
                      <a:ext uri="{FF2B5EF4-FFF2-40B4-BE49-F238E27FC236}">
                        <a16:creationId xmlns:a16="http://schemas.microsoft.com/office/drawing/2014/main" id="{F6F72FB0-DD4A-4159-8336-D57DAE7896F3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3" name="Groupe 392">
                  <a:extLst>
                    <a:ext uri="{FF2B5EF4-FFF2-40B4-BE49-F238E27FC236}">
                      <a16:creationId xmlns:a16="http://schemas.microsoft.com/office/drawing/2014/main" id="{91C38AA9-7BB1-4349-A0E0-4FE16587CE50}"/>
                    </a:ext>
                  </a:extLst>
                </p:cNvPr>
                <p:cNvGrpSpPr/>
                <p:nvPr/>
              </p:nvGrpSpPr>
              <p:grpSpPr>
                <a:xfrm>
                  <a:off x="1768500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30" name="Connecteur droit 429">
                    <a:extLst>
                      <a:ext uri="{FF2B5EF4-FFF2-40B4-BE49-F238E27FC236}">
                        <a16:creationId xmlns:a16="http://schemas.microsoft.com/office/drawing/2014/main" id="{70CE589C-48F9-41D9-9A74-8CEEE1EE411D}"/>
                      </a:ext>
                    </a:extLst>
                  </p:cNvPr>
                  <p:cNvCxnSpPr>
                    <a:cxnSpLocks/>
                    <a:stCxn id="431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31" name="Ellipse 430">
                    <a:extLst>
                      <a:ext uri="{FF2B5EF4-FFF2-40B4-BE49-F238E27FC236}">
                        <a16:creationId xmlns:a16="http://schemas.microsoft.com/office/drawing/2014/main" id="{5AB99551-3C34-41F5-9ED0-913606B346C3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4" name="Groupe 393">
                  <a:extLst>
                    <a:ext uri="{FF2B5EF4-FFF2-40B4-BE49-F238E27FC236}">
                      <a16:creationId xmlns:a16="http://schemas.microsoft.com/office/drawing/2014/main" id="{BB2C0BC2-4E27-4E0F-9A07-A5129BB3A003}"/>
                    </a:ext>
                  </a:extLst>
                </p:cNvPr>
                <p:cNvGrpSpPr/>
                <p:nvPr/>
              </p:nvGrpSpPr>
              <p:grpSpPr>
                <a:xfrm>
                  <a:off x="2112489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28" name="Connecteur droit 427">
                    <a:extLst>
                      <a:ext uri="{FF2B5EF4-FFF2-40B4-BE49-F238E27FC236}">
                        <a16:creationId xmlns:a16="http://schemas.microsoft.com/office/drawing/2014/main" id="{49D9AE9C-3703-4635-A3D3-258852473E3D}"/>
                      </a:ext>
                    </a:extLst>
                  </p:cNvPr>
                  <p:cNvCxnSpPr>
                    <a:cxnSpLocks/>
                    <a:stCxn id="429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29" name="Ellipse 428">
                    <a:extLst>
                      <a:ext uri="{FF2B5EF4-FFF2-40B4-BE49-F238E27FC236}">
                        <a16:creationId xmlns:a16="http://schemas.microsoft.com/office/drawing/2014/main" id="{81013E6D-2005-427A-B3E2-26FB7C8F7989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5" name="Groupe 394">
                  <a:extLst>
                    <a:ext uri="{FF2B5EF4-FFF2-40B4-BE49-F238E27FC236}">
                      <a16:creationId xmlns:a16="http://schemas.microsoft.com/office/drawing/2014/main" id="{E70DB8E5-704B-423D-A01D-5B0232042E9F}"/>
                    </a:ext>
                  </a:extLst>
                </p:cNvPr>
                <p:cNvGrpSpPr/>
                <p:nvPr/>
              </p:nvGrpSpPr>
              <p:grpSpPr>
                <a:xfrm>
                  <a:off x="2456478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26" name="Connecteur droit 425">
                    <a:extLst>
                      <a:ext uri="{FF2B5EF4-FFF2-40B4-BE49-F238E27FC236}">
                        <a16:creationId xmlns:a16="http://schemas.microsoft.com/office/drawing/2014/main" id="{15BC723A-BB4E-4F52-B4C9-E078EA31A7B3}"/>
                      </a:ext>
                    </a:extLst>
                  </p:cNvPr>
                  <p:cNvCxnSpPr>
                    <a:cxnSpLocks/>
                    <a:stCxn id="427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27" name="Ellipse 426">
                    <a:extLst>
                      <a:ext uri="{FF2B5EF4-FFF2-40B4-BE49-F238E27FC236}">
                        <a16:creationId xmlns:a16="http://schemas.microsoft.com/office/drawing/2014/main" id="{848A0CA8-3133-499A-AF19-5844C648D964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6" name="Groupe 395">
                  <a:extLst>
                    <a:ext uri="{FF2B5EF4-FFF2-40B4-BE49-F238E27FC236}">
                      <a16:creationId xmlns:a16="http://schemas.microsoft.com/office/drawing/2014/main" id="{6B076AE8-A5C2-487F-B95A-8661F385428D}"/>
                    </a:ext>
                  </a:extLst>
                </p:cNvPr>
                <p:cNvGrpSpPr/>
                <p:nvPr/>
              </p:nvGrpSpPr>
              <p:grpSpPr>
                <a:xfrm>
                  <a:off x="2800467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24" name="Connecteur droit 423">
                    <a:extLst>
                      <a:ext uri="{FF2B5EF4-FFF2-40B4-BE49-F238E27FC236}">
                        <a16:creationId xmlns:a16="http://schemas.microsoft.com/office/drawing/2014/main" id="{D676A680-DD10-4A7D-9328-24774EA7AAE5}"/>
                      </a:ext>
                    </a:extLst>
                  </p:cNvPr>
                  <p:cNvCxnSpPr>
                    <a:cxnSpLocks/>
                    <a:stCxn id="425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25" name="Ellipse 424">
                    <a:extLst>
                      <a:ext uri="{FF2B5EF4-FFF2-40B4-BE49-F238E27FC236}">
                        <a16:creationId xmlns:a16="http://schemas.microsoft.com/office/drawing/2014/main" id="{4440C703-D755-4DC4-B256-82E91B4E27A8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7" name="Groupe 396">
                  <a:extLst>
                    <a:ext uri="{FF2B5EF4-FFF2-40B4-BE49-F238E27FC236}">
                      <a16:creationId xmlns:a16="http://schemas.microsoft.com/office/drawing/2014/main" id="{0540691F-2CF0-4D28-A98C-F05EBC16C852}"/>
                    </a:ext>
                  </a:extLst>
                </p:cNvPr>
                <p:cNvGrpSpPr/>
                <p:nvPr/>
              </p:nvGrpSpPr>
              <p:grpSpPr>
                <a:xfrm>
                  <a:off x="3144456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22" name="Connecteur droit 421">
                    <a:extLst>
                      <a:ext uri="{FF2B5EF4-FFF2-40B4-BE49-F238E27FC236}">
                        <a16:creationId xmlns:a16="http://schemas.microsoft.com/office/drawing/2014/main" id="{57BA8FAA-C514-4FBA-A878-6695517B554F}"/>
                      </a:ext>
                    </a:extLst>
                  </p:cNvPr>
                  <p:cNvCxnSpPr>
                    <a:cxnSpLocks/>
                    <a:stCxn id="423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23" name="Ellipse 422">
                    <a:extLst>
                      <a:ext uri="{FF2B5EF4-FFF2-40B4-BE49-F238E27FC236}">
                        <a16:creationId xmlns:a16="http://schemas.microsoft.com/office/drawing/2014/main" id="{4AAA4207-4844-4AC1-BFB5-2DCCB99861E7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8" name="Groupe 397">
                  <a:extLst>
                    <a:ext uri="{FF2B5EF4-FFF2-40B4-BE49-F238E27FC236}">
                      <a16:creationId xmlns:a16="http://schemas.microsoft.com/office/drawing/2014/main" id="{F35516CB-08CC-480E-9092-22C44A8487B3}"/>
                    </a:ext>
                  </a:extLst>
                </p:cNvPr>
                <p:cNvGrpSpPr/>
                <p:nvPr/>
              </p:nvGrpSpPr>
              <p:grpSpPr>
                <a:xfrm>
                  <a:off x="3488445" y="5090036"/>
                  <a:ext cx="125827" cy="308707"/>
                  <a:chOff x="5972961" y="402672"/>
                  <a:chExt cx="125827" cy="308707"/>
                </a:xfrm>
                <a:solidFill>
                  <a:srgbClr val="FF0000"/>
                </a:solidFill>
              </p:grpSpPr>
              <p:cxnSp>
                <p:nvCxnSpPr>
                  <p:cNvPr id="420" name="Connecteur droit 419">
                    <a:extLst>
                      <a:ext uri="{FF2B5EF4-FFF2-40B4-BE49-F238E27FC236}">
                        <a16:creationId xmlns:a16="http://schemas.microsoft.com/office/drawing/2014/main" id="{35CE7729-8A01-4CA6-B81D-EF2733B974EC}"/>
                      </a:ext>
                    </a:extLst>
                  </p:cNvPr>
                  <p:cNvCxnSpPr>
                    <a:cxnSpLocks/>
                    <a:stCxn id="421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grp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21" name="Ellipse 420">
                    <a:extLst>
                      <a:ext uri="{FF2B5EF4-FFF2-40B4-BE49-F238E27FC236}">
                        <a16:creationId xmlns:a16="http://schemas.microsoft.com/office/drawing/2014/main" id="{28EF0E49-BCB1-43FA-AA2B-6EE7491ECD21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grp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9" name="Groupe 398">
                  <a:extLst>
                    <a:ext uri="{FF2B5EF4-FFF2-40B4-BE49-F238E27FC236}">
                      <a16:creationId xmlns:a16="http://schemas.microsoft.com/office/drawing/2014/main" id="{F501B5AF-38EA-4F9C-A293-C7376C4C8964}"/>
                    </a:ext>
                  </a:extLst>
                </p:cNvPr>
                <p:cNvGrpSpPr/>
                <p:nvPr/>
              </p:nvGrpSpPr>
              <p:grpSpPr>
                <a:xfrm>
                  <a:off x="3832434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18" name="Connecteur droit 417">
                    <a:extLst>
                      <a:ext uri="{FF2B5EF4-FFF2-40B4-BE49-F238E27FC236}">
                        <a16:creationId xmlns:a16="http://schemas.microsoft.com/office/drawing/2014/main" id="{8A244220-B02F-43BB-87DD-6BD08F46C212}"/>
                      </a:ext>
                    </a:extLst>
                  </p:cNvPr>
                  <p:cNvCxnSpPr>
                    <a:cxnSpLocks/>
                    <a:stCxn id="419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19" name="Ellipse 418">
                    <a:extLst>
                      <a:ext uri="{FF2B5EF4-FFF2-40B4-BE49-F238E27FC236}">
                        <a16:creationId xmlns:a16="http://schemas.microsoft.com/office/drawing/2014/main" id="{0A8F6A09-D8D9-468B-8FCD-18C4B7E1230F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0" name="Groupe 399">
                  <a:extLst>
                    <a:ext uri="{FF2B5EF4-FFF2-40B4-BE49-F238E27FC236}">
                      <a16:creationId xmlns:a16="http://schemas.microsoft.com/office/drawing/2014/main" id="{8C0A27C2-B5E5-418E-B88D-B9E0CB17871D}"/>
                    </a:ext>
                  </a:extLst>
                </p:cNvPr>
                <p:cNvGrpSpPr/>
                <p:nvPr/>
              </p:nvGrpSpPr>
              <p:grpSpPr>
                <a:xfrm>
                  <a:off x="4176423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16" name="Connecteur droit 415">
                    <a:extLst>
                      <a:ext uri="{FF2B5EF4-FFF2-40B4-BE49-F238E27FC236}">
                        <a16:creationId xmlns:a16="http://schemas.microsoft.com/office/drawing/2014/main" id="{14921325-9DDB-46A6-A9A2-63629F98DBE4}"/>
                      </a:ext>
                    </a:extLst>
                  </p:cNvPr>
                  <p:cNvCxnSpPr>
                    <a:cxnSpLocks/>
                    <a:stCxn id="417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17" name="Ellipse 416">
                    <a:extLst>
                      <a:ext uri="{FF2B5EF4-FFF2-40B4-BE49-F238E27FC236}">
                        <a16:creationId xmlns:a16="http://schemas.microsoft.com/office/drawing/2014/main" id="{B0959577-A82A-4C78-83FD-6FE180859B1C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1" name="Groupe 400">
                  <a:extLst>
                    <a:ext uri="{FF2B5EF4-FFF2-40B4-BE49-F238E27FC236}">
                      <a16:creationId xmlns:a16="http://schemas.microsoft.com/office/drawing/2014/main" id="{8A616D25-A387-4FB9-A30D-D0FBE4D1ABA9}"/>
                    </a:ext>
                  </a:extLst>
                </p:cNvPr>
                <p:cNvGrpSpPr/>
                <p:nvPr/>
              </p:nvGrpSpPr>
              <p:grpSpPr>
                <a:xfrm>
                  <a:off x="4520412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14" name="Connecteur droit 413">
                    <a:extLst>
                      <a:ext uri="{FF2B5EF4-FFF2-40B4-BE49-F238E27FC236}">
                        <a16:creationId xmlns:a16="http://schemas.microsoft.com/office/drawing/2014/main" id="{A1F3DAE7-BB77-4635-B442-F1DEBF5112D6}"/>
                      </a:ext>
                    </a:extLst>
                  </p:cNvPr>
                  <p:cNvCxnSpPr>
                    <a:cxnSpLocks/>
                    <a:stCxn id="415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15" name="Ellipse 414">
                    <a:extLst>
                      <a:ext uri="{FF2B5EF4-FFF2-40B4-BE49-F238E27FC236}">
                        <a16:creationId xmlns:a16="http://schemas.microsoft.com/office/drawing/2014/main" id="{ED556118-9527-436B-B83C-8D51A30E432F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2" name="Groupe 401">
                  <a:extLst>
                    <a:ext uri="{FF2B5EF4-FFF2-40B4-BE49-F238E27FC236}">
                      <a16:creationId xmlns:a16="http://schemas.microsoft.com/office/drawing/2014/main" id="{9EC337B2-C9E8-4329-BE09-DF3613F9543A}"/>
                    </a:ext>
                  </a:extLst>
                </p:cNvPr>
                <p:cNvGrpSpPr/>
                <p:nvPr/>
              </p:nvGrpSpPr>
              <p:grpSpPr>
                <a:xfrm>
                  <a:off x="4864401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12" name="Connecteur droit 411">
                    <a:extLst>
                      <a:ext uri="{FF2B5EF4-FFF2-40B4-BE49-F238E27FC236}">
                        <a16:creationId xmlns:a16="http://schemas.microsoft.com/office/drawing/2014/main" id="{84A56BF7-229A-4CC4-999B-FB1E7B3B70D8}"/>
                      </a:ext>
                    </a:extLst>
                  </p:cNvPr>
                  <p:cNvCxnSpPr>
                    <a:cxnSpLocks/>
                    <a:stCxn id="413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13" name="Ellipse 412">
                    <a:extLst>
                      <a:ext uri="{FF2B5EF4-FFF2-40B4-BE49-F238E27FC236}">
                        <a16:creationId xmlns:a16="http://schemas.microsoft.com/office/drawing/2014/main" id="{2353CAFA-7466-4406-BB1F-B5D3372837D2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3" name="Groupe 402">
                  <a:extLst>
                    <a:ext uri="{FF2B5EF4-FFF2-40B4-BE49-F238E27FC236}">
                      <a16:creationId xmlns:a16="http://schemas.microsoft.com/office/drawing/2014/main" id="{92CE6F96-C622-4FBA-8F04-05B3F2BC981E}"/>
                    </a:ext>
                  </a:extLst>
                </p:cNvPr>
                <p:cNvGrpSpPr/>
                <p:nvPr/>
              </p:nvGrpSpPr>
              <p:grpSpPr>
                <a:xfrm>
                  <a:off x="5208390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10" name="Connecteur droit 409">
                    <a:extLst>
                      <a:ext uri="{FF2B5EF4-FFF2-40B4-BE49-F238E27FC236}">
                        <a16:creationId xmlns:a16="http://schemas.microsoft.com/office/drawing/2014/main" id="{798DB1CD-1FA1-470E-9D9D-D9AAD59679E0}"/>
                      </a:ext>
                    </a:extLst>
                  </p:cNvPr>
                  <p:cNvCxnSpPr>
                    <a:cxnSpLocks/>
                    <a:stCxn id="411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11" name="Ellipse 410">
                    <a:extLst>
                      <a:ext uri="{FF2B5EF4-FFF2-40B4-BE49-F238E27FC236}">
                        <a16:creationId xmlns:a16="http://schemas.microsoft.com/office/drawing/2014/main" id="{14EFB04C-7DF6-4B07-9577-5FD21F901E41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4" name="Groupe 403">
                  <a:extLst>
                    <a:ext uri="{FF2B5EF4-FFF2-40B4-BE49-F238E27FC236}">
                      <a16:creationId xmlns:a16="http://schemas.microsoft.com/office/drawing/2014/main" id="{FBD9D37C-9179-4B13-AFFC-A043BCDEC762}"/>
                    </a:ext>
                  </a:extLst>
                </p:cNvPr>
                <p:cNvGrpSpPr/>
                <p:nvPr/>
              </p:nvGrpSpPr>
              <p:grpSpPr>
                <a:xfrm>
                  <a:off x="5552379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08" name="Connecteur droit 407">
                    <a:extLst>
                      <a:ext uri="{FF2B5EF4-FFF2-40B4-BE49-F238E27FC236}">
                        <a16:creationId xmlns:a16="http://schemas.microsoft.com/office/drawing/2014/main" id="{BA58E7E9-664D-4D26-8D39-E783E8586535}"/>
                      </a:ext>
                    </a:extLst>
                  </p:cNvPr>
                  <p:cNvCxnSpPr>
                    <a:cxnSpLocks/>
                    <a:stCxn id="409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09" name="Ellipse 408">
                    <a:extLst>
                      <a:ext uri="{FF2B5EF4-FFF2-40B4-BE49-F238E27FC236}">
                        <a16:creationId xmlns:a16="http://schemas.microsoft.com/office/drawing/2014/main" id="{FC481A3C-C458-40C7-8D50-53380D1777DF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5" name="Groupe 404">
                  <a:extLst>
                    <a:ext uri="{FF2B5EF4-FFF2-40B4-BE49-F238E27FC236}">
                      <a16:creationId xmlns:a16="http://schemas.microsoft.com/office/drawing/2014/main" id="{32729FC9-59EE-4999-8A31-FC924CCA2598}"/>
                    </a:ext>
                  </a:extLst>
                </p:cNvPr>
                <p:cNvGrpSpPr/>
                <p:nvPr/>
              </p:nvGrpSpPr>
              <p:grpSpPr>
                <a:xfrm>
                  <a:off x="5896362" y="5090036"/>
                  <a:ext cx="125827" cy="308707"/>
                  <a:chOff x="5972961" y="402672"/>
                  <a:chExt cx="125827" cy="308707"/>
                </a:xfrm>
              </p:grpSpPr>
              <p:cxnSp>
                <p:nvCxnSpPr>
                  <p:cNvPr id="406" name="Connecteur droit 405">
                    <a:extLst>
                      <a:ext uri="{FF2B5EF4-FFF2-40B4-BE49-F238E27FC236}">
                        <a16:creationId xmlns:a16="http://schemas.microsoft.com/office/drawing/2014/main" id="{1B662FE6-4E06-4FE0-AB0B-9BEEBBC9AD14}"/>
                      </a:ext>
                    </a:extLst>
                  </p:cNvPr>
                  <p:cNvCxnSpPr>
                    <a:cxnSpLocks/>
                    <a:stCxn id="407" idx="4"/>
                  </p:cNvCxnSpPr>
                  <p:nvPr/>
                </p:nvCxnSpPr>
                <p:spPr>
                  <a:xfrm>
                    <a:off x="6035875" y="528499"/>
                    <a:ext cx="0" cy="18288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407" name="Ellipse 406">
                    <a:extLst>
                      <a:ext uri="{FF2B5EF4-FFF2-40B4-BE49-F238E27FC236}">
                        <a16:creationId xmlns:a16="http://schemas.microsoft.com/office/drawing/2014/main" id="{11EDE7FB-9FE5-4DCF-845D-1F0FC9AED278}"/>
                      </a:ext>
                    </a:extLst>
                  </p:cNvPr>
                  <p:cNvSpPr/>
                  <p:nvPr/>
                </p:nvSpPr>
                <p:spPr>
                  <a:xfrm>
                    <a:off x="5972961" y="402672"/>
                    <a:ext cx="125827" cy="12582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93" name="ZoneTexte 592">
                <a:extLst>
                  <a:ext uri="{FF2B5EF4-FFF2-40B4-BE49-F238E27FC236}">
                    <a16:creationId xmlns:a16="http://schemas.microsoft.com/office/drawing/2014/main" id="{7BF10CDA-5A97-44D2-ADAF-3C8EFEC170B3}"/>
                  </a:ext>
                </a:extLst>
              </p:cNvPr>
              <p:cNvSpPr txBox="1"/>
              <p:nvPr/>
            </p:nvSpPr>
            <p:spPr>
              <a:xfrm>
                <a:off x="702203" y="4707122"/>
                <a:ext cx="20088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Smoothing radius = </a:t>
                </a:r>
                <a:r>
                  <a:rPr lang="en-US" sz="14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</a:p>
            </p:txBody>
          </p:sp>
          <p:sp>
            <p:nvSpPr>
              <p:cNvPr id="608" name="ZoneTexte 607">
                <a:extLst>
                  <a:ext uri="{FF2B5EF4-FFF2-40B4-BE49-F238E27FC236}">
                    <a16:creationId xmlns:a16="http://schemas.microsoft.com/office/drawing/2014/main" id="{336DA5A6-67D3-43D8-8265-0F027F12F07C}"/>
                  </a:ext>
                </a:extLst>
              </p:cNvPr>
              <p:cNvSpPr txBox="1"/>
              <p:nvPr/>
            </p:nvSpPr>
            <p:spPr>
              <a:xfrm>
                <a:off x="3029482" y="4989061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k-1</a:t>
                </a:r>
              </a:p>
            </p:txBody>
          </p:sp>
          <p:sp>
            <p:nvSpPr>
              <p:cNvPr id="609" name="ZoneTexte 608">
                <a:extLst>
                  <a:ext uri="{FF2B5EF4-FFF2-40B4-BE49-F238E27FC236}">
                    <a16:creationId xmlns:a16="http://schemas.microsoft.com/office/drawing/2014/main" id="{FB7F0207-9B85-40EA-850E-D9AC96E533E7}"/>
                  </a:ext>
                </a:extLst>
              </p:cNvPr>
              <p:cNvSpPr txBox="1"/>
              <p:nvPr/>
            </p:nvSpPr>
            <p:spPr>
              <a:xfrm>
                <a:off x="3695213" y="4989061"/>
                <a:ext cx="4010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k+1</a:t>
                </a:r>
              </a:p>
            </p:txBody>
          </p:sp>
          <p:sp>
            <p:nvSpPr>
              <p:cNvPr id="610" name="ZoneTexte 609">
                <a:extLst>
                  <a:ext uri="{FF2B5EF4-FFF2-40B4-BE49-F238E27FC236}">
                    <a16:creationId xmlns:a16="http://schemas.microsoft.com/office/drawing/2014/main" id="{4A3BDCDC-5099-486F-BC94-0144A3F98C53}"/>
                  </a:ext>
                </a:extLst>
              </p:cNvPr>
              <p:cNvSpPr txBox="1"/>
              <p:nvPr/>
            </p:nvSpPr>
            <p:spPr>
              <a:xfrm>
                <a:off x="4041527" y="4989061"/>
                <a:ext cx="4010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k+2</a:t>
                </a:r>
              </a:p>
            </p:txBody>
          </p:sp>
          <p:sp>
            <p:nvSpPr>
              <p:cNvPr id="611" name="ZoneTexte 610">
                <a:extLst>
                  <a:ext uri="{FF2B5EF4-FFF2-40B4-BE49-F238E27FC236}">
                    <a16:creationId xmlns:a16="http://schemas.microsoft.com/office/drawing/2014/main" id="{E2F4FEE5-3F0E-487D-9222-AF4EB0D1424A}"/>
                  </a:ext>
                </a:extLst>
              </p:cNvPr>
              <p:cNvSpPr txBox="1"/>
              <p:nvPr/>
            </p:nvSpPr>
            <p:spPr>
              <a:xfrm>
                <a:off x="2676368" y="4989061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k-2</a:t>
                </a:r>
              </a:p>
            </p:txBody>
          </p:sp>
          <p:sp>
            <p:nvSpPr>
              <p:cNvPr id="612" name="ZoneTexte 611">
                <a:extLst>
                  <a:ext uri="{FF2B5EF4-FFF2-40B4-BE49-F238E27FC236}">
                    <a16:creationId xmlns:a16="http://schemas.microsoft.com/office/drawing/2014/main" id="{EA27C66E-591C-4521-9394-5801232AF57B}"/>
                  </a:ext>
                </a:extLst>
              </p:cNvPr>
              <p:cNvSpPr txBox="1"/>
              <p:nvPr/>
            </p:nvSpPr>
            <p:spPr>
              <a:xfrm>
                <a:off x="4385042" y="4989061"/>
                <a:ext cx="4010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k+3</a:t>
                </a:r>
              </a:p>
            </p:txBody>
          </p:sp>
          <p:sp>
            <p:nvSpPr>
              <p:cNvPr id="613" name="ZoneTexte 612">
                <a:extLst>
                  <a:ext uri="{FF2B5EF4-FFF2-40B4-BE49-F238E27FC236}">
                    <a16:creationId xmlns:a16="http://schemas.microsoft.com/office/drawing/2014/main" id="{929F2430-BC47-4875-AF3B-F3EB17E759C4}"/>
                  </a:ext>
                </a:extLst>
              </p:cNvPr>
              <p:cNvSpPr txBox="1"/>
              <p:nvPr/>
            </p:nvSpPr>
            <p:spPr>
              <a:xfrm>
                <a:off x="2331099" y="4989061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k-3</a:t>
                </a:r>
              </a:p>
            </p:txBody>
          </p:sp>
          <p:sp>
            <p:nvSpPr>
              <p:cNvPr id="634" name="ZoneTexte 633">
                <a:extLst>
                  <a:ext uri="{FF2B5EF4-FFF2-40B4-BE49-F238E27FC236}">
                    <a16:creationId xmlns:a16="http://schemas.microsoft.com/office/drawing/2014/main" id="{C07CA21C-739C-422F-931B-5975760074E1}"/>
                  </a:ext>
                </a:extLst>
              </p:cNvPr>
              <p:cNvSpPr txBox="1"/>
              <p:nvPr/>
            </p:nvSpPr>
            <p:spPr>
              <a:xfrm>
                <a:off x="3421304" y="4989061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2A1C764-0A40-45AB-9C57-B8CC4614367C}"/>
                </a:ext>
              </a:extLst>
            </p:cNvPr>
            <p:cNvGrpSpPr/>
            <p:nvPr/>
          </p:nvGrpSpPr>
          <p:grpSpPr>
            <a:xfrm>
              <a:off x="1432343" y="2603199"/>
              <a:ext cx="4089465" cy="653338"/>
              <a:chOff x="1434899" y="5595781"/>
              <a:chExt cx="4089465" cy="653338"/>
            </a:xfrm>
          </p:grpSpPr>
          <p:sp>
            <p:nvSpPr>
              <p:cNvPr id="582" name="Accolade fermante 581">
                <a:extLst>
                  <a:ext uri="{FF2B5EF4-FFF2-40B4-BE49-F238E27FC236}">
                    <a16:creationId xmlns:a16="http://schemas.microsoft.com/office/drawing/2014/main" id="{3474519F-F44C-4F48-90D7-AEB06C4DB5B7}"/>
                  </a:ext>
                </a:extLst>
              </p:cNvPr>
              <p:cNvSpPr/>
              <p:nvPr/>
            </p:nvSpPr>
            <p:spPr>
              <a:xfrm rot="5400000">
                <a:off x="3437266" y="4606180"/>
                <a:ext cx="84732" cy="2063933"/>
              </a:xfrm>
              <a:prstGeom prst="rightBrace">
                <a:avLst>
                  <a:gd name="adj1" fmla="val 608959"/>
                  <a:gd name="adj2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4" name="ZoneTexte 643">
                    <a:extLst>
                      <a:ext uri="{FF2B5EF4-FFF2-40B4-BE49-F238E27FC236}">
                        <a16:creationId xmlns:a16="http://schemas.microsoft.com/office/drawing/2014/main" id="{37DFF802-6F96-470C-946E-D7F9D17A0197}"/>
                      </a:ext>
                    </a:extLst>
                  </p:cNvPr>
                  <p:cNvSpPr txBox="1"/>
                  <p:nvPr/>
                </p:nvSpPr>
                <p:spPr>
                  <a:xfrm>
                    <a:off x="1434899" y="5813294"/>
                    <a:ext cx="4089465" cy="435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sz="1000" b="1" i="0" smtClean="0">
                              <a:latin typeface="Cambria Math" panose="02040503050406030204" pitchFamily="18" charset="0"/>
                            </a:rPr>
                            <m:t>𝐒𝐦𝐨𝐨𝐭𝐡𝐞𝐝</m:t>
                          </m:r>
                          <m:r>
                            <a:rPr lang="fr-FR" sz="10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000" b="1" i="1" smtClean="0">
                              <a:latin typeface="Cambria Math" panose="02040503050406030204" pitchFamily="18" charset="0"/>
                            </a:rPr>
                            <m:t>𝑷𝒌</m:t>
                          </m:r>
                          <m:r>
                            <a:rPr lang="fr-FR" sz="1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0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fr-FR" sz="1000" b="1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nary>
                            <m:naryPr>
                              <m:chr m:val="∑"/>
                              <m:ctrlPr>
                                <a:rPr lang="pt-BR" sz="10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pt-BR" sz="10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pt-BR" sz="10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sub>
                            <m:sup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fr-FR" sz="10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pt-BR" sz="1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0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r-FR" sz="1000" b="1" i="1">
                                      <a:latin typeface="Cambria Math" panose="02040503050406030204" pitchFamily="18" charset="0"/>
                                    </a:rPr>
                                    <m:t>𝑳𝒐𝒈</m:t>
                                  </m:r>
                                  <m:r>
                                    <a:rPr lang="fr-FR" sz="1000" b="1" i="1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1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000" b="1" i="1" smtClean="0">
                                          <a:latin typeface="Cambria Math" panose="02040503050406030204" pitchFamily="18" charset="0"/>
                                        </a:rPr>
                                        <m:t>𝑷</m:t>
                                      </m:r>
                                      <m:r>
                                        <a:rPr lang="fr-FR" sz="10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000" b="1" i="1">
                                          <a:latin typeface="Cambria Math" panose="02040503050406030204" pitchFamily="18" charset="0"/>
                                        </a:rPr>
                                        <m:t>𝒗𝒂𝒍𝒖𝒆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÷(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1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 </m:t>
                              </m:r>
                            </m:e>
                          </m:nary>
                        </m:oMath>
                      </m:oMathPara>
                    </a14:m>
                    <a:endPara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44" name="ZoneTexte 643">
                    <a:extLst>
                      <a:ext uri="{FF2B5EF4-FFF2-40B4-BE49-F238E27FC236}">
                        <a16:creationId xmlns:a16="http://schemas.microsoft.com/office/drawing/2014/main" id="{37DFF802-6F96-470C-946E-D7F9D17A01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4899" y="5813294"/>
                    <a:ext cx="4089465" cy="43582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t="-115493" b="-18028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0EF2E81-A5BA-4940-8E43-0F5BCEB693E7}"/>
                </a:ext>
              </a:extLst>
            </p:cNvPr>
            <p:cNvGrpSpPr/>
            <p:nvPr/>
          </p:nvGrpSpPr>
          <p:grpSpPr>
            <a:xfrm>
              <a:off x="3467302" y="1736537"/>
              <a:ext cx="1046921" cy="214109"/>
              <a:chOff x="3467302" y="1559417"/>
              <a:chExt cx="1046921" cy="391236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96BCA09A-8CE4-483D-88E4-2156C8CB1564}"/>
                  </a:ext>
                </a:extLst>
              </p:cNvPr>
              <p:cNvSpPr/>
              <p:nvPr/>
            </p:nvSpPr>
            <p:spPr>
              <a:xfrm>
                <a:off x="3470144" y="1822063"/>
                <a:ext cx="356102" cy="128588"/>
              </a:xfrm>
              <a:custGeom>
                <a:avLst/>
                <a:gdLst>
                  <a:gd name="connsiteX0" fmla="*/ 0 w 566737"/>
                  <a:gd name="connsiteY0" fmla="*/ 238125 h 238125"/>
                  <a:gd name="connsiteX1" fmla="*/ 285750 w 566737"/>
                  <a:gd name="connsiteY1" fmla="*/ 0 h 238125"/>
                  <a:gd name="connsiteX2" fmla="*/ 566737 w 566737"/>
                  <a:gd name="connsiteY2" fmla="*/ 238125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6737" h="238125">
                    <a:moveTo>
                      <a:pt x="0" y="238125"/>
                    </a:moveTo>
                    <a:cubicBezTo>
                      <a:pt x="95647" y="119062"/>
                      <a:pt x="191294" y="0"/>
                      <a:pt x="285750" y="0"/>
                    </a:cubicBezTo>
                    <a:cubicBezTo>
                      <a:pt x="380206" y="0"/>
                      <a:pt x="473471" y="119062"/>
                      <a:pt x="566737" y="238125"/>
                    </a:cubicBezTo>
                  </a:path>
                </a:pathLst>
              </a:cu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2DF3DC66-4DC3-41E0-B1F2-2A6DA5177F7A}"/>
                  </a:ext>
                </a:extLst>
              </p:cNvPr>
              <p:cNvSpPr/>
              <p:nvPr/>
            </p:nvSpPr>
            <p:spPr>
              <a:xfrm>
                <a:off x="3467302" y="1696674"/>
                <a:ext cx="693275" cy="253979"/>
              </a:xfrm>
              <a:custGeom>
                <a:avLst/>
                <a:gdLst>
                  <a:gd name="connsiteX0" fmla="*/ 0 w 566737"/>
                  <a:gd name="connsiteY0" fmla="*/ 238125 h 238125"/>
                  <a:gd name="connsiteX1" fmla="*/ 285750 w 566737"/>
                  <a:gd name="connsiteY1" fmla="*/ 0 h 238125"/>
                  <a:gd name="connsiteX2" fmla="*/ 566737 w 566737"/>
                  <a:gd name="connsiteY2" fmla="*/ 238125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6737" h="238125">
                    <a:moveTo>
                      <a:pt x="0" y="238125"/>
                    </a:moveTo>
                    <a:cubicBezTo>
                      <a:pt x="95647" y="119062"/>
                      <a:pt x="191294" y="0"/>
                      <a:pt x="285750" y="0"/>
                    </a:cubicBezTo>
                    <a:cubicBezTo>
                      <a:pt x="380206" y="0"/>
                      <a:pt x="473471" y="119062"/>
                      <a:pt x="566737" y="238125"/>
                    </a:cubicBezTo>
                  </a:path>
                </a:pathLst>
              </a:cu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63CD430-0FC2-4A31-B866-11C19D7D919E}"/>
                  </a:ext>
                </a:extLst>
              </p:cNvPr>
              <p:cNvSpPr/>
              <p:nvPr/>
            </p:nvSpPr>
            <p:spPr>
              <a:xfrm>
                <a:off x="3477074" y="1559417"/>
                <a:ext cx="1037149" cy="386888"/>
              </a:xfrm>
              <a:custGeom>
                <a:avLst/>
                <a:gdLst>
                  <a:gd name="connsiteX0" fmla="*/ 0 w 566737"/>
                  <a:gd name="connsiteY0" fmla="*/ 238125 h 238125"/>
                  <a:gd name="connsiteX1" fmla="*/ 285750 w 566737"/>
                  <a:gd name="connsiteY1" fmla="*/ 0 h 238125"/>
                  <a:gd name="connsiteX2" fmla="*/ 566737 w 566737"/>
                  <a:gd name="connsiteY2" fmla="*/ 238125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6737" h="238125">
                    <a:moveTo>
                      <a:pt x="0" y="238125"/>
                    </a:moveTo>
                    <a:cubicBezTo>
                      <a:pt x="95647" y="119062"/>
                      <a:pt x="191294" y="0"/>
                      <a:pt x="285750" y="0"/>
                    </a:cubicBezTo>
                    <a:cubicBezTo>
                      <a:pt x="380206" y="0"/>
                      <a:pt x="473471" y="119062"/>
                      <a:pt x="566737" y="238125"/>
                    </a:cubicBezTo>
                  </a:path>
                </a:pathLst>
              </a:cu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15" name="ZoneTexte 1">
            <a:extLst>
              <a:ext uri="{FF2B5EF4-FFF2-40B4-BE49-F238E27FC236}">
                <a16:creationId xmlns:a16="http://schemas.microsoft.com/office/drawing/2014/main" id="{D2C9F920-D196-4BC8-AA81-D3F02A2954A5}"/>
              </a:ext>
            </a:extLst>
          </p:cNvPr>
          <p:cNvSpPr txBox="1"/>
          <p:nvPr/>
        </p:nvSpPr>
        <p:spPr>
          <a:xfrm>
            <a:off x="-50370" y="9629001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</a:p>
        </p:txBody>
      </p:sp>
    </p:spTree>
    <p:extLst>
      <p:ext uri="{BB962C8B-B14F-4D97-AF65-F5344CB8AC3E}">
        <p14:creationId xmlns:p14="http://schemas.microsoft.com/office/powerpoint/2010/main" val="33530160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40</Words>
  <Application>Microsoft Office PowerPoint</Application>
  <PresentationFormat>Format A4 (210 x 297 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Abderrahim OUSSALAH</dc:creator>
  <cp:lastModifiedBy>Abderrahim Oussalah</cp:lastModifiedBy>
  <cp:revision>13</cp:revision>
  <dcterms:created xsi:type="dcterms:W3CDTF">2018-02-25T16:27:37Z</dcterms:created>
  <dcterms:modified xsi:type="dcterms:W3CDTF">2020-12-04T18:20:43Z</dcterms:modified>
</cp:coreProperties>
</file>