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578" r:id="rId3"/>
  </p:sldIdLst>
  <p:sldSz cx="12192000" cy="6858000"/>
  <p:notesSz cx="9144000" cy="6858000"/>
  <p:custDataLst>
    <p:tags r:id="rId10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ClrTx/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ClrTx/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ClrTx/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ClrTx/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大 头" initials="大" lastIdx="3" clrIdx="0"/>
  <p:cmAuthor id="2" name="1814940542@qq.com" initials="1" lastIdx="1" clrIdx="0"/>
  <p:cmAuthor id="3" name="作者" initials="作" lastIdx="0" clrIdx="1"/>
  <p:cmAuthor id="4" name="Zhu Baoping" initials="Z" lastIdx="1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778"/>
    <p:restoredTop sz="94660"/>
  </p:normalViewPr>
  <p:slideViewPr>
    <p:cSldViewPr snapToGrid="0" showGuides="1">
      <p:cViewPr varScale="1">
        <p:scale>
          <a:sx n="78" d="100"/>
          <a:sy n="78" d="100"/>
        </p:scale>
        <p:origin x="654" y="54"/>
      </p:cViewPr>
      <p:guideLst>
        <p:guide orient="horz" pos="2120"/>
        <p:guide pos="390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4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600"/>
            </a:lvl1pPr>
          </a:lstStyle>
          <a:p>
            <a:pPr fontAlgn="auto"/>
            <a:endParaRPr lang="zh-CN" altLang="en-US" strike="noStrike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600"/>
            </a:lvl1pPr>
          </a:lstStyle>
          <a:p>
            <a:pPr fontAlgn="auto"/>
            <a:fld id="{0F9B84EA-7D68-4D60-9CB1-D50884785D1C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lang="zh-CN" altLang="en-US" strike="noStrike" noProof="1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600"/>
            </a:lvl1pPr>
          </a:lstStyle>
          <a:p>
            <a:pPr fontAlgn="auto"/>
            <a:endParaRPr lang="zh-CN" altLang="en-US" strike="noStrike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600"/>
            </a:lvl1pPr>
          </a:lstStyle>
          <a:p>
            <a:pPr fontAlgn="auto"/>
            <a:fld id="{8D4E0FC9-F1F8-4FAE-9988-3BA365CFD46F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lang="zh-CN" altLang="en-US" strike="noStrike" noProof="1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fontAlgn="auto"/>
            <a:fld id="{1AC49D05-6128-4D0D-A32A-06A5E73B386C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26628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629" name="备注占位符 4"/>
          <p:cNvSpPr>
            <a:spLocks noGrp="1"/>
          </p:cNvSpPr>
          <p:nvPr>
            <p:ph type="body" sz="quarter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fontAlgn="auto"/>
            <a:fld id="{5849F42C-2DAE-424C-A4B8-3140182C3E9F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6449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16450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ctr" anchorCtr="0"/>
          <a:p>
            <a:pPr lvl="0"/>
            <a:endParaRPr lang="zh-CN" altLang="en-US" dirty="0"/>
          </a:p>
        </p:txBody>
      </p:sp>
      <p:sp>
        <p:nvSpPr>
          <p:cNvPr id="61645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indent="0" algn="r"/>
            <a:r>
              <a:rPr lang="zh-CN" altLang="en-US" sz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*</a:t>
            </a:r>
            <a:endParaRPr lang="zh-CN" altLang="en-US" sz="1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图片与标题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9EFD9D74-47D9-4702-A33C-335B63B48DBF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FABC47A4-756D-490B-A52F-7D9E2C9FC05F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竖排标题与文本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内容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单击此处编辑标题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39.xml"/><Relationship Id="rId16" Type="http://schemas.openxmlformats.org/officeDocument/2006/relationships/tags" Target="../tags/tag38.xml"/><Relationship Id="rId15" Type="http://schemas.openxmlformats.org/officeDocument/2006/relationships/tags" Target="../tags/tag37.xml"/><Relationship Id="rId14" Type="http://schemas.openxmlformats.org/officeDocument/2006/relationships/tags" Target="../tags/tag36.xml"/><Relationship Id="rId13" Type="http://schemas.openxmlformats.org/officeDocument/2006/relationships/tags" Target="../tags/tag35.xml"/><Relationship Id="rId12" Type="http://schemas.openxmlformats.org/officeDocument/2006/relationships/tags" Target="../tags/tag3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925" y="431800"/>
            <a:ext cx="10852150" cy="647700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669925" y="1295400"/>
            <a:ext cx="10852150" cy="5040313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p>
            <a:pPr lvl="0" indent="-22860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2860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" name="文本框 27"/>
          <p:cNvSpPr txBox="1"/>
          <p:nvPr/>
        </p:nvSpPr>
        <p:spPr>
          <a:xfrm>
            <a:off x="197485" y="5624830"/>
            <a:ext cx="1199451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en-US" altLang="zh-CN" sz="1600" b="1">
                <a:latin typeface="Times New Roman Bold" panose="02020603050405020304" charset="0"/>
                <a:cs typeface="Times New Roman Bold" panose="02020603050405020304" charset="0"/>
              </a:rPr>
              <a:t>Supplementary T</a:t>
            </a:r>
            <a:r>
              <a:rPr lang="en-US" altLang="zh-CN" sz="1600" b="1">
                <a:latin typeface="Times New Roman Bold" panose="02020603050405020304" charset="0"/>
                <a:cs typeface="Times New Roman Bold" panose="02020603050405020304" charset="0"/>
              </a:rPr>
              <a:t>able 1</a:t>
            </a:r>
            <a:r>
              <a:rPr lang="en-US" altLang="zh-CN" sz="1600">
                <a:latin typeface="Times New Roman Regular" panose="02020603050405020304" charset="0"/>
                <a:cs typeface="Times New Roman Regular" panose="02020603050405020304" charset="0"/>
              </a:rPr>
              <a:t> List of primers used in real-time PCR</a:t>
            </a:r>
            <a:endParaRPr lang="en-US" altLang="zh-CN" sz="160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graphicFrame>
        <p:nvGraphicFramePr>
          <p:cNvPr id="8" name="表格 7"/>
          <p:cNvGraphicFramePr/>
          <p:nvPr>
            <p:custDataLst>
              <p:tags r:id="rId1"/>
            </p:custDataLst>
          </p:nvPr>
        </p:nvGraphicFramePr>
        <p:xfrm>
          <a:off x="930275" y="791210"/>
          <a:ext cx="10053320" cy="43643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0985"/>
                <a:gridCol w="4481830"/>
                <a:gridCol w="1240790"/>
                <a:gridCol w="2799715"/>
              </a:tblGrid>
              <a:tr h="609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1">
                          <a:solidFill>
                            <a:srgbClr val="212121"/>
                          </a:solidFill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Primer</a:t>
                      </a:r>
                      <a:endParaRPr lang="en-US" altLang="en-US" sz="1600" b="1">
                        <a:solidFill>
                          <a:srgbClr val="212121"/>
                        </a:solidFill>
                        <a:latin typeface="Times New Roman Regular" panose="02020603050405020304" charset="0"/>
                        <a:ea typeface="Times New Roman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1">
                          <a:solidFill>
                            <a:srgbClr val="212121"/>
                          </a:solidFill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Sequence (5′-3′)</a:t>
                      </a:r>
                      <a:endParaRPr lang="en-US" altLang="en-US" sz="1600" b="1">
                        <a:solidFill>
                          <a:srgbClr val="212121"/>
                        </a:solidFill>
                        <a:latin typeface="Times New Roman Regular" panose="02020603050405020304" charset="0"/>
                        <a:ea typeface="Times New Roman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1">
                          <a:solidFill>
                            <a:srgbClr val="212121"/>
                          </a:solidFill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Product size (bp)</a:t>
                      </a:r>
                      <a:endParaRPr lang="en-US" altLang="en-US" sz="1600" b="1">
                        <a:solidFill>
                          <a:srgbClr val="212121"/>
                        </a:solidFill>
                        <a:latin typeface="Times New Roman Regular" panose="02020603050405020304" charset="0"/>
                        <a:ea typeface="Times New Roman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1">
                          <a:solidFill>
                            <a:srgbClr val="212121"/>
                          </a:solidFill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Annealing temperature (°C)</a:t>
                      </a:r>
                      <a:endParaRPr lang="en-US" altLang="en-US" sz="1600" b="1">
                        <a:solidFill>
                          <a:srgbClr val="212121"/>
                        </a:solidFill>
                        <a:latin typeface="Times New Roman Regular" panose="02020603050405020304" charset="0"/>
                        <a:ea typeface="Times New Roman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49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CASP1-F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AGCAGCCAGATGGTAGAGCG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81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60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1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CASP1-R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AATGTCCTGGGAAGAGGTAGAAAC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 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 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CHMP2B-F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TCTTTGACGGTTCTGATGACG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137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60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1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CHMP2B-R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TGAAGTAGAGGCAGATGGTAAGC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 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 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54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MYC-F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CCTCCACTCGGAAGGACTATC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82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60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5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MYC-R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CGGTTGTTGCTGATCTGTCTC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 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 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1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RHEB-F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GTTGGGAATAAGAAAGACCTGC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195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60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RHEB-R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GCATGAAGACTTGCCTTGTGA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 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 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1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HDAC6-F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AGGATTCCACCACAACCAGG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198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60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1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HDAC6-R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GCAGTCCCACGATTAGGTCTTC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 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 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07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GAPDH-F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CACTCCTCCACCTTTGACGC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98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60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43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GAPDH-R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CTGTTGCTGTAGCCAAATTCGT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 Regular" panose="02020603050405020304" charset="0"/>
                          <a:cs typeface="Times New Roman Regular" panose="02020603050405020304" charset="0"/>
                        </a:rPr>
                        <a:t> </a:t>
                      </a: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600" b="0">
                        <a:latin typeface="Times New Roman Regular" panose="02020603050405020304" charset="0"/>
                        <a:ea typeface="Times New Roman Regular" panose="02020603050405020304" charset="0"/>
                        <a:cs typeface="Times New Roman Regular" panose="02020603050405020304" charset="0"/>
                      </a:endParaRPr>
                    </a:p>
                  </a:txBody>
                  <a:tcPr marL="68580" marR="68580" marT="0" marB="0" vert="horz" anchor="ctr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TEMPLATE_THUMBS_INDEX" val="1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40.xml><?xml version="1.0" encoding="utf-8"?>
<p:tagLst xmlns:p="http://schemas.openxmlformats.org/presentationml/2006/main">
  <p:tag name="KSO_WM_UNIT_TABLE_BEAUTIFY" val="smartTable{cbfd8d24-859f-4f48-b0ac-ddd699ac283d}"/>
  <p:tag name="TABLE_ENDDRAG_ORIGIN_RECT" val="791*343"/>
  <p:tag name="TABLE_ENDDRAG_RECT" val="73*62*791*343"/>
</p:tagLst>
</file>

<file path=ppt/tags/tag41.xml><?xml version="1.0" encoding="utf-8"?>
<p:tagLst xmlns:p="http://schemas.openxmlformats.org/presentationml/2006/main">
  <p:tag name="COMMONDATA" val="eyJoZGlkIjoiYmZhZDUzMmNhZDYyMDdlMTZkNDJkZDQyYjNiMTE0MDc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499</Words>
  <Application>WPS 文字</Application>
  <PresentationFormat>宽屏</PresentationFormat>
  <Paragraphs>104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宋体</vt:lpstr>
      <vt:lpstr>Wingdings</vt:lpstr>
      <vt:lpstr>微软雅黑</vt:lpstr>
      <vt:lpstr>汉仪旗黑</vt:lpstr>
      <vt:lpstr>Times New Roman Bold</vt:lpstr>
      <vt:lpstr>Times New Roman Regular</vt:lpstr>
      <vt:lpstr>Times New Roman</vt:lpstr>
      <vt:lpstr>宋体</vt:lpstr>
      <vt:lpstr>Arial Unicode MS</vt:lpstr>
      <vt:lpstr>汉仪书宋二KW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kyzd2019</dc:creator>
  <cp:lastModifiedBy>倩曦</cp:lastModifiedBy>
  <cp:revision>797</cp:revision>
  <dcterms:created xsi:type="dcterms:W3CDTF">2022-09-21T16:09:29Z</dcterms:created>
  <dcterms:modified xsi:type="dcterms:W3CDTF">2022-09-21T16:09:29Z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2052-4.6.1.7467</vt:lpwstr>
  </property>
  <property fmtid="{D5CDD505-2E9C-101B-9397-08002B2CF9AE}" pid="3" name="ICV">
    <vt:lpwstr>70FC195CEF640C699FB7A062EC0813F9</vt:lpwstr>
  </property>
</Properties>
</file>