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60"/>
        <p:guide pos="38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pic>
        <p:nvPicPr>
          <p:cNvPr id="3" name="图片 2" descr="Supplement Fig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57804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8765" y="5820410"/>
            <a:ext cx="11596370" cy="8102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>
                <a:latin typeface="Times New Roman Bold" panose="02020603050405020304" charset="0"/>
                <a:cs typeface="宋体" charset="0"/>
              </a:rPr>
              <a:t>Supplement Figure 2 a-e </a:t>
            </a:r>
            <a:r>
              <a:rPr lang="en-US" b="0">
                <a:latin typeface="Times New Roman" panose="02020603050405020304" charset="0"/>
                <a:cs typeface="宋体" charset="0"/>
              </a:rPr>
              <a:t>CASP1, CHMP2B, MYC, RHEB, HDAC6 mRNA expression in five PC cell lines. f-l CASP1, CHMP2B, MYC, RHEB, HDAC6 mRNA expression in five PC Paired tissues.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51765" y="0"/>
            <a:ext cx="297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a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8765" y="127000"/>
            <a:ext cx="297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a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5765" y="254000"/>
            <a:ext cx="297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a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2765" y="381000"/>
            <a:ext cx="297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a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9765" y="495935"/>
            <a:ext cx="4908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a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5885" y="2910205"/>
            <a:ext cx="309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f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723120" y="12700"/>
            <a:ext cx="28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e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58685" y="12700"/>
            <a:ext cx="2978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d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 flipH="1">
            <a:off x="4904105" y="0"/>
            <a:ext cx="4908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c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48560" y="1270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b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WPS 演示</Application>
  <PresentationFormat>宽屏</PresentationFormat>
  <Paragraphs>22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5" baseType="lpstr">
      <vt:lpstr>Arial</vt:lpstr>
      <vt:lpstr>宋体</vt:lpstr>
      <vt:lpstr>Wingdings</vt:lpstr>
      <vt:lpstr>Times New Roman Regular</vt:lpstr>
      <vt:lpstr>Calibri</vt:lpstr>
      <vt:lpstr>Helvetica Neue</vt:lpstr>
      <vt:lpstr>汉仪书宋二KW</vt:lpstr>
      <vt:lpstr>微软雅黑</vt:lpstr>
      <vt:lpstr>汉仪旗黑</vt:lpstr>
      <vt:lpstr>宋体</vt:lpstr>
      <vt:lpstr>Arial Unicode MS</vt:lpstr>
      <vt:lpstr>Times New Roman Bold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mac</dc:creator>
  <cp:lastModifiedBy>倩曦</cp:lastModifiedBy>
  <cp:revision>12</cp:revision>
  <dcterms:created xsi:type="dcterms:W3CDTF">2022-09-23T16:27:06Z</dcterms:created>
  <dcterms:modified xsi:type="dcterms:W3CDTF">2022-09-23T16:27:06Z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2052-4.6.1.7467</vt:lpwstr>
  </property>
  <property fmtid="{D5CDD505-2E9C-101B-9397-08002B2CF9AE}" pid="3" name="ICV">
    <vt:lpwstr>3A7A3E24DFF79F5FCD8C2863DCAD5326</vt:lpwstr>
  </property>
</Properties>
</file>