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550" r:id="rId3"/>
  </p:sldIdLst>
  <p:sldSz cx="12192000" cy="6858000"/>
  <p:notesSz cx="9144000" cy="6858000"/>
  <p:custDataLst>
    <p:tags r:id="rId1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ClrTx/>
      <a:buFontTx/>
      <a:buNone/>
      <a:defRPr sz="1800" kern="1200">
        <a:solidFill>
          <a:schemeClr val="tx1"/>
        </a:solidFill>
        <a:latin typeface="Arial" panose="020B0604020202020204" pitchFamily="34" charset="0"/>
        <a:ea typeface="微软雅黑" panose="020B0503020204020204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大 头" initials="大" lastIdx="3" clrIdx="0"/>
  <p:cmAuthor id="2" name="1814940542@qq.com" initials="1" lastIdx="1" clrIdx="0"/>
  <p:cmAuthor id="3" name="作者" initials="作" lastIdx="0" clrIdx="1"/>
  <p:cmAuthor id="4" name="Zhu Baoping" initials="Z" lastIdx="1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78"/>
    <p:restoredTop sz="94660"/>
  </p:normalViewPr>
  <p:slideViewPr>
    <p:cSldViewPr snapToGrid="0" showGuides="1">
      <p:cViewPr varScale="1">
        <p:scale>
          <a:sx n="78" d="100"/>
          <a:sy n="78" d="100"/>
        </p:scale>
        <p:origin x="654" y="54"/>
      </p:cViewPr>
      <p:guideLst>
        <p:guide orient="horz" pos="2120"/>
        <p:guide pos="389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40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600"/>
            </a:lvl1pPr>
          </a:lstStyle>
          <a:p>
            <a:pPr fontAlgn="auto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600"/>
            </a:lvl1pPr>
          </a:lstStyle>
          <a:p>
            <a:pPr fontAlgn="auto"/>
            <a:fld id="{0F9B84EA-7D68-4D60-9CB1-D50884785D1C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600"/>
            </a:lvl1pPr>
          </a:lstStyle>
          <a:p>
            <a:pPr fontAlgn="auto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00"/>
            </a:lvl1pPr>
          </a:lstStyle>
          <a:p>
            <a:pPr fontAlgn="auto"/>
            <a:fld id="{8D4E0FC9-F1F8-4FAE-9988-3BA365CFD46F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fld id="{1AC49D05-6128-4D0D-A32A-06A5E73B386C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26628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29" name="备注占位符 4"/>
          <p:cNvSpPr>
            <a:spLocks noGrp="1"/>
          </p:cNvSpPr>
          <p:nvPr>
            <p:ph type="body" sz="quarter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/>
            <a:fld id="{5849F42C-2DAE-424C-A4B8-3140182C3E9F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8737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2873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ctr" anchorCtr="0"/>
          <a:p>
            <a:pPr lvl="0"/>
            <a:endParaRPr lang="zh-CN" altLang="en-US" dirty="0"/>
          </a:p>
        </p:txBody>
      </p:sp>
      <p:sp>
        <p:nvSpPr>
          <p:cNvPr id="62873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indent="0" algn="r"/>
            <a:r>
              <a:rPr lang="zh-CN" altLang="en-US" sz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*</a:t>
            </a:r>
            <a:endParaRPr lang="zh-CN" altLang="en-US" sz="12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9EFD9D74-47D9-4702-A33C-335B63B48DBF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FABC47A4-756D-490B-A52F-7D9E2C9FC05F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39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925" y="431800"/>
            <a:ext cx="10852150" cy="64770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69925" y="1295400"/>
            <a:ext cx="10852150" cy="504031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 indent="-2286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5" name="组合 14"/>
          <p:cNvGrpSpPr/>
          <p:nvPr/>
        </p:nvGrpSpPr>
        <p:grpSpPr>
          <a:xfrm>
            <a:off x="0" y="426085"/>
            <a:ext cx="3835400" cy="4352925"/>
            <a:chOff x="5765" y="1350"/>
            <a:chExt cx="6040" cy="5345"/>
          </a:xfrm>
        </p:grpSpPr>
        <p:pic>
          <p:nvPicPr>
            <p:cNvPr id="10" name="图片 9" descr="截屏2022-04-24 17.58.3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765" y="1872"/>
              <a:ext cx="6040" cy="4823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5965" y="1350"/>
              <a:ext cx="938" cy="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a       </a:t>
              </a:r>
              <a:endParaRPr lang="en-US" altLang="zh-CN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155440" y="426085"/>
            <a:ext cx="3835400" cy="4352925"/>
            <a:chOff x="10334" y="1216"/>
            <a:chExt cx="5182" cy="5345"/>
          </a:xfrm>
        </p:grpSpPr>
        <p:pic>
          <p:nvPicPr>
            <p:cNvPr id="11" name="图片 10" descr="截屏2022-04-24 17.59.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34" y="1738"/>
              <a:ext cx="5182" cy="4823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10334" y="1216"/>
              <a:ext cx="805" cy="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b       </a:t>
              </a:r>
              <a:endParaRPr lang="en-US" altLang="zh-CN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183880" y="462915"/>
            <a:ext cx="3835400" cy="4310380"/>
            <a:chOff x="14607" y="955"/>
            <a:chExt cx="6040" cy="5345"/>
          </a:xfrm>
        </p:grpSpPr>
        <p:pic>
          <p:nvPicPr>
            <p:cNvPr id="12" name="图片 11" descr="截屏2022-04-24 18.00.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607" y="1477"/>
              <a:ext cx="6040" cy="4823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14607" y="955"/>
              <a:ext cx="890" cy="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c      </a:t>
              </a:r>
              <a:endParaRPr lang="en-US" altLang="zh-CN"/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592455" y="5259070"/>
            <a:ext cx="1055179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algn="just">
              <a:lnSpc>
                <a:spcPct val="150000"/>
              </a:lnSpc>
            </a:pPr>
            <a:r>
              <a:rPr lang="en-US" sz="1800" b="1">
                <a:latin typeface="Times New Roman Bold" panose="02020603050405020304" charset="0"/>
                <a:ea typeface="宋体" charset="0"/>
                <a:cs typeface="Times New Roman Bold" panose="02020603050405020304" charset="0"/>
              </a:rPr>
              <a:t>Supplementary Figure 4 </a:t>
            </a:r>
            <a:r>
              <a:rPr lang="en-US" sz="1800" b="0">
                <a:latin typeface="Times New Roman Regular" panose="02020603050405020304" charset="0"/>
                <a:cs typeface="Times New Roman Regular" panose="02020603050405020304" charset="0"/>
              </a:rPr>
              <a:t>Comparative analysis of diagnostic efﬁciency between the riskscore and clinicopathological characteristics.</a:t>
            </a:r>
            <a:r>
              <a:rPr lang="en-US" sz="1800" b="1">
                <a:latin typeface="Times New Roman Bold" panose="02020603050405020304" charset="0"/>
                <a:cs typeface="Times New Roman Bold" panose="02020603050405020304" charset="0"/>
              </a:rPr>
              <a:t> a-c</a:t>
            </a:r>
            <a:r>
              <a:rPr lang="en-US" sz="1800" b="0">
                <a:latin typeface="Times New Roman Regular" panose="02020603050405020304" charset="0"/>
                <a:cs typeface="Times New Roman Regular" panose="02020603050405020304" charset="0"/>
              </a:rPr>
              <a:t> DCA of the risk score and clinicopathological characteristics at 1/3/5 year. </a:t>
            </a:r>
            <a:endParaRPr lang="zh-CN" altLang="en-US" sz="18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40.xml><?xml version="1.0" encoding="utf-8"?>
<p:tagLst xmlns:p="http://schemas.openxmlformats.org/presentationml/2006/main">
  <p:tag name="COMMONDATA" val="eyJoZGlkIjoiYmZhZDUzMmNhZDYyMDdlMTZkNDJkZDQyYjNiMTE0MDc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</Words>
  <Application>WPS 演示</Application>
  <PresentationFormat>宽屏</PresentationFormat>
  <Paragraphs>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微软雅黑</vt:lpstr>
      <vt:lpstr>汉仪旗黑</vt:lpstr>
      <vt:lpstr>汉仪书宋二KW</vt:lpstr>
      <vt:lpstr>宋体</vt:lpstr>
      <vt:lpstr>Arial Unicode MS</vt:lpstr>
      <vt:lpstr>Times New Roman Bold</vt:lpstr>
      <vt:lpstr>Times New Roman</vt:lpstr>
      <vt:lpstr>微软雅黑</vt:lpstr>
      <vt:lpstr>Times New Roman Regular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kyzd2019</dc:creator>
  <cp:lastModifiedBy>倩曦</cp:lastModifiedBy>
  <cp:revision>782</cp:revision>
  <dcterms:created xsi:type="dcterms:W3CDTF">2022-09-23T16:30:18Z</dcterms:created>
  <dcterms:modified xsi:type="dcterms:W3CDTF">2022-09-23T16:30:18Z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2052-4.6.1.7467</vt:lpwstr>
  </property>
  <property fmtid="{D5CDD505-2E9C-101B-9397-08002B2CF9AE}" pid="3" name="ICV">
    <vt:lpwstr>70FC195CEF640C699FB7A062EC0813F9</vt:lpwstr>
  </property>
</Properties>
</file>