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43" r:id="rId3"/>
  </p:sldIdLst>
  <p:sldSz cx="12192000" cy="6858000"/>
  <p:notesSz cx="9144000" cy="6858000"/>
  <p:custDataLst>
    <p:tags r:id="rId1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大 头" initials="大" lastIdx="3" clrIdx="0"/>
  <p:cmAuthor id="2" name="1814940542@qq.com" initials="1" lastIdx="1" clrIdx="0"/>
  <p:cmAuthor id="3" name="作者" initials="作" lastIdx="0" clrIdx="1"/>
  <p:cmAuthor id="4" name="Zhu Baoping" initials="Z" lastIdx="1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 varScale="1">
        <p:scale>
          <a:sx n="78" d="100"/>
          <a:sy n="78" d="100"/>
        </p:scale>
        <p:origin x="654" y="54"/>
      </p:cViewPr>
      <p:guideLst>
        <p:guide orient="horz" pos="2120"/>
        <p:guide pos="389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0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6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600"/>
            </a:lvl1pPr>
          </a:lstStyle>
          <a:p>
            <a:pPr fontAlgn="auto"/>
            <a:fld id="{0F9B84EA-7D68-4D60-9CB1-D50884785D1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/>
            </a:lvl1pPr>
          </a:lstStyle>
          <a:p>
            <a:pPr fontAlgn="auto"/>
            <a:fld id="{8D4E0FC9-F1F8-4FAE-9988-3BA365CFD46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1AC49D05-6128-4D0D-A32A-06A5E73B386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6628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29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5849F42C-2DAE-424C-A4B8-3140182C3E9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644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645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ctr" anchorCtr="0"/>
          <a:p>
            <a:pPr lvl="0"/>
            <a:endParaRPr lang="zh-CN" altLang="en-US" dirty="0"/>
          </a:p>
        </p:txBody>
      </p:sp>
      <p:sp>
        <p:nvSpPr>
          <p:cNvPr id="61645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indent="0" algn="r"/>
            <a:r>
              <a:rPr lang="zh-CN" altLang="en-US" sz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endParaRPr lang="zh-CN" altLang="en-US" sz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9EFD9D74-47D9-4702-A33C-335B63B48DBF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FABC47A4-756D-490B-A52F-7D9E2C9FC05F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925" y="431800"/>
            <a:ext cx="10852150" cy="6477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69925" y="1295400"/>
            <a:ext cx="10852150" cy="504031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 indent="-2286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5821045" y="2844585"/>
            <a:ext cx="5977267" cy="2622531"/>
            <a:chOff x="2158" y="4650"/>
            <a:chExt cx="16664" cy="5105"/>
          </a:xfrm>
        </p:grpSpPr>
        <p:pic>
          <p:nvPicPr>
            <p:cNvPr id="7" name="图片 6" descr="截屏2022-05-29 21.31.5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643" y="5367"/>
              <a:ext cx="16179" cy="4388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2158" y="4650"/>
              <a:ext cx="1572" cy="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d      </a:t>
              </a:r>
              <a:endParaRPr lang="en-US" altLang="zh-CN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63830" y="2786707"/>
            <a:ext cx="5831840" cy="2670483"/>
            <a:chOff x="12457" y="1571"/>
            <a:chExt cx="6486" cy="3261"/>
          </a:xfrm>
        </p:grpSpPr>
        <p:pic>
          <p:nvPicPr>
            <p:cNvPr id="20" name="图片 19" descr="截屏2022-05-29 21.30.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70" y="2079"/>
              <a:ext cx="6273" cy="2753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12457" y="1571"/>
              <a:ext cx="1593" cy="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c          </a:t>
              </a:r>
              <a:endParaRPr lang="en-US" altLang="zh-CN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795010" y="100330"/>
            <a:ext cx="6202760" cy="2629458"/>
            <a:chOff x="5942" y="1796"/>
            <a:chExt cx="6948" cy="2950"/>
          </a:xfrm>
        </p:grpSpPr>
        <p:pic>
          <p:nvPicPr>
            <p:cNvPr id="27" name="图片 26" descr="截屏2022-05-29 21.29.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35" y="2079"/>
              <a:ext cx="6555" cy="2667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5942" y="1796"/>
              <a:ext cx="1472" cy="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b         </a:t>
              </a:r>
              <a:endParaRPr lang="en-US" altLang="zh-CN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3830" y="135890"/>
            <a:ext cx="5830959" cy="2498090"/>
            <a:chOff x="9021" y="4773"/>
            <a:chExt cx="6511" cy="3553"/>
          </a:xfrm>
        </p:grpSpPr>
        <p:pic>
          <p:nvPicPr>
            <p:cNvPr id="6" name="图片 5" descr="截屏2022-05-29 21.33.0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34" y="5216"/>
              <a:ext cx="6298" cy="3110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9021" y="4773"/>
              <a:ext cx="1392" cy="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a</a:t>
              </a:r>
              <a:endParaRPr lang="en-US" altLang="zh-CN"/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354330" y="5796915"/>
            <a:ext cx="1144333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just"/>
            <a:r>
              <a:rPr lang="en-US" b="1">
                <a:latin typeface="Times New Roman Bold" panose="02020603050405020304" charset="0"/>
                <a:cs typeface="Times New Roman Bold" panose="02020603050405020304" charset="0"/>
              </a:rPr>
              <a:t>Supplementary Figure 1</a:t>
            </a:r>
            <a:r>
              <a:rPr lang="en-US" b="0">
                <a:latin typeface="Times New Roman Regular" panose="02020603050405020304" charset="0"/>
                <a:cs typeface="Times New Roman Regular" panose="02020603050405020304" charset="0"/>
              </a:rPr>
              <a:t> Validation of hub genes expression. a Genes expressions in TCGA-STAD.b Genes expressions in TCGA-CHOL.c Genes expressions in TCGA-COAD.d Genes expressions in TCGA-LIHC.(The normal group is depicted in gray, the tumor group is depicted in orange.  *p &lt; 0.05, **p &lt; 0.01, ***p &lt; 0.001.)</a:t>
            </a:r>
            <a:endParaRPr lang="zh-CN" altLang="en-US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40.xml><?xml version="1.0" encoding="utf-8"?>
<p:tagLst xmlns:p="http://schemas.openxmlformats.org/presentationml/2006/main">
  <p:tag name="COMMONDATA" val="eyJoZGlkIjoiYmZhZDUzMmNhZDYyMDdlMTZkNDJkZDQyYjNiMTE0MD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</Words>
  <Application>WPS 演示</Application>
  <PresentationFormat>宽屏</PresentationFormat>
  <Paragraphs>10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汉仪旗黑</vt:lpstr>
      <vt:lpstr>汉仪书宋二KW</vt:lpstr>
      <vt:lpstr>宋体</vt:lpstr>
      <vt:lpstr>Arial Unicode MS</vt:lpstr>
      <vt:lpstr>Times New Roman Regular</vt:lpstr>
      <vt:lpstr>微软雅黑</vt:lpstr>
      <vt:lpstr>Times New Roman Bold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kyzd2019</dc:creator>
  <cp:lastModifiedBy>倩曦</cp:lastModifiedBy>
  <cp:revision>782</cp:revision>
  <dcterms:created xsi:type="dcterms:W3CDTF">2022-09-23T15:57:48Z</dcterms:created>
  <dcterms:modified xsi:type="dcterms:W3CDTF">2022-09-23T15:57:48Z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2052-4.6.1.7467</vt:lpwstr>
  </property>
  <property fmtid="{D5CDD505-2E9C-101B-9397-08002B2CF9AE}" pid="3" name="ICV">
    <vt:lpwstr>70FC195CEF640C699FB7A062EC0813F9</vt:lpwstr>
  </property>
</Properties>
</file>