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B30BD-E9F8-4F8C-A7C7-14A5068561C6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1E787-2A04-4866-B287-DEC9A128F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43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Additional</a:t>
            </a:r>
            <a:r>
              <a:rPr lang="it-IT" dirty="0"/>
              <a:t> File 2. </a:t>
            </a:r>
            <a:r>
              <a:rPr lang="it-IT" dirty="0" err="1"/>
              <a:t>Metabolic</a:t>
            </a:r>
            <a:r>
              <a:rPr lang="it-IT" dirty="0"/>
              <a:t> </a:t>
            </a:r>
            <a:r>
              <a:rPr lang="it-IT" dirty="0" err="1"/>
              <a:t>potential</a:t>
            </a:r>
            <a:r>
              <a:rPr lang="it-IT" dirty="0"/>
              <a:t> of the </a:t>
            </a:r>
            <a:r>
              <a:rPr lang="it-IT" dirty="0" err="1"/>
              <a:t>micrbial</a:t>
            </a:r>
            <a:r>
              <a:rPr lang="it-IT" dirty="0"/>
              <a:t> communities. The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potential</a:t>
            </a:r>
            <a:r>
              <a:rPr lang="it-IT" dirty="0"/>
              <a:t> of the </a:t>
            </a:r>
            <a:r>
              <a:rPr lang="it-IT" dirty="0" err="1"/>
              <a:t>metabolic</a:t>
            </a:r>
            <a:r>
              <a:rPr lang="it-IT" dirty="0"/>
              <a:t> community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predited</a:t>
            </a:r>
            <a:r>
              <a:rPr lang="it-IT" dirty="0"/>
              <a:t> via PICRUST </a:t>
            </a:r>
            <a:r>
              <a:rPr lang="it-IT" dirty="0" err="1"/>
              <a:t>analysis</a:t>
            </a:r>
            <a:r>
              <a:rPr lang="it-IT" dirty="0"/>
              <a:t> of the microbiota </a:t>
            </a:r>
            <a:r>
              <a:rPr lang="it-IT" dirty="0" err="1"/>
              <a:t>harbured</a:t>
            </a:r>
            <a:r>
              <a:rPr lang="it-IT" dirty="0"/>
              <a:t> on the </a:t>
            </a:r>
            <a:r>
              <a:rPr lang="it-IT" dirty="0" err="1"/>
              <a:t>rind</a:t>
            </a:r>
            <a:r>
              <a:rPr lang="it-IT" dirty="0"/>
              <a:t> and core (</a:t>
            </a:r>
            <a:r>
              <a:rPr lang="it-IT" dirty="0" err="1"/>
              <a:t>upper</a:t>
            </a:r>
            <a:r>
              <a:rPr lang="it-IT" dirty="0"/>
              <a:t> stacks) and in the </a:t>
            </a:r>
            <a:r>
              <a:rPr lang="it-IT" dirty="0" err="1"/>
              <a:t>micrbiota</a:t>
            </a:r>
            <a:r>
              <a:rPr lang="it-IT" dirty="0"/>
              <a:t> of the </a:t>
            </a:r>
            <a:r>
              <a:rPr lang="it-IT" dirty="0" err="1"/>
              <a:t>rind</a:t>
            </a:r>
            <a:r>
              <a:rPr lang="it-IT" dirty="0"/>
              <a:t> and core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hte</a:t>
            </a:r>
            <a:r>
              <a:rPr lang="it-IT" dirty="0"/>
              <a:t> </a:t>
            </a:r>
            <a:r>
              <a:rPr lang="it-IT" dirty="0" err="1"/>
              <a:t>ripening</a:t>
            </a:r>
            <a:r>
              <a:rPr lang="it-IT" dirty="0"/>
              <a:t> </a:t>
            </a:r>
            <a:r>
              <a:rPr lang="it-IT" dirty="0" err="1"/>
              <a:t>timepoints</a:t>
            </a:r>
            <a:r>
              <a:rPr lang="it-IT" dirty="0"/>
              <a:t> of 30,60 and 90 days (</a:t>
            </a:r>
            <a:r>
              <a:rPr lang="it-IT" dirty="0" err="1"/>
              <a:t>lower</a:t>
            </a:r>
            <a:r>
              <a:rPr lang="it-IT" dirty="0"/>
              <a:t> stacks).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E1E787-2A04-4866-B287-DEC9A128F9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42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5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4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1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9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6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5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2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94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55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0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1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35615-48CB-420C-AD73-398392D8E9DA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7FF4B-093A-44A7-B6D8-395DF1F0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8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798CE3-5DEF-342E-705F-D88B14F0D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2" y="2794829"/>
            <a:ext cx="6785436" cy="431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469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59</Words>
  <Application>Microsoft Office PowerPoint</Application>
  <PresentationFormat>A4 Paper (210x297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Tilocca</dc:creator>
  <cp:lastModifiedBy>Bruno Tilocca</cp:lastModifiedBy>
  <cp:revision>3</cp:revision>
  <dcterms:created xsi:type="dcterms:W3CDTF">2022-07-18T16:06:51Z</dcterms:created>
  <dcterms:modified xsi:type="dcterms:W3CDTF">2022-09-21T08:56:30Z</dcterms:modified>
</cp:coreProperties>
</file>