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9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813" autoAdjust="0"/>
  </p:normalViewPr>
  <p:slideViewPr>
    <p:cSldViewPr snapToGrid="0">
      <p:cViewPr varScale="1">
        <p:scale>
          <a:sx n="65" d="100"/>
          <a:sy n="65" d="100"/>
        </p:scale>
        <p:origin x="340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5E2FF1-8AE7-4D25-B201-6FD56D95E7CF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8306BC-A8FE-45FA-A2B8-AA7BF597DD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994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/>
              <a:t>Additional</a:t>
            </a:r>
            <a:r>
              <a:rPr lang="it-IT"/>
              <a:t> File 3. </a:t>
            </a:r>
            <a:r>
              <a:rPr lang="it-IT" dirty="0" err="1"/>
              <a:t>Functional</a:t>
            </a:r>
            <a:r>
              <a:rPr lang="it-IT" dirty="0"/>
              <a:t> dataset </a:t>
            </a:r>
            <a:r>
              <a:rPr lang="it-IT" dirty="0" err="1"/>
              <a:t>visualization</a:t>
            </a:r>
            <a:r>
              <a:rPr lang="it-IT" dirty="0"/>
              <a:t>. </a:t>
            </a:r>
          </a:p>
          <a:p>
            <a:r>
              <a:rPr lang="it-IT" dirty="0"/>
              <a:t>PCO plot are relative to the samples </a:t>
            </a:r>
            <a:r>
              <a:rPr lang="it-IT" dirty="0" err="1"/>
              <a:t>stratified</a:t>
            </a:r>
            <a:r>
              <a:rPr lang="it-IT" dirty="0"/>
              <a:t> </a:t>
            </a:r>
            <a:r>
              <a:rPr lang="it-IT" dirty="0" err="1"/>
              <a:t>according</a:t>
            </a:r>
            <a:r>
              <a:rPr lang="it-IT" dirty="0"/>
              <a:t> to </a:t>
            </a:r>
            <a:r>
              <a:rPr lang="it-IT" dirty="0" err="1"/>
              <a:t>cheese</a:t>
            </a:r>
            <a:r>
              <a:rPr lang="it-IT" dirty="0"/>
              <a:t> </a:t>
            </a:r>
            <a:r>
              <a:rPr lang="it-IT" dirty="0" err="1"/>
              <a:t>wheel</a:t>
            </a:r>
            <a:r>
              <a:rPr lang="it-IT" dirty="0"/>
              <a:t> </a:t>
            </a:r>
            <a:r>
              <a:rPr lang="it-IT" dirty="0" err="1"/>
              <a:t>depths</a:t>
            </a:r>
            <a:r>
              <a:rPr lang="it-IT" dirty="0"/>
              <a:t> (A-B panels) and </a:t>
            </a:r>
            <a:r>
              <a:rPr lang="it-IT" dirty="0" err="1"/>
              <a:t>cheese</a:t>
            </a:r>
            <a:r>
              <a:rPr lang="it-IT" dirty="0"/>
              <a:t> </a:t>
            </a:r>
            <a:r>
              <a:rPr lang="it-IT" dirty="0" err="1"/>
              <a:t>wheel</a:t>
            </a:r>
            <a:r>
              <a:rPr lang="it-IT" dirty="0"/>
              <a:t> and </a:t>
            </a:r>
            <a:r>
              <a:rPr lang="it-IT" dirty="0" err="1"/>
              <a:t>ripening</a:t>
            </a:r>
            <a:r>
              <a:rPr lang="it-IT" dirty="0"/>
              <a:t> </a:t>
            </a:r>
            <a:r>
              <a:rPr lang="it-IT" dirty="0" err="1"/>
              <a:t>timepoints</a:t>
            </a:r>
            <a:r>
              <a:rPr lang="it-IT" dirty="0"/>
              <a:t> (C-D panels). Dataset are </a:t>
            </a:r>
            <a:r>
              <a:rPr lang="it-IT" dirty="0" err="1"/>
              <a:t>organizeded</a:t>
            </a:r>
            <a:r>
              <a:rPr lang="it-IT" dirty="0"/>
              <a:t> </a:t>
            </a:r>
            <a:r>
              <a:rPr lang="it-IT" dirty="0" err="1"/>
              <a:t>into</a:t>
            </a:r>
            <a:r>
              <a:rPr lang="it-IT" dirty="0"/>
              <a:t> </a:t>
            </a:r>
            <a:r>
              <a:rPr lang="it-IT" dirty="0" err="1"/>
              <a:t>matrices</a:t>
            </a:r>
            <a:r>
              <a:rPr lang="it-IT" dirty="0"/>
              <a:t> </a:t>
            </a:r>
            <a:r>
              <a:rPr lang="it-IT" dirty="0" err="1"/>
              <a:t>according</a:t>
            </a:r>
            <a:r>
              <a:rPr lang="it-IT" dirty="0"/>
              <a:t> to Bray-Curtis (A and C panels) and </a:t>
            </a:r>
            <a:r>
              <a:rPr lang="it-IT" dirty="0" err="1"/>
              <a:t>Euclidean</a:t>
            </a:r>
            <a:r>
              <a:rPr lang="it-IT" dirty="0"/>
              <a:t> </a:t>
            </a:r>
            <a:r>
              <a:rPr lang="it-IT" dirty="0" err="1"/>
              <a:t>distances</a:t>
            </a:r>
            <a:r>
              <a:rPr lang="it-IT" dirty="0"/>
              <a:t> (B and D panels).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8306BC-A8FE-45FA-A2B8-AA7BF597DD6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295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B2F3-B3C2-4652-A699-B93971D6E2E1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4F6A9-8F0D-4FE6-AD70-C87761C75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127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B2F3-B3C2-4652-A699-B93971D6E2E1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4F6A9-8F0D-4FE6-AD70-C87761C75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530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B2F3-B3C2-4652-A699-B93971D6E2E1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4F6A9-8F0D-4FE6-AD70-C87761C75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416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B2F3-B3C2-4652-A699-B93971D6E2E1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4F6A9-8F0D-4FE6-AD70-C87761C75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52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B2F3-B3C2-4652-A699-B93971D6E2E1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4F6A9-8F0D-4FE6-AD70-C87761C75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274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B2F3-B3C2-4652-A699-B93971D6E2E1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4F6A9-8F0D-4FE6-AD70-C87761C75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147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B2F3-B3C2-4652-A699-B93971D6E2E1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4F6A9-8F0D-4FE6-AD70-C87761C75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643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B2F3-B3C2-4652-A699-B93971D6E2E1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4F6A9-8F0D-4FE6-AD70-C87761C75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295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B2F3-B3C2-4652-A699-B93971D6E2E1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4F6A9-8F0D-4FE6-AD70-C87761C75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501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B2F3-B3C2-4652-A699-B93971D6E2E1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4F6A9-8F0D-4FE6-AD70-C87761C75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0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B2F3-B3C2-4652-A699-B93971D6E2E1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4F6A9-8F0D-4FE6-AD70-C87761C75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147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6B2F3-B3C2-4652-A699-B93971D6E2E1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4F6A9-8F0D-4FE6-AD70-C87761C75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287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F8792ED-4F4B-054B-F7AE-906DD56F3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22" y="2169935"/>
            <a:ext cx="6401355" cy="556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101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</TotalTime>
  <Words>59</Words>
  <Application>Microsoft Office PowerPoint</Application>
  <PresentationFormat>A4 Paper (210x297 mm)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Bruno Tilocca</dc:creator>
  <cp:lastModifiedBy>Bruno Tilocca</cp:lastModifiedBy>
  <cp:revision>10</cp:revision>
  <dcterms:created xsi:type="dcterms:W3CDTF">2022-07-19T09:12:17Z</dcterms:created>
  <dcterms:modified xsi:type="dcterms:W3CDTF">2022-09-21T08:57:28Z</dcterms:modified>
</cp:coreProperties>
</file>