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017" autoAdjust="0"/>
  </p:normalViewPr>
  <p:slideViewPr>
    <p:cSldViewPr snapToGrid="0">
      <p:cViewPr varScale="1">
        <p:scale>
          <a:sx n="88" d="100"/>
          <a:sy n="88" d="100"/>
        </p:scale>
        <p:origin x="14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8D1AB-96BB-4CF3-B5ED-30593632326B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1A152-93C6-4D49-A785-EA9FDE84E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0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Additional</a:t>
            </a:r>
            <a:r>
              <a:rPr lang="it-IT" dirty="0"/>
              <a:t> File 5. Linear </a:t>
            </a:r>
            <a:r>
              <a:rPr lang="it-IT" dirty="0" err="1"/>
              <a:t>Discriminant</a:t>
            </a:r>
            <a:r>
              <a:rPr lang="it-IT" dirty="0"/>
              <a:t> Analysis </a:t>
            </a:r>
            <a:r>
              <a:rPr lang="it-IT" dirty="0" err="1"/>
              <a:t>among</a:t>
            </a:r>
            <a:r>
              <a:rPr lang="it-IT" dirty="0"/>
              <a:t> the </a:t>
            </a:r>
            <a:r>
              <a:rPr lang="it-IT" dirty="0" err="1"/>
              <a:t>bacterial</a:t>
            </a:r>
            <a:r>
              <a:rPr lang="it-IT" dirty="0"/>
              <a:t> families of </a:t>
            </a:r>
            <a:r>
              <a:rPr lang="it-IT" dirty="0" err="1"/>
              <a:t>rind</a:t>
            </a:r>
            <a:r>
              <a:rPr lang="it-IT" dirty="0"/>
              <a:t> and core. T</a:t>
            </a:r>
            <a:r>
              <a:rPr lang="en-US" dirty="0"/>
              <a:t>he cladogram summarizes the LDA analysis of the identified proteins grouped for the bacterial families they belong to and sorted on a cheese wheel depth basis. Log10 LDA score depicted in the bar-chart below indicated the bacterial families significantly overrepresented in the Core and Rind microbial consortia as of the LDA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A152-93C6-4D49-A785-EA9FDE84E0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32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049F9-EFD7-1551-9B0C-E64CDDEC3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2E00D3-01AA-3601-A12F-767A6F631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0F4FF-0C2A-B557-FA34-CC009CA17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C983F-30B8-77EA-96D3-173A3B42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C1C1A-C52E-1574-6631-9C9553F85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3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0333-AE2F-6896-52FA-C40D2B855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ECCE5-1FFA-4DB1-0F9E-312C2B73C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71A7B-C1E4-3B13-6932-3CE9FE7EC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63CF-0E67-BC04-9B44-1714BE1F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61A8E-EBF0-E79F-0342-E66846550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4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199B-87EB-D91C-6883-FA392B52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FB430-DA4C-D652-6891-E659B261B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A70FE-6171-7CD9-C11F-BA5E26E67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BFBB0-9A90-2465-E250-6E4BB8B4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42A50-1562-C7BA-CBDF-5FEC752A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6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01CA0-E76A-8E87-B44E-91204111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44AFF-56E0-0067-3FC1-EBFACE56A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790886-200F-9E17-4AC8-CC6ECA421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A688E-6257-EA6F-E2F9-A990FC27F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78D8B-E230-DF77-033B-04A58617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41BA9-F2D6-3632-3470-F851B5E0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2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4D3F2-4DB2-8894-F458-484186F6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75588-F933-5176-4969-11F456D49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3DBE5-92A3-6638-2DCF-755345BEA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88B0FB-69A0-8C0D-52E4-54FAFB96E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DEBC8-8C6F-F779-5A54-F3FE765DCB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8A6FEC-22F3-8D3B-6A51-615A72C2E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670B6E-E96D-810D-2DDB-31194071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01499A-8937-4981-F407-A0E06A188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6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7497-2EC2-0788-65D0-E7D9DC2D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63CED0-2EA8-745E-5E44-D53C1A88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A433D-512D-C3BE-FDD1-ED11C750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E37535-5627-0103-3388-A84C6B8D5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9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A4A8B1-7BFD-3ADA-7E77-97ECE9BA6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607E4-F61B-C538-0627-4CB8A47A9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39115-41F1-2131-7DF4-881E5852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4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8E678-2DDF-D7E1-333E-58C56148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8D368-0461-AD8D-5D20-30C009F3A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74D2A-01FB-82E2-27D1-D060A7D2E4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CDF95-7406-9FAA-4610-F9C91F4B3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DB263A-FBF7-C62C-398C-668BAA5D3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CAB51-A786-0E7E-F2FF-F6410A84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89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F3618-4251-3E11-3172-A5C6E89E5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D54E72-72E1-9361-242D-8C808B83F8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AA36A-741C-3DFB-304B-F492A1882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3DFA2-7B66-B912-7DAD-FD237270B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9226E6-3F12-657F-B7CF-1F41EA7D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AC276-81B8-85B7-55F0-85A7D8486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79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16906-818A-846D-23B5-D772379A7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D27144-EA8C-6439-BD31-931B13CB8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89187-5363-8E32-FD53-2B67D530F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587BA-DC87-9369-4547-FFF1DAB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8B7F4-B8C5-5931-39CA-F0ADEE85B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6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F4F4D8-3AF6-43CC-14F9-D1395B2503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4864A-C879-ADFD-EE1F-3A14752FE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54370-CA13-C2F3-239A-0AA111CD2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2573-DFCD-7BF1-4175-806D0BDF0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435A3-1EDF-8EC3-ED05-5C61EE91C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7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47421B-8CC7-D166-F4EF-B08F4DA9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33AC4-2960-B40B-EA34-1E6BA58E7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DBE0C-2459-EA8F-4D87-0CCB6924B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B6E8F-3DF4-9C2A-2680-F898256A5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D98E6-4D8E-EF73-28FF-6D0D815F7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6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38BECD-7CCE-D8CF-1EF5-40599E0CCB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10" t="2421" r="9905" b="2758"/>
          <a:stretch/>
        </p:blipFill>
        <p:spPr>
          <a:xfrm>
            <a:off x="3494637" y="235389"/>
            <a:ext cx="5069941" cy="636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47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72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Tilocca</dc:creator>
  <cp:lastModifiedBy>Bruno Tilocca</cp:lastModifiedBy>
  <cp:revision>11</cp:revision>
  <dcterms:created xsi:type="dcterms:W3CDTF">2022-07-18T07:54:34Z</dcterms:created>
  <dcterms:modified xsi:type="dcterms:W3CDTF">2022-09-21T08:59:22Z</dcterms:modified>
</cp:coreProperties>
</file>